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{{cell0}}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{{cell1}}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{{cell2}}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{{cell3}}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{{cell4}}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{{cell5}}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{{cell6}}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{{cell7}}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{{cell8}}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{{cell9}}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{{cell10}}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{{cell11}}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{{cell12}}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{{cell13}}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{{cell0}}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{{cell1}}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{{cell2}}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{{cell3}}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{{cell4}}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{{cell5}}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{{cell6}}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{{cell7}}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{{cell8}}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{{cell9}}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{{cell10}}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{{cell11}}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{{cell12}}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{{cell13}}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{{cell0}}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{{cell1}}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{{cell2}}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{{cell3}}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{{cell4}}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{{cell5}}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{{cell6}}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{{cell7}}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{{cell8}}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{{cell9}}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{{cell10}}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{{cell11}}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{{cell12}}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{{cell13}}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{{cell0}}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{{cell1}}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{{cell2}}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{{cell3}}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{{cell4}}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{{cell5}}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{{cell6}}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{{cell7}}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{{cell8}}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{{cell9}}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{{cell10}}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{{cell11}}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{{cell12}}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{{cell13}}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{{cell0}}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{{cell1}}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{{cell2}}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{{cell3}}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{{cell4}}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{{cell5}}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{{cell6}}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{{cell7}}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{{cell8}}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{{cell9}}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{{cell10}}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{{cell11}}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{{cell12}}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{{cell13}}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{{cell0}}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{{cell1}}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{{cell2}}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{{cell3}}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{{cell4}}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{{cell5}}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{{cell6}}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{{cell7}}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{{cell8}}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{{cell9}}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{{cell10}}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{{cell11}}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{{cell12}}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{{cell13}}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{{cell0}}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{{cell1}}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{{cell2}}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{{cell3}}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{{cell4}}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{{cell5}}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{{cell6}}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{{cell7}}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{{cell8}}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{{cell9}}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{{cell10}}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{{cell11}}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{{cell12}}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{{cell13}}</a:t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{{title}}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311</Words>
  <Application>Microsoft Office PowerPoint</Application>
  <PresentationFormat>Affichage à l'écran (4:3)</PresentationFormat>
  <Paragraphs>113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52</cp:revision>
  <dcterms:created xsi:type="dcterms:W3CDTF">2012-09-17T10:20:23Z</dcterms:created>
  <dcterms:modified xsi:type="dcterms:W3CDTF">2012-10-12T17:10:01Z</dcterms:modified>
</cp:coreProperties>
</file>