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DAB5A9-921D-4DFF-86BB-D00FA7D14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A501284-3D3F-4026-8987-778D35D73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1BAF161-CDD9-45F1-818E-912A5AF9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82304F-3474-4E94-AB96-48B52026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BC5C44C-F224-487E-9A4D-125A3C36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561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58C94C-D806-4D59-87CB-E0B84FBE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D11CD62-B47B-4966-ACD8-5CCC04CAC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19ED711-A8B8-402F-B39F-C8D9CC39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B882AB-A1FC-4E97-9A4E-7B08F215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F19A20-65CC-466E-95D0-4C40F376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389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A05017C-0C96-48EF-8909-666ACC4D0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69359FF-FF82-4A87-89D9-3827B77DA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4F56A6-7924-49A7-870F-7EE9FE9D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EE1068-0294-4912-826B-8F260333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7089A9B-A7E8-49F8-BABA-559E8A1B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871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EA5036-128B-4802-9A42-A6037279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D46A74-C163-45C8-A6BC-87EDBDD2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1315E78-D3C8-4EB3-9C49-15147061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23F81AC-A552-4AB0-AABF-16058C35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6E279D-00C6-4E68-996A-6355C3B9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588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6C4D14-BBAF-4FB8-9F1A-35951DD2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8C5272-B817-48B0-B83F-695739839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466868-1D12-406D-AD3B-9CB59CC7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5B5BBE-64A7-4339-B96E-4F44D745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AE0505-83EC-4C7E-949B-CBFF8DDB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57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14ACEA-8086-4ABB-A6E3-B33749C3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E6CC77-B8FB-4983-AAE4-B47DE8F4D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1B27776-A6FF-400C-BF9E-B38B29800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5F8F285-A178-4C54-8521-3BADCBDC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6697CA9-C64F-4D51-8555-1DA8A70D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82D6BF-2C15-42F0-8A16-2C40A01B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703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DB5F8D-9A7E-4537-80BA-E3393ECB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E5009D4-4A3D-45D8-87AE-4FE2C7D4A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C35230D-C92B-42F0-894C-6A51D8F4D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5100F8F-92CF-406D-966C-21D7B6A59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9DCE456-12BC-40BB-816E-F80C94670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7751579-7118-4113-A982-D60BC8CA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0BF09BC-BFEC-4785-9D76-E0C0089A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FA974B7-F4B0-4C74-8A4F-E99D3128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737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859ACD-9E44-4ABD-925A-7C0C9FEB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7B00490-DF9C-457E-BCAF-CA69C876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CB21340-56CB-4B41-9561-8150017E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B3DE182-3CD6-43C8-B647-4EC100E7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33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70D052D-A458-4C65-86DF-DD0F89B6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8F8CB8A-31B0-4D73-AB65-B0D2C679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642ED6C-C875-4AC1-9B84-F60A1553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870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12FD07-D938-4BCC-BD76-BF384244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7A96FC-3520-46D8-AABC-13CC9A2B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8C9A73F-FF1C-4277-9259-EC64DD26F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6A308C6-F7EB-4521-9A24-61E3F17F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10A1947-AE59-4C77-8AEB-10475844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7F68545-59E6-495F-8195-B182A9A3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0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A16902-8A21-4164-81A3-B2C542B6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ADB0E16-986B-4C14-B36A-6C6E60F12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283AA3F-1FD2-49C5-B752-EF69637DB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018D58F-FAAF-4234-9923-18BB8B34C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FA9A108-BDF6-4798-98F5-F4AFC6A1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B8005CC-0513-42DF-A2B1-92C395E9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692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4A5CE8C-5A91-40DD-9A51-B214B2DE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659C409-96C7-401B-ABE1-0E30EA15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4EA182-E797-4D7B-B197-31FE0F169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DC54-FF3A-42F7-B8FE-33A98967F3C4}" type="datetimeFigureOut">
              <a:rPr lang="pl-PL" smtClean="0"/>
              <a:t>27.09.2020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2C39571-40D1-441B-89FD-912D5C4BB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C7E10B-5D60-402D-9FD8-0F3DB0726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AF4EC-FD1E-4B12-A89F-8D97C9B76F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637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A14A0C7-76A6-4FD4-9069-701D2FAE2CF3}"/>
              </a:ext>
            </a:extLst>
          </p:cNvPr>
          <p:cNvSpPr txBox="1"/>
          <p:nvPr/>
        </p:nvSpPr>
        <p:spPr>
          <a:xfrm>
            <a:off x="1778000" y="643467"/>
            <a:ext cx="164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{{</a:t>
            </a:r>
            <a:r>
              <a:rPr lang="pl-PL" dirty="0" err="1"/>
              <a:t>dotnetarium</a:t>
            </a:r>
            <a:r>
              <a:rPr lang="pl-PL" dirty="0"/>
              <a:t>}}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34FC797-99AA-433D-AC07-E0FFA0A208DD}"/>
              </a:ext>
            </a:extLst>
          </p:cNvPr>
          <p:cNvSpPr txBox="1"/>
          <p:nvPr/>
        </p:nvSpPr>
        <p:spPr>
          <a:xfrm>
            <a:off x="4258733" y="2091267"/>
            <a:ext cx="338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rgbClr val="FF0000"/>
                </a:solidFill>
              </a:rPr>
              <a:t>{{</a:t>
            </a:r>
            <a:r>
              <a:rPr lang="pl-PL" sz="3600" dirty="0" err="1">
                <a:solidFill>
                  <a:srgbClr val="FF0000"/>
                </a:solidFill>
              </a:rPr>
              <a:t>wikipedia</a:t>
            </a:r>
            <a:r>
              <a:rPr lang="pl-PL" sz="3600" dirty="0">
                <a:solidFill>
                  <a:srgbClr val="FF0000"/>
                </a:solidFill>
              </a:rPr>
              <a:t>}}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4FA6616-615A-4D9E-BEE1-CED6A828D750}"/>
              </a:ext>
            </a:extLst>
          </p:cNvPr>
          <p:cNvSpPr txBox="1"/>
          <p:nvPr/>
        </p:nvSpPr>
        <p:spPr>
          <a:xfrm>
            <a:off x="6417733" y="4969934"/>
            <a:ext cx="3310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i="1" u="sng" dirty="0">
                <a:highlight>
                  <a:srgbClr val="FFFF00"/>
                </a:highlight>
              </a:rPr>
              <a:t>{{PETA}}</a:t>
            </a:r>
          </a:p>
        </p:txBody>
      </p:sp>
    </p:spTree>
    <p:extLst>
      <p:ext uri="{BB962C8B-B14F-4D97-AF65-F5344CB8AC3E}">
        <p14:creationId xmlns:p14="http://schemas.microsoft.com/office/powerpoint/2010/main" val="304707120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Panoramiczny</PresentationFormat>
  <Paragraphs>3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2020-09-27T06:40:04Z</dcterms:created>
  <dcterms:modified xsi:type="dcterms:W3CDTF">2020-09-27T06:43:05Z</dcterms:modified>
</cp:coreProperties>
</file>