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42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05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17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1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84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1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99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14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1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2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4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02A4-0B34-41AA-9FCD-B90B5C9E2B77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755B-4EF4-4FEB-A962-70F61FFED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06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41362"/>
              </p:ext>
            </p:extLst>
          </p:nvPr>
        </p:nvGraphicFramePr>
        <p:xfrm>
          <a:off x="1524000" y="139700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Multiple</a:t>
                      </a:r>
                    </a:p>
                    <a:p>
                      <a:r>
                        <a:rPr lang="en-US" dirty="0" smtClean="0"/>
                        <a:t>lines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41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tanguy.krotoff</dc:creator>
  <cp:lastModifiedBy>tanguy.krotoff</cp:lastModifiedBy>
  <cp:revision>5</cp:revision>
  <dcterms:created xsi:type="dcterms:W3CDTF">2013-01-07T13:50:51Z</dcterms:created>
  <dcterms:modified xsi:type="dcterms:W3CDTF">2013-01-07T14:09:12Z</dcterms:modified>
</cp:coreProperties>
</file>