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715000" cy="9144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2484" y="-114"/>
      </p:cViewPr>
      <p:guideLst>
        <p:guide orient="horz" pos="2880"/>
        <p:guide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8625" y="2840569"/>
            <a:ext cx="4857750" cy="196003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57250" y="5181600"/>
            <a:ext cx="40005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80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84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143375" y="366185"/>
            <a:ext cx="1285875" cy="780203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85750" y="366185"/>
            <a:ext cx="3762375" cy="780203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64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21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1446" y="5875868"/>
            <a:ext cx="4857750" cy="181610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1446" y="3875617"/>
            <a:ext cx="4857750" cy="2000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22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85750" y="2133600"/>
            <a:ext cx="2524125" cy="60346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905125" y="2133600"/>
            <a:ext cx="2524125" cy="60346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4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85750" y="2046818"/>
            <a:ext cx="252511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85750" y="2899834"/>
            <a:ext cx="252511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2903142" y="2046818"/>
            <a:ext cx="2526109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903142" y="2899834"/>
            <a:ext cx="2526109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30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88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51" y="364068"/>
            <a:ext cx="188019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34406" y="364067"/>
            <a:ext cx="3194844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85751" y="1913468"/>
            <a:ext cx="1880196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2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0180" y="6400800"/>
            <a:ext cx="34290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20180" y="817034"/>
            <a:ext cx="3429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20180" y="7156451"/>
            <a:ext cx="34290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61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85750" y="2133600"/>
            <a:ext cx="5143500" cy="6034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85750" y="8475135"/>
            <a:ext cx="13335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96548-7ECD-49B6-9589-2DE828FF91E1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52625" y="8475135"/>
            <a:ext cx="180975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095750" y="8475135"/>
            <a:ext cx="13335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79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16/10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86144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Affichage à l'écran (16:10)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Hello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4</cp:revision>
  <dcterms:created xsi:type="dcterms:W3CDTF">2012-09-19T16:07:23Z</dcterms:created>
  <dcterms:modified xsi:type="dcterms:W3CDTF">2012-09-19T17:06:24Z</dcterms:modified>
</cp:coreProperties>
</file>