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56" autoAdjust="0"/>
  </p:normalViewPr>
  <p:slideViewPr>
    <p:cSldViewPr>
      <p:cViewPr varScale="1">
        <p:scale>
          <a:sx n="70" d="100"/>
          <a:sy n="70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6A2F0-94F2-4A84-A9AF-4F54A2A05EB8}" type="datetimeFigureOut">
              <a:rPr lang="fr-FR" smtClean="0"/>
              <a:t>21/09/2012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75C5-741B-4AED-A747-774348ED2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76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Bonjour</a:t>
            </a:r>
          </a:p>
          <a:p>
            <a:r>
              <a:rPr lang="en-US" dirty="0" smtClean="0"/>
              <a:t>{{comment1}}</a:t>
            </a:r>
          </a:p>
          <a:p>
            <a:r>
              <a:rPr lang="en-US" dirty="0" smtClean="0"/>
              <a:t>Hello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A75C5-741B-4AED-A747-774348ED26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73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{{comment2}}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A75C5-741B-4AED-A747-774348ED26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5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Bonjour {{</a:t>
            </a:r>
            <a:r>
              <a:rPr lang="en-US" dirty="0" smtClean="0"/>
              <a:t>comment3</a:t>
            </a:r>
            <a:r>
              <a:rPr lang="en-US" dirty="0" smtClean="0"/>
              <a:t>}} Hello</a:t>
            </a:r>
          </a:p>
          <a:p>
            <a:r>
              <a:rPr lang="en-US" dirty="0" smtClean="0"/>
              <a:t>Comment 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Hola</a:t>
            </a:r>
            <a:r>
              <a:rPr lang="en-US" smtClean="0"/>
              <a:t>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A75C5-741B-4AED-A747-774348ED26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5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21/09/2012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80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21/09/2012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84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21/09/2012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6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21/09/2012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1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21/09/2012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22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21/09/2012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4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21/09/2012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0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21/09/2012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21/09/2012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88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21/09/2012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2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21/09/2012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61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6548-7ECD-49B6-9589-2DE828FF91E1}" type="datetimeFigureOut">
              <a:rPr lang="fr-FR" smtClean="0"/>
              <a:t>21/09/2012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9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06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15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40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4286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</Words>
  <Application>Microsoft Office PowerPoint</Application>
  <PresentationFormat>Affichage à l'écran (4:3)</PresentationFormat>
  <Paragraphs>12</Paragraphs>
  <Slides>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16</cp:revision>
  <dcterms:created xsi:type="dcterms:W3CDTF">2012-09-19T16:07:23Z</dcterms:created>
  <dcterms:modified xsi:type="dcterms:W3CDTF">2012-09-21T10:29:56Z</dcterms:modified>
</cp:coreProperties>
</file>