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1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58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3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56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4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4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2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2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{{picture1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1008"/>
            <a:ext cx="876191" cy="523810"/>
          </a:xfrm>
          <a:prstGeom prst="rect">
            <a:avLst/>
          </a:prstGeom>
        </p:spPr>
      </p:pic>
      <p:graphicFrame>
        <p:nvGraphicFramePr>
          <p:cNvPr id="5" name="Table 4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3849"/>
              </p:ext>
            </p:extLst>
          </p:nvPr>
        </p:nvGraphicFramePr>
        <p:xfrm>
          <a:off x="323528" y="90475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3827"/>
              </p:ext>
            </p:extLst>
          </p:nvPr>
        </p:nvGraphicFramePr>
        <p:xfrm>
          <a:off x="323528" y="35010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4116" y="909074"/>
            <a:ext cx="13805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{{cell}}</a:t>
            </a:r>
            <a:endParaRPr 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94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tanguy.krotoff</dc:creator>
  <cp:lastModifiedBy>tanguy.krotoff</cp:lastModifiedBy>
  <cp:revision>7</cp:revision>
  <dcterms:created xsi:type="dcterms:W3CDTF">2012-10-19T11:40:34Z</dcterms:created>
  <dcterms:modified xsi:type="dcterms:W3CDTF">2012-11-28T13:19:54Z</dcterms:modified>
</cp:coreProperties>
</file>