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  <p:sldId r:id="rId9-created" id="25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-created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7468C-75E9-4015-8B88-1DD3D72434EF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55B9-23F8-47C7-B435-FA915C65A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26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Test </a:t>
            </a:r>
            <a:r>
              <a:rPr lang="de-DE" dirty="0" err="1"/>
              <a:t>note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Test </a:t>
            </a:r>
            <a:r>
              <a:rPr lang="de-DE" dirty="0" err="1"/>
              <a:t>note</a:t>
            </a:r>
            <a:r>
              <a:rPr lang="de-DE"/>
              <a:t>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155B9-23F8-47C7-B435-FA915C65A9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08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note</a:t>
            </a:r>
            <a:r>
              <a:rPr lang="de-DE" dirty="0"/>
              <a:t>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155B9-23F8-47C7-B435-FA915C65A95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39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Test </a:t>
            </a:r>
            <a:r>
              <a:rPr lang="de-DE" dirty="0" err="1"/>
              <a:t>note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Test </a:t>
            </a:r>
            <a:r>
              <a:rPr lang="de-DE" dirty="0" err="1"/>
              <a:t>note</a:t>
            </a:r>
            <a:r>
              <a:rPr lang="de-DE"/>
              <a:t>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155B9-23F8-47C7-B435-FA915C65A9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08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F7600-4ADE-A627-29AB-5043F6ADD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C209DF-AC1E-BF5D-46F1-6D06ABE39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F90EF2-022F-9E67-C493-B08C0231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3E43E-6AB8-AFB0-7E70-B7BD37CF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82A52-077E-C753-458C-8C7C00C8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02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1B55A-569E-3379-9C8F-E437869C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9E074-9FE5-73F6-C3D2-430AC6685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778E3-839F-8DD0-F561-800BF4DC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534B84-903E-5D63-8F90-04F4FDBB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BF9B0-AEEF-ED96-D623-11651CD6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3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2DEDB3-A6A6-9124-D544-2E0EE5B21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185E04-1D07-5F51-0E37-CBE6B10AE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E4A69-F18F-87E1-1679-4E5DAEF9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8A9FD-768F-7E88-C99A-00A2702B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78AE0-1AE8-F235-1519-274B3E0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0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70509-05D5-AF70-3BEC-B0D6174F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67C924-34DA-33A1-28D1-C745F8B8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C276F-4E10-4E11-7DD7-E2237DD5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0BA9A-F298-EEC9-BC18-1EC70877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E41A90-E0F3-2054-4437-746524F8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5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D105D-B6CA-D44C-4061-41C380B0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D4DF25-4BD5-3D4C-8347-666A61E2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36B579-A0CA-30C2-DABD-E121BBCC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34D6BB-9DC7-D490-432E-E07F4032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12D69-65CD-5C4A-B5E1-471BD143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80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E5CA2-CB42-9BCE-A173-B642AFF2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6018D2-36AA-CD4C-5358-D0F225B1A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0C2A07-98FE-CF57-485F-DB1BE8C94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4C0C43-C723-6C2D-CACC-019BA5D9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A00E20-6BF4-0372-6105-3D08C2B8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87B828-838D-DF1D-00FA-6DE000B6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0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D59A5-D3A5-1783-7857-B27B16D1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A10384-3944-AAA5-F36B-21152E90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1CEB41-89E7-B0D6-3800-04194E4D6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B165A2-F0FD-A056-659D-748E2A371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1029B0-4022-9A40-A6A1-D159C680A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44200B-50D0-65B1-4663-E8F7DD8F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39D859-32D3-629D-E41C-43B6E3D0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AA6682-C4E1-2650-C3E6-F6884C6B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61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7EEDB-A360-5FD3-F764-A6FC980A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4AB7FF-168C-B6FF-AD8F-F8EAB88B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1C92FC-B6E1-A118-68D6-7FE78A41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672361-E196-6E0C-4A3C-8C1A11DC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78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2EE166-ED52-2BCE-4673-E4B8044D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66C4B1-B630-A633-AC50-B30D8262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F73932-1560-ED78-888F-ECABEC1C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1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14CAC-21DA-C20A-443C-49963843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66B45-40B2-8F99-12B9-1B334A4C9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7FFB28-37F3-781D-65D7-EAEE31A01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8FE52E-EFC2-B0C7-D519-EA3AF032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54F7F3-8334-F70E-86A1-FAE641A3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AC7B34-DD78-F6F1-8C6B-29D323C1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03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D8BE2-020F-7A56-F67F-EC0C0FBF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CDC0DA-6914-DB94-5AEA-E6FD4EEAB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140079-FA1B-8F5B-61CD-0CFE23310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A40302-4DC0-16CE-2BB3-41AE431B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0EE4BC-03C0-CC45-F287-42EB71BC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2E62B-B89D-63DE-5F5E-CB727DB9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97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19DD79-437E-061D-8DAE-BF5F5DAB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724FE1-7CD6-EEC3-1C1D-BF7FF94C1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413DDC-B541-D130-F5C7-07BACDEE0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1BE0-6A08-4E0C-B30E-0F44263603D4}" type="datetimeFigureOut">
              <a:rPr lang="de-DE" smtClean="0"/>
              <a:t>28.08.2025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437E00-003A-001E-E159-86B806D1B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9C688-2D50-100C-1669-A54CB2938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41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CF0CE-567F-6475-383A-68325C2FF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12B70A-4B1D-FECB-9E59-2C2F06109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6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7545D-36A3-8616-6673-CFDE930C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Slide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04CE4-A3AD-395B-D87F-8AEA76875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8481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CF0CE-567F-6475-383A-68325C2FF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12B70A-4B1D-FECB-9E59-2C2F06109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6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8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</vt:lpstr>
      <vt:lpstr>Test</vt:lpstr>
      <vt:lpstr>Slide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Stunic</dc:creator>
  <cp:lastModifiedBy>Robin Stunic</cp:lastModifiedBy>
  <cp:revision>3</cp:revision>
  <dcterms:created xsi:type="dcterms:W3CDTF">2025-08-28T17:41:11Z</dcterms:created>
  <dcterms:modified xsi:type="dcterms:W3CDTF">2025-08-28T18:15:57Z</dcterms:modified>
</cp:coreProperties>
</file>