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  <p:sldId id="265" r:id="rId14"/>
    <p:sldId id="266" r:id="rId15"/>
    <p:sldId id="267" r:id="rId16"/>
  </p:sldIdLst>
  <p:sldSz cx="12192000" cy="6858000"/>
  <p:notesSz cx="6858000" cy="9144000"/>
  <p:embeddedFontLst>
    <p:embeddedFont>
      <p:font typeface="Proxima Nova Black" panose="020B0604020202020204" charset="0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74" d="100"/>
          <a:sy n="74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INTRODUCTION TO NODE.JS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Rostyslav</a:t>
            </a:r>
            <a:r>
              <a:rPr lang="en-US" dirty="0" smtClean="0"/>
              <a:t> </a:t>
            </a:r>
            <a:r>
              <a:rPr lang="en-US" dirty="0" err="1" smtClean="0"/>
              <a:t>Khanas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05496" y="1774065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 project has a </a:t>
            </a:r>
            <a:r>
              <a:rPr lang="en-US" dirty="0" err="1"/>
              <a:t>package.json</a:t>
            </a:r>
            <a:r>
              <a:rPr lang="en-US" dirty="0"/>
              <a:t> file, by running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dirty="0"/>
              <a:t>it will install everything the project needs, in the </a:t>
            </a:r>
            <a:r>
              <a:rPr lang="en-US" dirty="0" err="1"/>
              <a:t>node_modules</a:t>
            </a:r>
            <a:r>
              <a:rPr lang="en-US" dirty="0"/>
              <a:t> folder, creating it if it's not existing already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install a specific package by </a:t>
            </a:r>
            <a:r>
              <a:rPr lang="en-US" dirty="0" smtClean="0"/>
              <a:t>running </a:t>
            </a:r>
            <a:r>
              <a:rPr lang="en-US" b="1" i="1" dirty="0" err="1" smtClean="0"/>
              <a:t>npm</a:t>
            </a:r>
            <a:r>
              <a:rPr lang="en-US" b="1" i="1" dirty="0" smtClean="0"/>
              <a:t> </a:t>
            </a:r>
            <a:r>
              <a:rPr lang="en-US" b="1" i="1" dirty="0"/>
              <a:t>install &lt;package-name</a:t>
            </a:r>
            <a:r>
              <a:rPr lang="en-US" b="1" i="1" dirty="0" smtClean="0"/>
              <a:t>&gt;.</a:t>
            </a: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you'll see more flags added to this command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i="1" dirty="0"/>
              <a:t>--save </a:t>
            </a:r>
            <a:r>
              <a:rPr lang="en-US" dirty="0"/>
              <a:t>installs and adds the entry to the </a:t>
            </a:r>
            <a:r>
              <a:rPr lang="en-US" dirty="0" err="1"/>
              <a:t>package.json</a:t>
            </a:r>
            <a:r>
              <a:rPr lang="en-US" dirty="0"/>
              <a:t> file dependencies</a:t>
            </a:r>
          </a:p>
          <a:p>
            <a:r>
              <a:rPr lang="en-US" b="1" i="1" dirty="0"/>
              <a:t>--save-dev </a:t>
            </a:r>
            <a:r>
              <a:rPr lang="en-US" dirty="0"/>
              <a:t>installs and adds the entry to the </a:t>
            </a:r>
            <a:r>
              <a:rPr lang="en-US" dirty="0" err="1"/>
              <a:t>package.json</a:t>
            </a:r>
            <a:r>
              <a:rPr lang="en-US" dirty="0"/>
              <a:t> file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The difference is mainly that </a:t>
            </a:r>
            <a:r>
              <a:rPr lang="en-US" dirty="0" err="1"/>
              <a:t>devDependencies</a:t>
            </a:r>
            <a:r>
              <a:rPr lang="en-US" dirty="0"/>
              <a:t> are usually development tools, like a testing library, while dependencies are bundled with the app in production.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9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5519"/>
            <a:ext cx="8317207" cy="409043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</p:spPr>
        <p:txBody>
          <a:bodyPr/>
          <a:lstStyle/>
          <a:p>
            <a:r>
              <a:rPr lang="en-US" dirty="0" smtClean="0"/>
              <a:t>EXAMPLE OF SIMPLE WEB SERVER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60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441102" y="2031863"/>
            <a:ext cx="6552127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 is a JavaScript runtime environment built on Chrome's </a:t>
            </a:r>
            <a:r>
              <a:rPr lang="en-US" b="1" dirty="0"/>
              <a:t>V8</a:t>
            </a:r>
            <a:r>
              <a:rPr lang="en-US" dirty="0"/>
              <a:t> JavaScript engine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 uses an </a:t>
            </a:r>
            <a:r>
              <a:rPr lang="en-US" b="1" dirty="0"/>
              <a:t>event-driven</a:t>
            </a:r>
            <a:r>
              <a:rPr lang="en-US" dirty="0"/>
              <a:t>, </a:t>
            </a:r>
            <a:r>
              <a:rPr lang="en-US" b="1" dirty="0"/>
              <a:t>non-blocking I/O model </a:t>
            </a:r>
            <a:r>
              <a:rPr lang="en-US" dirty="0"/>
              <a:t>that makes it lightweight and efficient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Node.js’ package ecosystem, </a:t>
            </a:r>
            <a:r>
              <a:rPr lang="en-US" b="1" dirty="0" err="1"/>
              <a:t>npm</a:t>
            </a:r>
            <a:r>
              <a:rPr lang="en-US" dirty="0"/>
              <a:t>, is the largest ecosystem of open source libraries in the world.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1683913"/>
            <a:ext cx="461074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JAVASCRIPT ENGINE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18375" y="2160431"/>
            <a:ext cx="10415788" cy="4279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V8 is the name of the JavaScript </a:t>
            </a:r>
            <a:r>
              <a:rPr lang="en-US" dirty="0" smtClean="0"/>
              <a:t>engine, that </a:t>
            </a:r>
            <a:r>
              <a:rPr lang="en-US" dirty="0"/>
              <a:t>powers Google Chrome.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V8 compiles and executes JavaScript source code, handles memory allocation for objects, and garbage collects objects it no longer needs.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engine is independent by the browser in which it's hosted. This key feature enabled the rise of Node.js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V8 is written in C++, and it's continuously improved. It is portable and runs on Mac, Windows, Linux and several other systems.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74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400" cy="1371599"/>
          </a:xfrm>
        </p:spPr>
        <p:txBody>
          <a:bodyPr/>
          <a:lstStyle/>
          <a:p>
            <a:r>
              <a:rPr lang="en-US" dirty="0" smtClean="0"/>
              <a:t>EVENT-DRIVEN NON-BLOCKING I/O MODEL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95647" y="2765737"/>
            <a:ext cx="10820400" cy="2385811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I/O refers to input/output. </a:t>
            </a:r>
            <a:endParaRPr lang="en-US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be anything ranging from reading/writing local files to making an HTTP request to an API.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I/O takes time and hence blocks other functions</a:t>
            </a:r>
            <a:r>
              <a:rPr lang="en-US" dirty="0" smtClean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All of the I/O methods in the Node.js standard library provide asynchronous versions, which are </a:t>
            </a:r>
            <a:r>
              <a:rPr lang="en-US" b="1" dirty="0"/>
              <a:t>non-blocking</a:t>
            </a:r>
            <a:r>
              <a:rPr lang="en-US" dirty="0"/>
              <a:t>, and accept callback functions. </a:t>
            </a:r>
            <a:endParaRPr lang="uk-UA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76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669924" y="927865"/>
            <a:ext cx="5483181" cy="3429000"/>
          </a:xfrm>
        </p:spPr>
        <p:txBody>
          <a:bodyPr/>
          <a:lstStyle/>
          <a:p>
            <a:r>
              <a:rPr lang="en-US" dirty="0"/>
              <a:t>This is a perfect example of blocking I/O model where one statement waits for the other to complete.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9" y="893035"/>
            <a:ext cx="4232251" cy="3498661"/>
          </a:xfrm>
          <a:prstGeom prst="rect">
            <a:avLst/>
          </a:prstGeom>
        </p:spPr>
      </p:pic>
      <p:pic>
        <p:nvPicPr>
          <p:cNvPr id="1026" name="Picture 2" descr="https://miro.medium.com/max/700/1*mizixMqmAqgSNBavtCeCk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9" y="4662152"/>
            <a:ext cx="9015209" cy="179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0" y="315557"/>
            <a:ext cx="4353059" cy="3874223"/>
          </a:xfrm>
          <a:prstGeom prst="rect">
            <a:avLst/>
          </a:prstGeom>
        </p:spPr>
      </p:pic>
      <p:pic>
        <p:nvPicPr>
          <p:cNvPr id="2050" name="Picture 2" descr="https://miro.medium.com/max/336/1*dGX-k-Tn6X-pHaeyekdN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0" y="4565586"/>
            <a:ext cx="4353059" cy="20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EVENT LOOP?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Node.js JavaScript code runs on a single thread. There is just one thing happening at a time.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event loop </a:t>
            </a:r>
            <a:r>
              <a:rPr lang="en-US" dirty="0"/>
              <a:t>is what allows Node.js to perform non-blocking I/O operations — despite the fact that JavaScript is </a:t>
            </a:r>
            <a:r>
              <a:rPr lang="en-US" dirty="0" smtClean="0"/>
              <a:t>single-threaded.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Almost all the I/O primitives in JavaScript are non-blocking. Network requests, </a:t>
            </a:r>
            <a:r>
              <a:rPr lang="en-US" dirty="0" err="1"/>
              <a:t>filesystem</a:t>
            </a:r>
            <a:r>
              <a:rPr lang="en-US" dirty="0"/>
              <a:t> operations, and so on.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19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741407"/>
            <a:ext cx="9506479" cy="52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Node Package Manager (</a:t>
            </a:r>
            <a:r>
              <a:rPr lang="en-US" dirty="0" err="1" smtClean="0"/>
              <a:t>npm</a:t>
            </a:r>
            <a:r>
              <a:rPr lang="en-US" dirty="0" smtClean="0"/>
              <a:t>) </a:t>
            </a:r>
            <a:r>
              <a:rPr lang="en-US" dirty="0"/>
              <a:t>is the standard package manager for Node.js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 package is one or more modules (libraries) grouped (or packaged) together.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January 2017 over 350000 packages were reported being listed in the </a:t>
            </a:r>
            <a:r>
              <a:rPr lang="en-US" dirty="0" err="1"/>
              <a:t>npm</a:t>
            </a:r>
            <a:r>
              <a:rPr lang="en-US" dirty="0"/>
              <a:t> registry, making it the biggest single language code repository on Earth, and you can be sure there is a package for (almost!) everything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started as a way to download and manage dependencies of Node.js packages, but it has since become a tool used also in frontend JavaScript.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65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schemas.microsoft.com/office/2006/documentManagement/types"/>
    <ds:schemaRef ds:uri="341e6018-ac0a-4dfb-8409-db9e0d25502e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835f28f2-30f1-4728-84d2-86d96e14348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108</TotalTime>
  <Words>340</Words>
  <Application>Microsoft Office PowerPoint</Application>
  <PresentationFormat>Широкий екран</PresentationFormat>
  <Paragraphs>33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Proxima Nova Black</vt:lpstr>
      <vt:lpstr>Arial</vt:lpstr>
      <vt:lpstr>Open Sans</vt:lpstr>
      <vt:lpstr>Calibri</vt:lpstr>
      <vt:lpstr>DARK THEME</vt:lpstr>
      <vt:lpstr>LIGHT-THEME</vt:lpstr>
      <vt:lpstr>INTRODUCTION TO NODE.JS</vt:lpstr>
      <vt:lpstr>WHAT IS NODE.JS?</vt:lpstr>
      <vt:lpstr>V8 JAVASCRIPT ENGINE</vt:lpstr>
      <vt:lpstr>EVENT-DRIVEN NON-BLOCKING I/O MODEL</vt:lpstr>
      <vt:lpstr>Презентація PowerPoint</vt:lpstr>
      <vt:lpstr>Презентація PowerPoint</vt:lpstr>
      <vt:lpstr>WHAT IS THE EVENT LOOP?</vt:lpstr>
      <vt:lpstr>Презентація PowerPoint</vt:lpstr>
      <vt:lpstr>NPM</vt:lpstr>
      <vt:lpstr>Презентація PowerPoint</vt:lpstr>
      <vt:lpstr>EXAMPLE OF SIMPLE WEB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RePack by Diakov</cp:lastModifiedBy>
  <cp:revision>14</cp:revision>
  <dcterms:created xsi:type="dcterms:W3CDTF">2018-12-11T16:43:22Z</dcterms:created>
  <dcterms:modified xsi:type="dcterms:W3CDTF">2019-08-22T10:44:33Z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