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6A131E77-0E68-4E35-A57F-75C202CA82DD}"/>
              </a:ext>
            </a:extLst>
          </p:cNvPr>
          <p:cNvSpPr/>
          <p:nvPr/>
        </p:nvSpPr>
        <p:spPr>
          <a:xfrm>
            <a:off x="3663700" y="2136338"/>
            <a:ext cx="486460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Sisteme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logice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programabile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roiect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738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4924B966-34D6-46E7-9B95-66ADEB9AD947}"/>
              </a:ext>
            </a:extLst>
          </p:cNvPr>
          <p:cNvSpPr/>
          <p:nvPr/>
        </p:nvSpPr>
        <p:spPr>
          <a:xfrm>
            <a:off x="2902080" y="373604"/>
            <a:ext cx="638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Tema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Cronometru</a:t>
            </a:r>
            <a:endParaRPr lang="ro-R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0EE01577-F74D-4058-B270-749E73B1971E}"/>
              </a:ext>
            </a:extLst>
          </p:cNvPr>
          <p:cNvSpPr txBox="1"/>
          <p:nvPr/>
        </p:nvSpPr>
        <p:spPr>
          <a:xfrm>
            <a:off x="3475892" y="1565031"/>
            <a:ext cx="524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Nexys2: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A36331D-DFAC-42A1-9049-2F9641A2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6" y="2149926"/>
            <a:ext cx="7705725" cy="43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92273A1B-88B3-4BE2-A8E0-4D65C07FA7B8}"/>
              </a:ext>
            </a:extLst>
          </p:cNvPr>
          <p:cNvSpPr txBox="1"/>
          <p:nvPr/>
        </p:nvSpPr>
        <p:spPr>
          <a:xfrm>
            <a:off x="1916723" y="1536174"/>
            <a:ext cx="101375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cronometrul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Xilinx ISE Design Suite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Cronometrul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Divizor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Multiplexor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cronometrul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start/stop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reset.</a:t>
            </a:r>
          </a:p>
        </p:txBody>
      </p:sp>
    </p:spTree>
    <p:extLst>
      <p:ext uri="{BB962C8B-B14F-4D97-AF65-F5344CB8AC3E}">
        <p14:creationId xmlns:p14="http://schemas.microsoft.com/office/powerpoint/2010/main" val="8627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1C23E792-E5A3-49E4-9163-C8FD9545702D}"/>
              </a:ext>
            </a:extLst>
          </p:cNvPr>
          <p:cNvSpPr txBox="1"/>
          <p:nvPr/>
        </p:nvSpPr>
        <p:spPr>
          <a:xfrm>
            <a:off x="1052145" y="927061"/>
            <a:ext cx="102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cronometrului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Nexys2.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validandu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cu 0.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3DE2ECB5-D1CD-43CD-9B00-29D34F97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97" y="2147500"/>
            <a:ext cx="6421348" cy="228600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96232B81-753E-4EBC-BB87-B6F9A536E5E8}"/>
              </a:ext>
            </a:extLst>
          </p:cNvPr>
          <p:cNvSpPr txBox="1"/>
          <p:nvPr/>
        </p:nvSpPr>
        <p:spPr>
          <a:xfrm>
            <a:off x="1219199" y="5007609"/>
            <a:ext cx="98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 de tip multiplexor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counter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0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992376A3-9ADE-4C34-979C-AC681585FB7A}"/>
              </a:ext>
            </a:extLst>
          </p:cNvPr>
          <p:cNvSpPr txBox="1"/>
          <p:nvPr/>
        </p:nvSpPr>
        <p:spPr>
          <a:xfrm>
            <a:off x="1318846" y="1305341"/>
            <a:ext cx="101639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 la 0.1s, al 2-lea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unitatile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 3-lea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zecile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4-lea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bloc de tip DIVIZOR DE FRECVENTA.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de 50MHz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divizeaza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corespunzator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sesizeze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butoanele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start/stop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nu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2.500.000 (care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jumatate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high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low).</a:t>
            </a:r>
          </a:p>
        </p:txBody>
      </p:sp>
    </p:spTree>
    <p:extLst>
      <p:ext uri="{BB962C8B-B14F-4D97-AF65-F5344CB8AC3E}">
        <p14:creationId xmlns:p14="http://schemas.microsoft.com/office/powerpoint/2010/main" val="3201992633"/>
      </p:ext>
    </p:extLst>
  </p:cSld>
  <p:clrMapOvr>
    <a:masterClrMapping/>
  </p:clrMapOvr>
</p:sld>
</file>

<file path=ppt/theme/theme1.xml><?xml version="1.0" encoding="utf-8"?>
<a:theme xmlns:a="http://schemas.openxmlformats.org/drawingml/2006/main" name="Ecuson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TM10001106[[fn=Insignă]]</Template>
  <TotalTime>77</TotalTime>
  <Words>263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Times New Roman</vt:lpstr>
      <vt:lpstr>Ecuson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Man Gratian</dc:creator>
  <cp:lastModifiedBy>Dragos-Dumitru Rosu</cp:lastModifiedBy>
  <cp:revision>8</cp:revision>
  <dcterms:created xsi:type="dcterms:W3CDTF">2018-05-29T13:02:50Z</dcterms:created>
  <dcterms:modified xsi:type="dcterms:W3CDTF">2024-05-21T21:01:18Z</dcterms:modified>
</cp:coreProperties>
</file>