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7" r:id="rId2"/>
    <p:sldId id="256" r:id="rId3"/>
    <p:sldId id="298" r:id="rId4"/>
    <p:sldId id="299" r:id="rId5"/>
    <p:sldId id="300" r:id="rId6"/>
    <p:sldId id="279" r:id="rId7"/>
    <p:sldId id="280" r:id="rId8"/>
    <p:sldId id="289" r:id="rId9"/>
    <p:sldId id="288" r:id="rId10"/>
    <p:sldId id="301" r:id="rId11"/>
    <p:sldId id="284" r:id="rId12"/>
    <p:sldId id="294" r:id="rId13"/>
    <p:sldId id="295" r:id="rId14"/>
    <p:sldId id="282" r:id="rId15"/>
    <p:sldId id="283" r:id="rId16"/>
    <p:sldId id="285" r:id="rId17"/>
    <p:sldId id="278" r:id="rId18"/>
    <p:sldId id="260" r:id="rId19"/>
    <p:sldId id="271" r:id="rId20"/>
    <p:sldId id="269" r:id="rId21"/>
    <p:sldId id="290" r:id="rId22"/>
    <p:sldId id="296" r:id="rId23"/>
    <p:sldId id="292" r:id="rId24"/>
    <p:sldId id="297" r:id="rId25"/>
    <p:sldId id="291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45" autoAdjust="0"/>
    <p:restoredTop sz="94640" autoAdjust="0"/>
  </p:normalViewPr>
  <p:slideViewPr>
    <p:cSldViewPr>
      <p:cViewPr>
        <p:scale>
          <a:sx n="66" d="100"/>
          <a:sy n="66" d="100"/>
        </p:scale>
        <p:origin x="-147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3D250-1365-498D-AB0D-34A82D9B1B2E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D2D7CE-99CA-4CFE-BA48-C785A734DC81}">
      <dgm:prSet phldrT="[Text]" custT="1"/>
      <dgm:spPr/>
      <dgm:t>
        <a:bodyPr/>
        <a:lstStyle/>
        <a:p>
          <a:r>
            <a:rPr lang="en-US" sz="1200" dirty="0" smtClean="0"/>
            <a:t>FULL PROJECT WITH MOUSE</a:t>
          </a:r>
        </a:p>
        <a:p>
          <a:r>
            <a:rPr lang="en-US" sz="1200" dirty="0" smtClean="0"/>
            <a:t>FUNCTIONALITY.</a:t>
          </a:r>
          <a:endParaRPr lang="en-US" sz="1200" dirty="0"/>
        </a:p>
      </dgm:t>
    </dgm:pt>
    <dgm:pt modelId="{97030ADD-61E7-418E-9B9E-FE710B19B573}" type="parTrans" cxnId="{AE04EA1B-7662-45AF-97AE-4DD264015CB8}">
      <dgm:prSet/>
      <dgm:spPr/>
      <dgm:t>
        <a:bodyPr/>
        <a:lstStyle/>
        <a:p>
          <a:endParaRPr lang="en-US"/>
        </a:p>
      </dgm:t>
    </dgm:pt>
    <dgm:pt modelId="{0132C5C4-3D14-4F08-8BA4-EC1F59DAC8D0}" type="sibTrans" cxnId="{AE04EA1B-7662-45AF-97AE-4DD264015CB8}">
      <dgm:prSet/>
      <dgm:spPr/>
      <dgm:t>
        <a:bodyPr/>
        <a:lstStyle/>
        <a:p>
          <a:endParaRPr lang="en-US"/>
        </a:p>
      </dgm:t>
    </dgm:pt>
    <dgm:pt modelId="{96C54C1F-0CBE-4BEC-8F75-5A9AA5FAB89A}">
      <dgm:prSet phldrT="[Text]" custT="1"/>
      <dgm:spPr/>
      <dgm:t>
        <a:bodyPr/>
        <a:lstStyle/>
        <a:p>
          <a:r>
            <a:rPr lang="en-US" sz="1200" dirty="0" smtClean="0"/>
            <a:t>ADDING CONDITIONS, SOUNDS AND GRAPHICS</a:t>
          </a:r>
          <a:endParaRPr lang="en-US" sz="1200" dirty="0"/>
        </a:p>
      </dgm:t>
    </dgm:pt>
    <dgm:pt modelId="{CBBB5874-4DAC-4613-B9A5-6F2B47B57913}" type="parTrans" cxnId="{E479D45A-2B4E-4247-BB58-621623988F39}">
      <dgm:prSet/>
      <dgm:spPr/>
      <dgm:t>
        <a:bodyPr/>
        <a:lstStyle/>
        <a:p>
          <a:endParaRPr lang="en-US"/>
        </a:p>
      </dgm:t>
    </dgm:pt>
    <dgm:pt modelId="{7131309B-E660-4AF2-A772-1C18508B6AC0}" type="sibTrans" cxnId="{E479D45A-2B4E-4247-BB58-621623988F39}">
      <dgm:prSet/>
      <dgm:spPr/>
      <dgm:t>
        <a:bodyPr/>
        <a:lstStyle/>
        <a:p>
          <a:endParaRPr lang="en-US"/>
        </a:p>
      </dgm:t>
    </dgm:pt>
    <dgm:pt modelId="{3E051935-E78F-4ABD-A743-B774C2E0CA19}">
      <dgm:prSet phldrT="[Text]"/>
      <dgm:spPr/>
      <dgm:t>
        <a:bodyPr/>
        <a:lstStyle/>
        <a:p>
          <a:r>
            <a:rPr lang="en-US" dirty="0" smtClean="0"/>
            <a:t>ADDING IMAGES AND TEXTS</a:t>
          </a:r>
          <a:endParaRPr lang="en-US" dirty="0"/>
        </a:p>
      </dgm:t>
    </dgm:pt>
    <dgm:pt modelId="{2E3E6AA2-C020-434D-BDCF-DA474F226C85}" type="parTrans" cxnId="{D5030912-35E3-4652-A480-B369F311E324}">
      <dgm:prSet/>
      <dgm:spPr/>
      <dgm:t>
        <a:bodyPr/>
        <a:lstStyle/>
        <a:p>
          <a:endParaRPr lang="en-US"/>
        </a:p>
      </dgm:t>
    </dgm:pt>
    <dgm:pt modelId="{012D1303-AE5D-4CF0-844E-2260F4618B66}" type="sibTrans" cxnId="{D5030912-35E3-4652-A480-B369F311E324}">
      <dgm:prSet/>
      <dgm:spPr/>
      <dgm:t>
        <a:bodyPr/>
        <a:lstStyle/>
        <a:p>
          <a:endParaRPr lang="en-US"/>
        </a:p>
      </dgm:t>
    </dgm:pt>
    <dgm:pt modelId="{B22EB7C5-FF33-4C20-BC57-1D4793FAD358}">
      <dgm:prSet phldrT="[Text]" custT="1"/>
      <dgm:spPr/>
      <dgm:t>
        <a:bodyPr/>
        <a:lstStyle/>
        <a:p>
          <a:r>
            <a:rPr lang="en-US" sz="1600" dirty="0" smtClean="0"/>
            <a:t>PROJECT WITHOUT ALLEGRO</a:t>
          </a:r>
          <a:endParaRPr lang="en-US" sz="1600" dirty="0"/>
        </a:p>
      </dgm:t>
    </dgm:pt>
    <dgm:pt modelId="{C331C5B7-C12E-4148-87F0-0256EBF82C21}" type="parTrans" cxnId="{B9030D60-5125-4E8E-9B73-4AFC01154EDE}">
      <dgm:prSet/>
      <dgm:spPr/>
      <dgm:t>
        <a:bodyPr/>
        <a:lstStyle/>
        <a:p>
          <a:endParaRPr lang="en-US"/>
        </a:p>
      </dgm:t>
    </dgm:pt>
    <dgm:pt modelId="{621C1322-4D85-49B0-9F3B-E73CD4D641D9}" type="sibTrans" cxnId="{B9030D60-5125-4E8E-9B73-4AFC01154EDE}">
      <dgm:prSet/>
      <dgm:spPr/>
      <dgm:t>
        <a:bodyPr/>
        <a:lstStyle/>
        <a:p>
          <a:endParaRPr lang="en-US"/>
        </a:p>
      </dgm:t>
    </dgm:pt>
    <dgm:pt modelId="{0E75C75A-3299-48C7-A9F6-B9EE614A9EAF}" type="pres">
      <dgm:prSet presAssocID="{7103D250-1365-498D-AB0D-34A82D9B1B2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B2A2A8-7BC2-4E7B-850A-7CFB5DE3D0A2}" type="pres">
      <dgm:prSet presAssocID="{7103D250-1365-498D-AB0D-34A82D9B1B2E}" presName="comp1" presStyleCnt="0"/>
      <dgm:spPr/>
    </dgm:pt>
    <dgm:pt modelId="{9A53C7B6-A7C0-47CE-856E-FF326C835C8E}" type="pres">
      <dgm:prSet presAssocID="{7103D250-1365-498D-AB0D-34A82D9B1B2E}" presName="circle1" presStyleLbl="node1" presStyleIdx="0" presStyleCnt="4" custLinFactNeighborX="-169"/>
      <dgm:spPr/>
      <dgm:t>
        <a:bodyPr/>
        <a:lstStyle/>
        <a:p>
          <a:endParaRPr lang="en-US"/>
        </a:p>
      </dgm:t>
    </dgm:pt>
    <dgm:pt modelId="{E5F28EF7-2C8C-4FAF-8D9C-3E42E7F23158}" type="pres">
      <dgm:prSet presAssocID="{7103D250-1365-498D-AB0D-34A82D9B1B2E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706BF-B811-46C2-9B71-D02431E047D1}" type="pres">
      <dgm:prSet presAssocID="{7103D250-1365-498D-AB0D-34A82D9B1B2E}" presName="comp2" presStyleCnt="0"/>
      <dgm:spPr/>
    </dgm:pt>
    <dgm:pt modelId="{FB5AEBA0-9A15-44B4-B3EC-D955E93E59B5}" type="pres">
      <dgm:prSet presAssocID="{7103D250-1365-498D-AB0D-34A82D9B1B2E}" presName="circle2" presStyleLbl="node1" presStyleIdx="1" presStyleCnt="4"/>
      <dgm:spPr/>
      <dgm:t>
        <a:bodyPr/>
        <a:lstStyle/>
        <a:p>
          <a:endParaRPr lang="en-US"/>
        </a:p>
      </dgm:t>
    </dgm:pt>
    <dgm:pt modelId="{EA6DA6C7-E1B2-4057-A291-5C144271CC48}" type="pres">
      <dgm:prSet presAssocID="{7103D250-1365-498D-AB0D-34A82D9B1B2E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BDBB5-1BDC-4548-B562-12C34B2C22A5}" type="pres">
      <dgm:prSet presAssocID="{7103D250-1365-498D-AB0D-34A82D9B1B2E}" presName="comp3" presStyleCnt="0"/>
      <dgm:spPr/>
    </dgm:pt>
    <dgm:pt modelId="{D63A3FC2-41D5-4BCC-9F04-88490C16C32D}" type="pres">
      <dgm:prSet presAssocID="{7103D250-1365-498D-AB0D-34A82D9B1B2E}" presName="circle3" presStyleLbl="node1" presStyleIdx="2" presStyleCnt="4"/>
      <dgm:spPr/>
      <dgm:t>
        <a:bodyPr/>
        <a:lstStyle/>
        <a:p>
          <a:endParaRPr lang="en-US"/>
        </a:p>
      </dgm:t>
    </dgm:pt>
    <dgm:pt modelId="{22C29962-D312-4025-9E40-F7577A18F9BB}" type="pres">
      <dgm:prSet presAssocID="{7103D250-1365-498D-AB0D-34A82D9B1B2E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50900-725B-4F1A-9B1A-5F804F836459}" type="pres">
      <dgm:prSet presAssocID="{7103D250-1365-498D-AB0D-34A82D9B1B2E}" presName="comp4" presStyleCnt="0"/>
      <dgm:spPr/>
    </dgm:pt>
    <dgm:pt modelId="{5D305E24-19C6-4C75-90C6-699FEB690ACD}" type="pres">
      <dgm:prSet presAssocID="{7103D250-1365-498D-AB0D-34A82D9B1B2E}" presName="circle4" presStyleLbl="node1" presStyleIdx="3" presStyleCnt="4"/>
      <dgm:spPr/>
      <dgm:t>
        <a:bodyPr/>
        <a:lstStyle/>
        <a:p>
          <a:endParaRPr lang="en-US"/>
        </a:p>
      </dgm:t>
    </dgm:pt>
    <dgm:pt modelId="{5CBA57FD-A0B9-40BE-BF3A-961126293A9C}" type="pres">
      <dgm:prSet presAssocID="{7103D250-1365-498D-AB0D-34A82D9B1B2E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9D45A-2B4E-4247-BB58-621623988F39}" srcId="{7103D250-1365-498D-AB0D-34A82D9B1B2E}" destId="{96C54C1F-0CBE-4BEC-8F75-5A9AA5FAB89A}" srcOrd="1" destOrd="0" parTransId="{CBBB5874-4DAC-4613-B9A5-6F2B47B57913}" sibTransId="{7131309B-E660-4AF2-A772-1C18508B6AC0}"/>
    <dgm:cxn modelId="{B9030D60-5125-4E8E-9B73-4AFC01154EDE}" srcId="{7103D250-1365-498D-AB0D-34A82D9B1B2E}" destId="{B22EB7C5-FF33-4C20-BC57-1D4793FAD358}" srcOrd="3" destOrd="0" parTransId="{C331C5B7-C12E-4148-87F0-0256EBF82C21}" sibTransId="{621C1322-4D85-49B0-9F3B-E73CD4D641D9}"/>
    <dgm:cxn modelId="{6FA8D61F-2C86-4CEC-B8D2-CCED2B051121}" type="presOf" srcId="{94D2D7CE-99CA-4CFE-BA48-C785A734DC81}" destId="{9A53C7B6-A7C0-47CE-856E-FF326C835C8E}" srcOrd="0" destOrd="0" presId="urn:microsoft.com/office/officeart/2005/8/layout/venn2"/>
    <dgm:cxn modelId="{D5030912-35E3-4652-A480-B369F311E324}" srcId="{7103D250-1365-498D-AB0D-34A82D9B1B2E}" destId="{3E051935-E78F-4ABD-A743-B774C2E0CA19}" srcOrd="2" destOrd="0" parTransId="{2E3E6AA2-C020-434D-BDCF-DA474F226C85}" sibTransId="{012D1303-AE5D-4CF0-844E-2260F4618B66}"/>
    <dgm:cxn modelId="{473E6099-88CA-436E-B87C-5FC82D06D487}" type="presOf" srcId="{3E051935-E78F-4ABD-A743-B774C2E0CA19}" destId="{22C29962-D312-4025-9E40-F7577A18F9BB}" srcOrd="1" destOrd="0" presId="urn:microsoft.com/office/officeart/2005/8/layout/venn2"/>
    <dgm:cxn modelId="{D98DCA33-B04B-4AA7-88BD-B1B74CAE2330}" type="presOf" srcId="{3E051935-E78F-4ABD-A743-B774C2E0CA19}" destId="{D63A3FC2-41D5-4BCC-9F04-88490C16C32D}" srcOrd="0" destOrd="0" presId="urn:microsoft.com/office/officeart/2005/8/layout/venn2"/>
    <dgm:cxn modelId="{6C126070-B22E-452D-98E4-045A610BAB3D}" type="presOf" srcId="{96C54C1F-0CBE-4BEC-8F75-5A9AA5FAB89A}" destId="{FB5AEBA0-9A15-44B4-B3EC-D955E93E59B5}" srcOrd="0" destOrd="0" presId="urn:microsoft.com/office/officeart/2005/8/layout/venn2"/>
    <dgm:cxn modelId="{5D5274C4-2E08-4DD2-8531-9E2F180C8B21}" type="presOf" srcId="{96C54C1F-0CBE-4BEC-8F75-5A9AA5FAB89A}" destId="{EA6DA6C7-E1B2-4057-A291-5C144271CC48}" srcOrd="1" destOrd="0" presId="urn:microsoft.com/office/officeart/2005/8/layout/venn2"/>
    <dgm:cxn modelId="{AE04EA1B-7662-45AF-97AE-4DD264015CB8}" srcId="{7103D250-1365-498D-AB0D-34A82D9B1B2E}" destId="{94D2D7CE-99CA-4CFE-BA48-C785A734DC81}" srcOrd="0" destOrd="0" parTransId="{97030ADD-61E7-418E-9B9E-FE710B19B573}" sibTransId="{0132C5C4-3D14-4F08-8BA4-EC1F59DAC8D0}"/>
    <dgm:cxn modelId="{A23C8163-1C17-40A1-9ADC-EAF33C2893D6}" type="presOf" srcId="{B22EB7C5-FF33-4C20-BC57-1D4793FAD358}" destId="{5D305E24-19C6-4C75-90C6-699FEB690ACD}" srcOrd="0" destOrd="0" presId="urn:microsoft.com/office/officeart/2005/8/layout/venn2"/>
    <dgm:cxn modelId="{8386B4BD-5571-4421-8678-0AB9B37F19D5}" type="presOf" srcId="{B22EB7C5-FF33-4C20-BC57-1D4793FAD358}" destId="{5CBA57FD-A0B9-40BE-BF3A-961126293A9C}" srcOrd="1" destOrd="0" presId="urn:microsoft.com/office/officeart/2005/8/layout/venn2"/>
    <dgm:cxn modelId="{E982DCAB-59CF-4AD5-AF68-439D552840AF}" type="presOf" srcId="{7103D250-1365-498D-AB0D-34A82D9B1B2E}" destId="{0E75C75A-3299-48C7-A9F6-B9EE614A9EAF}" srcOrd="0" destOrd="0" presId="urn:microsoft.com/office/officeart/2005/8/layout/venn2"/>
    <dgm:cxn modelId="{1C18444F-172E-43D3-AC84-3234C5FE92E4}" type="presOf" srcId="{94D2D7CE-99CA-4CFE-BA48-C785A734DC81}" destId="{E5F28EF7-2C8C-4FAF-8D9C-3E42E7F23158}" srcOrd="1" destOrd="0" presId="urn:microsoft.com/office/officeart/2005/8/layout/venn2"/>
    <dgm:cxn modelId="{8DF3C10C-225F-4EA2-89FB-3F84C3538992}" type="presParOf" srcId="{0E75C75A-3299-48C7-A9F6-B9EE614A9EAF}" destId="{45B2A2A8-7BC2-4E7B-850A-7CFB5DE3D0A2}" srcOrd="0" destOrd="0" presId="urn:microsoft.com/office/officeart/2005/8/layout/venn2"/>
    <dgm:cxn modelId="{95C50E62-5E31-4132-B067-209B744D93C1}" type="presParOf" srcId="{45B2A2A8-7BC2-4E7B-850A-7CFB5DE3D0A2}" destId="{9A53C7B6-A7C0-47CE-856E-FF326C835C8E}" srcOrd="0" destOrd="0" presId="urn:microsoft.com/office/officeart/2005/8/layout/venn2"/>
    <dgm:cxn modelId="{6767DAD8-8647-4CD4-ACE4-2593F4F4D790}" type="presParOf" srcId="{45B2A2A8-7BC2-4E7B-850A-7CFB5DE3D0A2}" destId="{E5F28EF7-2C8C-4FAF-8D9C-3E42E7F23158}" srcOrd="1" destOrd="0" presId="urn:microsoft.com/office/officeart/2005/8/layout/venn2"/>
    <dgm:cxn modelId="{ECE01D3F-9C4A-463B-955A-37BA6B18CCF7}" type="presParOf" srcId="{0E75C75A-3299-48C7-A9F6-B9EE614A9EAF}" destId="{742706BF-B811-46C2-9B71-D02431E047D1}" srcOrd="1" destOrd="0" presId="urn:microsoft.com/office/officeart/2005/8/layout/venn2"/>
    <dgm:cxn modelId="{21F46769-2A12-4CE7-A71E-D5F711BAE939}" type="presParOf" srcId="{742706BF-B811-46C2-9B71-D02431E047D1}" destId="{FB5AEBA0-9A15-44B4-B3EC-D955E93E59B5}" srcOrd="0" destOrd="0" presId="urn:microsoft.com/office/officeart/2005/8/layout/venn2"/>
    <dgm:cxn modelId="{DC7B482E-91F8-4FBF-8587-89F3B5B88EEB}" type="presParOf" srcId="{742706BF-B811-46C2-9B71-D02431E047D1}" destId="{EA6DA6C7-E1B2-4057-A291-5C144271CC48}" srcOrd="1" destOrd="0" presId="urn:microsoft.com/office/officeart/2005/8/layout/venn2"/>
    <dgm:cxn modelId="{A282EC24-36B6-4378-81F8-18B87B51F094}" type="presParOf" srcId="{0E75C75A-3299-48C7-A9F6-B9EE614A9EAF}" destId="{091BDBB5-1BDC-4548-B562-12C34B2C22A5}" srcOrd="2" destOrd="0" presId="urn:microsoft.com/office/officeart/2005/8/layout/venn2"/>
    <dgm:cxn modelId="{2F8988C3-EBF4-456A-B84C-3102908E8A02}" type="presParOf" srcId="{091BDBB5-1BDC-4548-B562-12C34B2C22A5}" destId="{D63A3FC2-41D5-4BCC-9F04-88490C16C32D}" srcOrd="0" destOrd="0" presId="urn:microsoft.com/office/officeart/2005/8/layout/venn2"/>
    <dgm:cxn modelId="{B8604FDE-8985-49C3-942F-A050A21BD84B}" type="presParOf" srcId="{091BDBB5-1BDC-4548-B562-12C34B2C22A5}" destId="{22C29962-D312-4025-9E40-F7577A18F9BB}" srcOrd="1" destOrd="0" presId="urn:microsoft.com/office/officeart/2005/8/layout/venn2"/>
    <dgm:cxn modelId="{91EEA359-288D-439C-89CD-9CA512FEA4F6}" type="presParOf" srcId="{0E75C75A-3299-48C7-A9F6-B9EE614A9EAF}" destId="{48250900-725B-4F1A-9B1A-5F804F836459}" srcOrd="3" destOrd="0" presId="urn:microsoft.com/office/officeart/2005/8/layout/venn2"/>
    <dgm:cxn modelId="{453ECAFA-3EEA-444B-9ADA-94EC741E98D6}" type="presParOf" srcId="{48250900-725B-4F1A-9B1A-5F804F836459}" destId="{5D305E24-19C6-4C75-90C6-699FEB690ACD}" srcOrd="0" destOrd="0" presId="urn:microsoft.com/office/officeart/2005/8/layout/venn2"/>
    <dgm:cxn modelId="{96CE854A-71D2-4543-A573-6BBBE6130DC6}" type="presParOf" srcId="{48250900-725B-4F1A-9B1A-5F804F836459}" destId="{5CBA57FD-A0B9-40BE-BF3A-961126293A9C}" srcOrd="1" destOrd="0" presId="urn:microsoft.com/office/officeart/2005/8/layout/ven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E0865-583E-4F16-AD5E-18A817C1DE8B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AFE90-ED3A-4735-9D40-C68F2C3D21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AFE90-ED3A-4735-9D40-C68F2C3D211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CF5E5A-F0F2-4D2F-B235-0868B6B9EE31}" type="datetimeFigureOut">
              <a:rPr lang="en-US" smtClean="0"/>
              <a:pPr/>
              <a:t>7/15/2011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A2A7C3-0EE2-4499-B888-4279F5A363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PROJECT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EASY MOVE AND CLEAN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A GAME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0"/>
            <a:ext cx="3581400" cy="2575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SUBMITTED T0: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Santosh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khanal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3886200"/>
            <a:ext cx="457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</a:t>
            </a:r>
            <a:r>
              <a:rPr lang="en-US" sz="2400" dirty="0" smtClean="0">
                <a:solidFill>
                  <a:schemeClr val="bg1"/>
                </a:solidFill>
              </a:rPr>
              <a:t>SUBMITTED BY: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Ajay </a:t>
            </a:r>
            <a:r>
              <a:rPr lang="en-US" dirty="0" err="1" smtClean="0">
                <a:solidFill>
                  <a:schemeClr val="bg1"/>
                </a:solidFill>
              </a:rPr>
              <a:t>Thapa</a:t>
            </a:r>
            <a:r>
              <a:rPr lang="en-US" dirty="0" smtClean="0">
                <a:solidFill>
                  <a:schemeClr val="bg1"/>
                </a:solidFill>
              </a:rPr>
              <a:t>(28)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</a:t>
            </a:r>
            <a:r>
              <a:rPr lang="en-US" dirty="0" err="1" smtClean="0">
                <a:solidFill>
                  <a:schemeClr val="bg1"/>
                </a:solidFill>
              </a:rPr>
              <a:t>Ankit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kumar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Chaudhary</a:t>
            </a:r>
            <a:r>
              <a:rPr lang="en-US" dirty="0" smtClean="0">
                <a:solidFill>
                  <a:schemeClr val="bg1"/>
                </a:solidFill>
              </a:rPr>
              <a:t>(44)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Nikhil </a:t>
            </a:r>
            <a:r>
              <a:rPr lang="en-US" dirty="0" err="1" smtClean="0">
                <a:solidFill>
                  <a:schemeClr val="bg1"/>
                </a:solidFill>
              </a:rPr>
              <a:t>Baidya</a:t>
            </a:r>
            <a:r>
              <a:rPr lang="en-US" dirty="0" smtClean="0">
                <a:solidFill>
                  <a:schemeClr val="bg1"/>
                </a:solidFill>
              </a:rPr>
              <a:t>(54)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</a:t>
            </a:r>
            <a:r>
              <a:rPr lang="en-US" dirty="0" err="1" smtClean="0">
                <a:solidFill>
                  <a:schemeClr val="bg1"/>
                </a:solidFill>
              </a:rPr>
              <a:t>Prajwol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Shrestha</a:t>
            </a:r>
            <a:r>
              <a:rPr lang="en-US" dirty="0" smtClean="0">
                <a:solidFill>
                  <a:schemeClr val="bg1"/>
                </a:solidFill>
              </a:rPr>
              <a:t>(09)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</a:t>
            </a:r>
            <a:r>
              <a:rPr lang="en-US" dirty="0" err="1" smtClean="0">
                <a:solidFill>
                  <a:schemeClr val="bg1"/>
                </a:solidFill>
              </a:rPr>
              <a:t>Pukar</a:t>
            </a:r>
            <a:r>
              <a:rPr lang="en-US" dirty="0" smtClean="0">
                <a:solidFill>
                  <a:schemeClr val="bg1"/>
                </a:solidFill>
              </a:rPr>
              <a:t> Sharma(55)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</a:t>
            </a:r>
            <a:r>
              <a:rPr lang="en-US" dirty="0" err="1" smtClean="0">
                <a:solidFill>
                  <a:schemeClr val="bg1"/>
                </a:solidFill>
              </a:rPr>
              <a:t>Roshan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Shrestha</a:t>
            </a:r>
            <a:r>
              <a:rPr lang="en-US" dirty="0" smtClean="0">
                <a:solidFill>
                  <a:schemeClr val="bg1"/>
                </a:solidFill>
              </a:rPr>
              <a:t>(22)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                      GRAPHICS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USED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  FOR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              PROJECT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Allegro (Library Function)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Allegro is a cross platform , open source , game programming libraries, primarily for C and C++ 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Uses  to create windows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For accepting user inputs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loading data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Drawing images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Playing sound.</a:t>
            </a:r>
          </a:p>
          <a:p>
            <a:pPr>
              <a:buClrTx/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Function Used in Allegro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Load_bitmap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For loading image file.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Blit</a:t>
            </a:r>
            <a:r>
              <a:rPr lang="en-US" dirty="0" smtClean="0">
                <a:solidFill>
                  <a:schemeClr val="bg1"/>
                </a:solidFill>
              </a:rPr>
              <a:t> function.</a:t>
            </a:r>
          </a:p>
          <a:p>
            <a:pPr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For displaying images.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Mouseinside</a:t>
            </a:r>
            <a:r>
              <a:rPr lang="en-US" dirty="0" smtClean="0">
                <a:solidFill>
                  <a:schemeClr val="bg1"/>
                </a:solidFill>
              </a:rPr>
              <a:t> function.</a:t>
            </a:r>
          </a:p>
          <a:p>
            <a:pPr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For  mouse  click button. 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Load_sample</a:t>
            </a:r>
            <a:r>
              <a:rPr lang="en-US" dirty="0" smtClean="0">
                <a:solidFill>
                  <a:schemeClr val="bg1"/>
                </a:solidFill>
              </a:rPr>
              <a:t> function.</a:t>
            </a:r>
          </a:p>
          <a:p>
            <a:pPr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For  loading sound file.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Play_sound</a:t>
            </a:r>
            <a:r>
              <a:rPr lang="en-US" dirty="0" smtClean="0">
                <a:solidFill>
                  <a:schemeClr val="bg1"/>
                </a:solidFill>
              </a:rPr>
              <a:t> function.</a:t>
            </a:r>
          </a:p>
          <a:p>
            <a:pPr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For playing sound.</a:t>
            </a:r>
          </a:p>
          <a:p>
            <a:pPr>
              <a:buClrTx/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324600" y="1066800"/>
            <a:ext cx="2819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BITMAP *Variable;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19600" y="1447800"/>
            <a:ext cx="2514600" cy="2286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29400" y="4191000"/>
            <a:ext cx="2514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SAMPLE *Variable;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86400" y="44196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Supports And Requirement`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Uses images of bmp or </a:t>
            </a:r>
            <a:r>
              <a:rPr lang="en-US" dirty="0" err="1" smtClean="0">
                <a:solidFill>
                  <a:schemeClr val="bg1"/>
                </a:solidFill>
              </a:rPr>
              <a:t>pcx</a:t>
            </a:r>
            <a:r>
              <a:rPr lang="en-US" dirty="0" smtClean="0">
                <a:solidFill>
                  <a:schemeClr val="bg1"/>
                </a:solidFill>
              </a:rPr>
              <a:t> format.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Uses sound of wave, midi format.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Install  graphics.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Install mouse.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Install sound.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CUI Interface Of The GAME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Main menu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smita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772400" cy="4267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Game Interface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086600" cy="511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GUI Interface (Using </a:t>
            </a:r>
            <a:r>
              <a:rPr lang="en-US" u="sng" dirty="0" err="1" smtClean="0">
                <a:solidFill>
                  <a:srgbClr val="C00000"/>
                </a:solidFill>
              </a:rPr>
              <a:t>Alllegro</a:t>
            </a:r>
            <a:r>
              <a:rPr lang="en-US" u="sng" dirty="0" smtClean="0">
                <a:solidFill>
                  <a:srgbClr val="C00000"/>
                </a:solidFill>
              </a:rPr>
              <a:t>)</a:t>
            </a:r>
            <a:br>
              <a:rPr lang="en-US" u="sng" dirty="0" smtClean="0">
                <a:solidFill>
                  <a:srgbClr val="C00000"/>
                </a:solidFill>
              </a:rPr>
            </a:br>
            <a:r>
              <a:rPr lang="en-US" b="0" u="sng" dirty="0" smtClean="0">
                <a:solidFill>
                  <a:schemeClr val="bg1"/>
                </a:solidFill>
              </a:rPr>
              <a:t>Main Menu</a:t>
            </a:r>
            <a:endParaRPr lang="en-US" b="0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6553200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GRAPHICS IS MUCH MORE ADVANCE.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Untitled.png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234" y="1600200"/>
            <a:ext cx="7583532" cy="47085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Game Interface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ndrive\for present\gam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05800" cy="502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DEVELOPMENT</a:t>
            </a:r>
            <a:endParaRPr lang="en-US" u="sng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Data Flow Diagram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075" name="Picture 3" descr="C:\Users\Sony\Pictures\Picture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00762" y="1600200"/>
            <a:ext cx="7342475" cy="4708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229600" cy="1828800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EASY MOVE AND CLEAN (a Card game)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Untitled.pngCONDN 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78665"/>
            <a:ext cx="8229600" cy="415159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LANGUAGE AND TOOLS  USED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a programming language called C++ with the IDE(</a:t>
            </a:r>
            <a:r>
              <a:rPr lang="en-US" dirty="0" smtClean="0">
                <a:solidFill>
                  <a:srgbClr val="FF0000"/>
                </a:solidFill>
              </a:rPr>
              <a:t>Integrated development environment</a:t>
            </a:r>
            <a:r>
              <a:rPr lang="en-US" dirty="0" smtClean="0">
                <a:solidFill>
                  <a:schemeClr val="bg1"/>
                </a:solidFill>
              </a:rPr>
              <a:t>) named DEV C++ with the GUI “Allegro”.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Packages used: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	MinGW runtime  (creating windows application)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Windows 32 API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WinBGIm (including graphics)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GNU Debugger.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gcc-g++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Tm="1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TOOLS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ADOBE PHOTOSHOP </a:t>
            </a:r>
            <a:r>
              <a:rPr lang="en-US" sz="1800" dirty="0" smtClean="0">
                <a:solidFill>
                  <a:schemeClr val="bg1"/>
                </a:solidFill>
              </a:rPr>
              <a:t>FOR DESIGNING IMAGES(BITMAPS),MENU SCREEN,RULE SCREEN AND CARDS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SOUNDS WERE DESIGNED ANND CONVERTED BY </a:t>
            </a:r>
            <a:r>
              <a:rPr lang="en-US" sz="1800" dirty="0" smtClean="0">
                <a:solidFill>
                  <a:srgbClr val="FF0000"/>
                </a:solidFill>
              </a:rPr>
              <a:t>TOTAL AUDIO CONVERTER.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Expansion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pPr>
              <a:buClrTx/>
              <a:buFont typeface="Wingdings" pitchFamily="2" charset="2"/>
              <a:buChar char="ü"/>
            </a:pPr>
            <a:r>
              <a:rPr lang="en-US" dirty="0" err="1" smtClean="0">
                <a:solidFill>
                  <a:schemeClr val="bg1"/>
                </a:solidFill>
              </a:rPr>
              <a:t>Lan</a:t>
            </a:r>
            <a:r>
              <a:rPr lang="en-US" dirty="0" smtClean="0">
                <a:solidFill>
                  <a:schemeClr val="bg1"/>
                </a:solidFill>
              </a:rPr>
              <a:t> game </a:t>
            </a:r>
            <a:r>
              <a:rPr lang="en-US" dirty="0" err="1" smtClean="0">
                <a:solidFill>
                  <a:schemeClr val="bg1"/>
                </a:solidFill>
              </a:rPr>
              <a:t>play.Connecting</a:t>
            </a:r>
            <a:r>
              <a:rPr lang="en-US" dirty="0" smtClean="0">
                <a:solidFill>
                  <a:schemeClr val="bg1"/>
                </a:solidFill>
              </a:rPr>
              <a:t> up to 4 computer.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Bot</a:t>
            </a:r>
            <a:r>
              <a:rPr lang="en-US" dirty="0" smtClean="0">
                <a:solidFill>
                  <a:schemeClr val="bg1"/>
                </a:solidFill>
              </a:rPr>
              <a:t> skill level.</a:t>
            </a:r>
          </a:p>
          <a:p>
            <a:pPr>
              <a:buClrTx/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algn="ctr">
              <a:buClr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ctr">
              <a:buClrTx/>
              <a:buFont typeface="Wingdings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  <a:p>
            <a:pPr algn="ctr">
              <a:buClrTx/>
              <a:buFont typeface="Wingdings" pitchFamily="2" charset="2"/>
              <a:buChar char="ü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ntt 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4800"/>
            <a:ext cx="7924799" cy="6248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-Concepts of OOP were gained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-Modular programming practised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-Teamwork and collaboration</a:t>
            </a:r>
          </a:p>
          <a:p>
            <a:pPr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             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rgbClr val="C00000"/>
                </a:solidFill>
              </a:rPr>
              <a:t>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INTRODUCTION.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Background</a:t>
            </a:r>
            <a:r>
              <a:rPr lang="en-US" dirty="0" smtClean="0"/>
              <a:t> </a:t>
            </a:r>
          </a:p>
          <a:p>
            <a:pPr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Based on 7 </a:t>
            </a:r>
            <a:r>
              <a:rPr lang="en-US" dirty="0" err="1" smtClean="0">
                <a:solidFill>
                  <a:schemeClr val="bg1"/>
                </a:solidFill>
              </a:rPr>
              <a:t>chaal</a:t>
            </a:r>
            <a:endParaRPr lang="en-IN" dirty="0" smtClean="0">
              <a:solidFill>
                <a:schemeClr val="bg1"/>
              </a:solidFill>
            </a:endParaRPr>
          </a:p>
          <a:p>
            <a:pPr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Originated in </a:t>
            </a:r>
            <a:r>
              <a:rPr lang="en-US" dirty="0" err="1" smtClean="0">
                <a:solidFill>
                  <a:schemeClr val="bg1"/>
                </a:solidFill>
              </a:rPr>
              <a:t>Newar</a:t>
            </a:r>
            <a:r>
              <a:rPr lang="en-US" dirty="0" smtClean="0">
                <a:solidFill>
                  <a:schemeClr val="bg1"/>
                </a:solidFill>
              </a:rPr>
              <a:t> community in the 20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century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Literature Survey:-</a:t>
            </a:r>
            <a:endParaRPr lang="en-IN" sz="3600" dirty="0" smtClean="0">
              <a:solidFill>
                <a:schemeClr val="bg1"/>
              </a:solidFill>
            </a:endParaRPr>
          </a:p>
          <a:p>
            <a:pPr lvl="0" algn="ctr">
              <a:buClrTx/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Freecell</a:t>
            </a:r>
            <a:r>
              <a:rPr lang="en-US" dirty="0" smtClean="0">
                <a:solidFill>
                  <a:schemeClr val="bg1"/>
                </a:solidFill>
              </a:rPr>
              <a:t>, Hearts, </a:t>
            </a:r>
            <a:r>
              <a:rPr lang="en-US" dirty="0" err="1" smtClean="0">
                <a:solidFill>
                  <a:schemeClr val="bg1"/>
                </a:solidFill>
              </a:rPr>
              <a:t>soliatare</a:t>
            </a:r>
            <a:r>
              <a:rPr lang="en-US" dirty="0" smtClean="0">
                <a:solidFill>
                  <a:schemeClr val="bg1"/>
                </a:solidFill>
              </a:rPr>
              <a:t> were played by all age groups</a:t>
            </a:r>
            <a:endParaRPr lang="en-IN" dirty="0" smtClean="0">
              <a:solidFill>
                <a:schemeClr val="bg1"/>
              </a:solidFill>
            </a:endParaRPr>
          </a:p>
          <a:p>
            <a:pPr lvl="0"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Why not Nepalese card Games?</a:t>
            </a:r>
            <a:endParaRPr lang="en-IN" dirty="0" smtClean="0">
              <a:solidFill>
                <a:schemeClr val="bg1"/>
              </a:solidFill>
            </a:endParaRPr>
          </a:p>
          <a:p>
            <a:pPr lvl="0"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    Search </a:t>
            </a:r>
            <a:endParaRPr lang="en-IN" dirty="0" smtClean="0">
              <a:solidFill>
                <a:schemeClr val="bg1"/>
              </a:solidFill>
            </a:endParaRPr>
          </a:p>
          <a:p>
            <a:pPr lvl="0"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 Marriage the only commercialized Nepalese game</a:t>
            </a:r>
            <a:endParaRPr lang="en-IN" dirty="0" smtClean="0">
              <a:solidFill>
                <a:schemeClr val="bg1"/>
              </a:solidFill>
            </a:endParaRPr>
          </a:p>
          <a:p>
            <a:pPr lvl="0"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They haven’t been built or haven’t been commercialized</a:t>
            </a:r>
            <a:endParaRPr lang="en-IN" dirty="0" smtClean="0">
              <a:solidFill>
                <a:schemeClr val="bg1"/>
              </a:solidFill>
            </a:endParaRPr>
          </a:p>
          <a:p>
            <a:pPr algn="ctr">
              <a:buClrTx/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Problem Statements:-</a:t>
            </a:r>
            <a:endParaRPr lang="en-IN" sz="3600" dirty="0" smtClean="0">
              <a:solidFill>
                <a:schemeClr val="bg1"/>
              </a:solidFill>
            </a:endParaRPr>
          </a:p>
          <a:p>
            <a:pPr lvl="0"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Inadequate number of native games in the market</a:t>
            </a:r>
            <a:endParaRPr lang="en-IN" dirty="0" smtClean="0">
              <a:solidFill>
                <a:schemeClr val="bg1"/>
              </a:solidFill>
            </a:endParaRPr>
          </a:p>
          <a:p>
            <a:pPr algn="ctr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Digitalization necessary for conservation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Purposes:-</a:t>
            </a:r>
            <a:endParaRPr lang="en-IN" sz="3600" dirty="0" smtClean="0">
              <a:solidFill>
                <a:schemeClr val="bg1"/>
              </a:solidFill>
            </a:endParaRPr>
          </a:p>
          <a:p>
            <a:pPr lvl="0">
              <a:buClr>
                <a:schemeClr val="bg1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Learn concepts of OOP.</a:t>
            </a:r>
            <a:endParaRPr lang="en-IN" dirty="0" smtClean="0">
              <a:solidFill>
                <a:schemeClr val="bg1"/>
              </a:solidFill>
            </a:endParaRPr>
          </a:p>
          <a:p>
            <a:pPr lvl="0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Implement Modular Programming</a:t>
            </a:r>
            <a:endParaRPr lang="en-IN" dirty="0" smtClean="0">
              <a:solidFill>
                <a:schemeClr val="bg1"/>
              </a:solidFill>
            </a:endParaRPr>
          </a:p>
          <a:p>
            <a:pPr lvl="0">
              <a:buClrTx/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Digitalize and conserve a native game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0916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Objects :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sz="2600" dirty="0" smtClean="0">
                <a:solidFill>
                  <a:schemeClr val="bg1"/>
                </a:solidFill>
              </a:rPr>
              <a:t>Players -Cards</a:t>
            </a:r>
            <a:endParaRPr lang="en-IN" sz="2600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Relationship: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600" dirty="0" smtClean="0">
                <a:solidFill>
                  <a:schemeClr val="bg1"/>
                </a:solidFill>
              </a:rPr>
              <a:t>Player – HAS A – Card. I.E. 				Composition</a:t>
            </a:r>
            <a:endParaRPr lang="en-IN" sz="2600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Game </a:t>
            </a:r>
            <a:r>
              <a:rPr lang="en-US" u="sng" dirty="0" err="1" smtClean="0">
                <a:solidFill>
                  <a:schemeClr val="bg1"/>
                </a:solidFill>
              </a:rPr>
              <a:t>Objective:</a:t>
            </a:r>
            <a:r>
              <a:rPr lang="en-US" dirty="0" err="1" smtClean="0">
                <a:solidFill>
                  <a:schemeClr val="bg1"/>
                </a:solidFill>
              </a:rPr>
              <a:t>Finish</a:t>
            </a:r>
            <a:r>
              <a:rPr lang="en-US" dirty="0" smtClean="0">
                <a:solidFill>
                  <a:schemeClr val="bg1"/>
                </a:solidFill>
              </a:rPr>
              <a:t> the cards on hand to win the game following certain rules.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 err="1" smtClean="0">
                <a:solidFill>
                  <a:schemeClr val="bg1"/>
                </a:solidFill>
              </a:rPr>
              <a:t>Fucntions</a:t>
            </a:r>
            <a:r>
              <a:rPr lang="en-US" dirty="0" smtClean="0">
                <a:solidFill>
                  <a:schemeClr val="bg1"/>
                </a:solidFill>
              </a:rPr>
              <a:t>		-Conditions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</a:rPr>
              <a:t>Game Development :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	With is concept the game development and design were carried out in 2 phases.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i.Command</a:t>
            </a:r>
            <a:r>
              <a:rPr lang="en-US" dirty="0" smtClean="0">
                <a:solidFill>
                  <a:schemeClr val="bg1"/>
                </a:solidFill>
              </a:rPr>
              <a:t> Line interface 		</a:t>
            </a:r>
            <a:r>
              <a:rPr lang="en-US" dirty="0" err="1" smtClean="0">
                <a:solidFill>
                  <a:schemeClr val="bg1"/>
                </a:solidFill>
              </a:rPr>
              <a:t>ii.Graphical</a:t>
            </a:r>
            <a:r>
              <a:rPr lang="en-US" dirty="0" smtClean="0">
                <a:solidFill>
                  <a:schemeClr val="bg1"/>
                </a:solidFill>
              </a:rPr>
              <a:t> User interface.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Algorithm of Game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Creation of Cards.</a:t>
            </a:r>
          </a:p>
          <a:p>
            <a:pPr algn="ctr">
              <a:buClr>
                <a:schemeClr val="bg1"/>
              </a:buCl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bg1"/>
                </a:solidFill>
              </a:rPr>
              <a:t> 52 cards.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Creation of Players.</a:t>
            </a:r>
          </a:p>
          <a:p>
            <a:pPr algn="ctr">
              <a:buClr>
                <a:schemeClr val="bg1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 Four Players.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Shuffling of Cards.  </a:t>
            </a:r>
          </a:p>
          <a:p>
            <a:pPr algn="ctr">
              <a:buClr>
                <a:schemeClr val="bg1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Srand</a:t>
            </a:r>
            <a:r>
              <a:rPr lang="en-US" dirty="0" smtClean="0">
                <a:solidFill>
                  <a:schemeClr val="bg1"/>
                </a:solidFill>
              </a:rPr>
              <a:t>() function.                     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C00000"/>
                </a:solidFill>
              </a:rPr>
              <a:t>Rules of the Game</a:t>
            </a:r>
            <a:endParaRPr lang="en-IN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Player having 7 of spade start the game.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card is eligible to be thrown  when it is one more or less of a sequence of a card or is a 7 of any suit.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player can pass if he has no card of the sequence or 7 of any other suit.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Player who finishes all the card first is declared to be winner.</a:t>
            </a:r>
          </a:p>
          <a:p>
            <a:pPr>
              <a:buClrTx/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ClrTx/>
              <a:buNone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Logic Implementation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51510" indent="-514350"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q"/>
            </a:pPr>
            <a:r>
              <a:rPr lang="en-US" dirty="0" smtClean="0"/>
              <a:t> </a:t>
            </a:r>
            <a:r>
              <a:rPr lang="en-US" dirty="0" smtClean="0">
                <a:solidFill>
                  <a:schemeClr val="bg1"/>
                </a:solidFill>
              </a:rPr>
              <a:t>Condition function is called which takes thrown card as argument.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Array of string </a:t>
            </a:r>
            <a:r>
              <a:rPr lang="en-US" dirty="0" err="1" smtClean="0">
                <a:solidFill>
                  <a:schemeClr val="bg1"/>
                </a:solidFill>
              </a:rPr>
              <a:t>datatype</a:t>
            </a:r>
            <a:r>
              <a:rPr lang="en-US" dirty="0" smtClean="0">
                <a:solidFill>
                  <a:schemeClr val="bg1"/>
                </a:solidFill>
              </a:rPr>
              <a:t> is declared.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Now we compare thrown card with array.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7 of any suit can be thrown. We compare other card by knowing whether adjacent card is thrown or not. 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When condition is satisfied then the thrown card in a array is replaced by some string variable.For.eg when condition satisfies thrown card in a array is replaced by same string variable </a:t>
            </a:r>
            <a:r>
              <a:rPr lang="en-US" dirty="0" err="1" smtClean="0">
                <a:solidFill>
                  <a:schemeClr val="bg1"/>
                </a:solidFill>
              </a:rPr>
              <a:t>everytime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Methodologies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titled.pngrosh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79090"/>
            <a:ext cx="8437180" cy="51711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1170</TotalTime>
  <Words>512</Words>
  <Application>Microsoft Office PowerPoint</Application>
  <PresentationFormat>On-screen Show (4:3)</PresentationFormat>
  <Paragraphs>128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Apex</vt:lpstr>
      <vt:lpstr>PROJECT  ON EASY MOVE AND CLEAN A GAME</vt:lpstr>
      <vt:lpstr>EASY MOVE AND CLEAN (a Card game)</vt:lpstr>
      <vt:lpstr>INTRODUCTION.</vt:lpstr>
      <vt:lpstr>Slide 4</vt:lpstr>
      <vt:lpstr>Concept</vt:lpstr>
      <vt:lpstr>Algorithm of Game</vt:lpstr>
      <vt:lpstr>Rules of the Game</vt:lpstr>
      <vt:lpstr>Logic Implementation</vt:lpstr>
      <vt:lpstr>Methodologies </vt:lpstr>
      <vt:lpstr>Slide 10</vt:lpstr>
      <vt:lpstr>Allegro (Library Function)</vt:lpstr>
      <vt:lpstr>Function Used in Allegro</vt:lpstr>
      <vt:lpstr>Supports And Requirement`</vt:lpstr>
      <vt:lpstr>CUI Interface Of The GAME Main menu</vt:lpstr>
      <vt:lpstr>Game Interface</vt:lpstr>
      <vt:lpstr>GUI Interface (Using Alllegro) Main Menu</vt:lpstr>
      <vt:lpstr>Game Interface</vt:lpstr>
      <vt:lpstr>DEVELOPMENT</vt:lpstr>
      <vt:lpstr>Data Flow Diagram</vt:lpstr>
      <vt:lpstr>Slide 20</vt:lpstr>
      <vt:lpstr> LANGUAGE AND TOOLS  USED</vt:lpstr>
      <vt:lpstr>TOOLS</vt:lpstr>
      <vt:lpstr>Expansion</vt:lpstr>
      <vt:lpstr>Slide 24</vt:lpstr>
      <vt:lpstr>Conclusion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MOVE AND CLEAN</dc:title>
  <dc:creator>smita</dc:creator>
  <cp:lastModifiedBy>Lenovo</cp:lastModifiedBy>
  <cp:revision>137</cp:revision>
  <dcterms:created xsi:type="dcterms:W3CDTF">2011-07-12T08:02:03Z</dcterms:created>
  <dcterms:modified xsi:type="dcterms:W3CDTF">2011-07-15T05:06:28Z</dcterms:modified>
</cp:coreProperties>
</file>