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1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0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3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3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8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4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Programación Asincrónica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0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Callbacks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66160" y="672084"/>
            <a:ext cx="7909560" cy="138531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En JavaScript, un </a:t>
            </a:r>
            <a:r>
              <a:rPr lang="es-MX" sz="2400" dirty="0" err="1"/>
              <a:t>Callback</a:t>
            </a:r>
            <a:r>
              <a:rPr lang="es-MX" sz="2400" dirty="0"/>
              <a:t> es una función que se pasa como argumento a otra función y se invoca en algún momento </a:t>
            </a:r>
            <a:r>
              <a:rPr lang="es-MX" sz="2400" dirty="0" smtClean="0"/>
              <a:t>posterior dentro de la función quela recibe.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34" y="2057400"/>
            <a:ext cx="9130497" cy="37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Callbacks</a:t>
            </a:r>
            <a:r>
              <a:rPr lang="es-CO" dirty="0" smtClean="0"/>
              <a:t> y Promesas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2831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Los </a:t>
            </a:r>
            <a:r>
              <a:rPr lang="es-MX" dirty="0" err="1" smtClean="0"/>
              <a:t>Callbacks</a:t>
            </a:r>
            <a:r>
              <a:rPr lang="es-MX" dirty="0" smtClean="0"/>
              <a:t> pueden ser útiles para manejar tareas asincrónicas como solicitudes HTTP, lecturas de archivos o cualquier operación que tome tiempo. Al pasar una función de </a:t>
            </a:r>
            <a:r>
              <a:rPr lang="es-MX" dirty="0" err="1" smtClean="0"/>
              <a:t>callback</a:t>
            </a:r>
            <a:r>
              <a:rPr lang="es-MX" dirty="0" smtClean="0"/>
              <a:t>, podemos definir qué hacer cuando la tarea se completa.</a:t>
            </a:r>
          </a:p>
          <a:p>
            <a:pPr marL="0" indent="0" algn="just">
              <a:buNone/>
            </a:pPr>
            <a:r>
              <a:rPr lang="es-MX" dirty="0" smtClean="0"/>
              <a:t>Sin </a:t>
            </a:r>
            <a:r>
              <a:rPr lang="es-MX" dirty="0"/>
              <a:t>embargo, los </a:t>
            </a:r>
            <a:r>
              <a:rPr lang="es-MX" dirty="0" err="1"/>
              <a:t>Callbacks</a:t>
            </a:r>
            <a:r>
              <a:rPr lang="es-MX" dirty="0"/>
              <a:t> pueden volverse difíciles de manejar en situaciones complejas con múltiples llamadas asincrónicas anidadas, lo que se conoce como "</a:t>
            </a:r>
            <a:r>
              <a:rPr lang="es-MX" dirty="0" err="1"/>
              <a:t>callback</a:t>
            </a:r>
            <a:r>
              <a:rPr lang="es-MX" dirty="0"/>
              <a:t> </a:t>
            </a:r>
            <a:r>
              <a:rPr lang="es-MX" dirty="0" err="1"/>
              <a:t>hell</a:t>
            </a:r>
            <a:r>
              <a:rPr lang="es-MX" dirty="0"/>
              <a:t>" (infierno de </a:t>
            </a:r>
            <a:r>
              <a:rPr lang="es-MX" dirty="0" err="1"/>
              <a:t>callbacks</a:t>
            </a:r>
            <a:r>
              <a:rPr lang="es-MX" dirty="0"/>
              <a:t>). Aquí es donde las Promesas entran en juego.</a:t>
            </a:r>
          </a:p>
        </p:txBody>
      </p:sp>
      <p:sp>
        <p:nvSpPr>
          <p:cNvPr id="6" name="Flecha doblada hacia arriba 5"/>
          <p:cNvSpPr/>
          <p:nvPr/>
        </p:nvSpPr>
        <p:spPr>
          <a:xfrm rot="16200000" flipH="1" flipV="1">
            <a:off x="4910768" y="3856058"/>
            <a:ext cx="1309141" cy="17779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Curso Desarrollo &lt;strong&gt;en&lt;/strong&gt; Backend con Node.j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52" y="3275293"/>
            <a:ext cx="8465842" cy="29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Promesas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Las </a:t>
            </a:r>
            <a:r>
              <a:rPr lang="es-MX" dirty="0"/>
              <a:t>Promesas son objetos que representan un valor futuro que puede estar disponible o no. Proporcionan una forma más estructurada y legible de manejar operaciones asincrónicas en comparación con los </a:t>
            </a:r>
            <a:r>
              <a:rPr lang="es-MX" dirty="0" err="1"/>
              <a:t>Callbacks</a:t>
            </a:r>
            <a:r>
              <a:rPr lang="es-MX" dirty="0"/>
              <a:t>.</a:t>
            </a:r>
          </a:p>
        </p:txBody>
      </p:sp>
      <p:pic>
        <p:nvPicPr>
          <p:cNvPr id="7" name="Imagen 6" descr="Concurrencia – Jesús Torres – Mediu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43253"/>
            <a:ext cx="7315200" cy="32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3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Promesas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03" y="743164"/>
            <a:ext cx="7887013" cy="53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La Red, estrategias para el cambio. | Cuidandote.ne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77" y="2944960"/>
            <a:ext cx="4422532" cy="33942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a</a:t>
            </a:r>
            <a:r>
              <a:rPr lang="es-CO" b="1" dirty="0" err="1" smtClean="0"/>
              <a:t>sync</a:t>
            </a:r>
            <a:r>
              <a:rPr lang="es-CO" b="1" dirty="0" smtClean="0"/>
              <a:t> y </a:t>
            </a:r>
            <a:r>
              <a:rPr lang="es-CO" b="1" dirty="0" err="1" smtClean="0"/>
              <a:t>await</a:t>
            </a:r>
            <a:r>
              <a:rPr lang="es-CO" b="1" dirty="0" smtClean="0"/>
              <a:t>: </a:t>
            </a:r>
            <a:r>
              <a:rPr lang="es-CO" dirty="0" smtClean="0"/>
              <a:t>Sintaxis Basada en Promesas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701561" y="659231"/>
            <a:ext cx="79482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uso de Promesas permite un manejo más ordenado y legible de las tareas asincrónicas, y evita el anidamiento excesivo de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Callbacks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esde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ECMAScript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2017 (ES8), JavaScript introdujo el concepto de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async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await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que es una sintaxis basada en Promesas para escribir código asincrónico de manera aún más sencilla y similar a código síncrono. </a:t>
            </a:r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Ahora, con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async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await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puede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escribir el código de manera más sincrónica, evitando el uso de .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y .catch().</a:t>
            </a:r>
          </a:p>
          <a:p>
            <a:pPr algn="just"/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lecha doblada hacia arriba 6"/>
          <p:cNvSpPr/>
          <p:nvPr/>
        </p:nvSpPr>
        <p:spPr>
          <a:xfrm rot="5400000">
            <a:off x="4932482" y="3345475"/>
            <a:ext cx="1674937" cy="19738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52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Uso de </a:t>
            </a:r>
            <a:r>
              <a:rPr lang="es-CO" dirty="0" err="1" smtClean="0"/>
              <a:t>async</a:t>
            </a:r>
            <a:r>
              <a:rPr lang="es-CO" dirty="0" smtClean="0"/>
              <a:t>/</a:t>
            </a:r>
            <a:r>
              <a:rPr lang="es-CO" dirty="0" err="1" smtClean="0"/>
              <a:t>await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61" y="741716"/>
            <a:ext cx="8095416" cy="53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Uso de </a:t>
            </a:r>
            <a:r>
              <a:rPr lang="es-CO" dirty="0" err="1" smtClean="0"/>
              <a:t>async</a:t>
            </a:r>
            <a:r>
              <a:rPr lang="es-CO" dirty="0" smtClean="0"/>
              <a:t>/</a:t>
            </a:r>
            <a:r>
              <a:rPr lang="es-CO" dirty="0" err="1" smtClean="0"/>
              <a:t>await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889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1954</TotalTime>
  <Words>252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Marco</vt:lpstr>
      <vt:lpstr>Programación Asincrónica</vt:lpstr>
      <vt:lpstr>Callbacks</vt:lpstr>
      <vt:lpstr>Callbacks y Promesas</vt:lpstr>
      <vt:lpstr>Promesas</vt:lpstr>
      <vt:lpstr>Promesas</vt:lpstr>
      <vt:lpstr>async y await: Sintaxis Basada en Promesas</vt:lpstr>
      <vt:lpstr>Uso de async/await</vt:lpstr>
      <vt:lpstr>Uso de async/await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Asincrónica</dc:title>
  <dc:creator>Roy Llamas</dc:creator>
  <cp:lastModifiedBy>Roy Llamas</cp:lastModifiedBy>
  <cp:revision>17</cp:revision>
  <dcterms:created xsi:type="dcterms:W3CDTF">2023-07-04T11:10:56Z</dcterms:created>
  <dcterms:modified xsi:type="dcterms:W3CDTF">2023-07-05T19:45:25Z</dcterms:modified>
</cp:coreProperties>
</file>