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590" autoAdjust="0"/>
  </p:normalViewPr>
  <p:slideViewPr>
    <p:cSldViewPr snapToGrid="0">
      <p:cViewPr varScale="1">
        <p:scale>
          <a:sx n="52" d="100"/>
          <a:sy n="52" d="100"/>
        </p:scale>
        <p:origin x="18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3F7A8-9C65-447C-95CF-E72CDCAF42AD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9D8A3-9F03-4EE7-944A-69D2696A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0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该选题的意义一部分基于任务调度对操作系统的重要性。</a:t>
            </a:r>
            <a:r>
              <a:rPr lang="en-US" altLang="zh-CN" dirty="0"/>
              <a:t>【</a:t>
            </a:r>
            <a:r>
              <a:rPr lang="zh-CN" altLang="en-US" dirty="0"/>
              <a:t>特别是对于目前应用最广泛的实时系统和分时系统，任务调度对于提高系统的响应速度有重要意义。</a:t>
            </a:r>
            <a:r>
              <a:rPr lang="en-US" altLang="zh-CN" dirty="0"/>
              <a:t>】【</a:t>
            </a:r>
            <a:r>
              <a:rPr lang="zh-CN" altLang="en-US" dirty="0"/>
              <a:t>本选题通过设计硬件调度器并使用</a:t>
            </a:r>
            <a:r>
              <a:rPr lang="en-US" altLang="zh-CN" dirty="0"/>
              <a:t>Rust</a:t>
            </a:r>
            <a:r>
              <a:rPr lang="zh-CN" altLang="en-US" dirty="0"/>
              <a:t>语言的协程机制，</a:t>
            </a:r>
            <a:r>
              <a:rPr lang="en-US" altLang="zh-CN" dirty="0"/>
              <a:t>】</a:t>
            </a:r>
            <a:r>
              <a:rPr lang="zh-CN" altLang="en-US" dirty="0"/>
              <a:t>将软硬件发展的成果应用到调度机制中，可以提高任务调度机制的效率，进而显著提升操作系统的性能。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【Rust</a:t>
            </a:r>
            <a:r>
              <a:rPr lang="zh-CN" altLang="en-US" dirty="0"/>
              <a:t>语言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拥有高于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语言的内存安全性、更现代的语法特性和等同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语言的性能。</a:t>
            </a:r>
            <a:r>
              <a:rPr lang="en-US" altLang="zh-CN" dirty="0"/>
              <a:t>RISC-V</a:t>
            </a:r>
            <a:r>
              <a:rPr lang="zh-CN" altLang="en-US" dirty="0"/>
              <a:t>指令集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则是一套开源、简洁、模块化的指令集。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dirty="0"/>
              <a:t>基于二者开发的操作系统是操作系统研究的新兴方向之一。</a:t>
            </a:r>
            <a:r>
              <a:rPr lang="en-US" altLang="zh-CN" dirty="0"/>
              <a:t>【</a:t>
            </a:r>
            <a:r>
              <a:rPr lang="zh-CN" altLang="en-US" dirty="0"/>
              <a:t>已经出现了一些用于教学、研究的操作系统。</a:t>
            </a:r>
            <a:r>
              <a:rPr lang="en-US" altLang="zh-CN" dirty="0"/>
              <a:t>】</a:t>
            </a:r>
            <a:r>
              <a:rPr lang="zh-CN" altLang="en-US" dirty="0"/>
              <a:t>本课题同样基于这两种技术。</a:t>
            </a:r>
            <a:r>
              <a:rPr lang="en-US" altLang="zh-CN" dirty="0"/>
              <a:t>【</a:t>
            </a:r>
            <a:r>
              <a:rPr lang="zh-CN" altLang="en-US" dirty="0"/>
              <a:t>可以丰富这一方向上的软硬件生态。</a:t>
            </a:r>
            <a:r>
              <a:rPr lang="en-US" altLang="zh-CN" dirty="0"/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9D8A3-9F03-4EE7-944A-69D2696A682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175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由于操作系统提供的机制对于微秒级调度来说开销过大，</a:t>
            </a:r>
            <a:endParaRPr lang="en-US" altLang="zh-CN" dirty="0"/>
          </a:p>
          <a:p>
            <a:r>
              <a:rPr lang="zh-CN" altLang="en-US" dirty="0"/>
              <a:t>他们设计的调度器都是在微秒级调度的条件下，达到低尾延迟和高吞吐量的平衡，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9D8A3-9F03-4EE7-944A-69D2696A682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781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中心化调度方案：将线程分为负责任务调度的调度器线程和负责任务处理的工作线程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负责调度的线程无法对任务处理做出直接贡献</a:t>
            </a:r>
            <a:endParaRPr lang="en-US" altLang="zh-CN" dirty="0"/>
          </a:p>
          <a:p>
            <a:r>
              <a:rPr lang="en-US" altLang="zh-CN" dirty="0"/>
              <a:t>Concord</a:t>
            </a:r>
            <a:r>
              <a:rPr lang="zh-CN" altLang="en-US" dirty="0"/>
              <a:t>的优化：使调度器线程在空闲时间也可以处理任务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9D8A3-9F03-4EE7-944A-69D2696A682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15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提出了一种</a:t>
            </a:r>
            <a:r>
              <a:rPr lang="en-US" altLang="zh-CN" dirty="0"/>
              <a:t>【</a:t>
            </a:r>
            <a:r>
              <a:rPr lang="zh-CN" altLang="en-US" dirty="0"/>
              <a:t>适合对实时性要求较高的场合</a:t>
            </a:r>
            <a:r>
              <a:rPr lang="en-US" altLang="zh-CN" dirty="0"/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使用硬件机制</a:t>
            </a:r>
            <a:r>
              <a:rPr lang="en-US" altLang="zh-CN" dirty="0"/>
              <a:t>】</a:t>
            </a:r>
            <a:r>
              <a:rPr lang="zh-CN" altLang="en-US" dirty="0"/>
              <a:t>大幅降低了线程切换的开销。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不过，协程</a:t>
            </a:r>
            <a:r>
              <a:rPr lang="en-US" altLang="zh-CN" dirty="0"/>
              <a:t>【</a:t>
            </a:r>
            <a:r>
              <a:rPr lang="zh-CN" altLang="en-US" dirty="0"/>
              <a:t>这一更细粒度、更轻量的调度单位</a:t>
            </a:r>
            <a:r>
              <a:rPr lang="en-US" altLang="zh-CN" dirty="0"/>
              <a:t>】</a:t>
            </a:r>
            <a:r>
              <a:rPr lang="zh-CN" altLang="en-US" dirty="0"/>
              <a:t>比线程更能利用硬件机制的性能优势。</a:t>
            </a:r>
            <a:r>
              <a:rPr lang="en-US" altLang="zh-CN" dirty="0"/>
              <a:t>【</a:t>
            </a:r>
            <a:r>
              <a:rPr lang="zh-CN" altLang="en-US" dirty="0"/>
              <a:t>例如低切换开销和高调度频率</a:t>
            </a:r>
            <a:r>
              <a:rPr lang="en-US" altLang="zh-CN" dirty="0"/>
              <a:t>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9D8A3-9F03-4EE7-944A-69D2696A68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092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在基于</a:t>
            </a:r>
            <a:r>
              <a:rPr lang="en-US" altLang="zh-CN" dirty="0"/>
              <a:t>Rust</a:t>
            </a:r>
            <a:r>
              <a:rPr lang="zh-CN" altLang="en-US" dirty="0"/>
              <a:t>语言的操作系统中</a:t>
            </a:r>
            <a:r>
              <a:rPr lang="en-US" altLang="zh-CN" dirty="0"/>
              <a:t>】</a:t>
            </a:r>
            <a:r>
              <a:rPr lang="zh-CN" altLang="en-US" dirty="0"/>
              <a:t>实现配套软件：</a:t>
            </a:r>
            <a:r>
              <a:rPr lang="en-US" altLang="zh-CN" dirty="0"/>
              <a:t>【</a:t>
            </a:r>
            <a:r>
              <a:rPr lang="zh-CN" altLang="en-US" dirty="0"/>
              <a:t>调用相应硬件，实现</a:t>
            </a:r>
            <a:r>
              <a:rPr lang="en-US" altLang="zh-CN" dirty="0"/>
              <a:t>Rust</a:t>
            </a:r>
            <a:r>
              <a:rPr lang="zh-CN" altLang="en-US" dirty="0"/>
              <a:t>协程机制中</a:t>
            </a:r>
            <a:r>
              <a:rPr lang="en-US" altLang="zh-CN" dirty="0"/>
              <a:t>Executor</a:t>
            </a:r>
            <a:r>
              <a:rPr lang="zh-CN" altLang="en-US" dirty="0"/>
              <a:t>的功能。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对比：</a:t>
            </a:r>
            <a:r>
              <a:rPr lang="en-US" altLang="zh-CN" dirty="0"/>
              <a:t>【</a:t>
            </a:r>
            <a:r>
              <a:rPr lang="zh-CN" altLang="en-US" dirty="0"/>
              <a:t>在自身的不同参数之间进行对比，与现存典型调度器对比</a:t>
            </a:r>
            <a:r>
              <a:rPr lang="en-US" altLang="zh-CN" dirty="0"/>
              <a:t>】</a:t>
            </a:r>
            <a:r>
              <a:rPr lang="zh-CN" altLang="en-US" dirty="0"/>
              <a:t>，</a:t>
            </a:r>
            <a:r>
              <a:rPr lang="en-US" altLang="zh-CN" dirty="0"/>
              <a:t>【</a:t>
            </a:r>
            <a:r>
              <a:rPr lang="zh-CN" altLang="en-US" dirty="0"/>
              <a:t>并从调度器实现机制的角度定性分析原因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9D8A3-9F03-4EE7-944A-69D2696A682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34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性能目标：低延迟和高吞吐量</a:t>
            </a:r>
            <a:endParaRPr lang="en-US" altLang="zh-CN" dirty="0"/>
          </a:p>
          <a:p>
            <a:r>
              <a:rPr lang="en-US" altLang="zh-CN" dirty="0"/>
              <a:t>2. 【</a:t>
            </a:r>
            <a:r>
              <a:rPr lang="zh-CN" altLang="en-US" dirty="0"/>
              <a:t>省去了通用寄存器的保存和</a:t>
            </a:r>
            <a:r>
              <a:rPr lang="en-US" altLang="zh-CN" dirty="0"/>
              <a:t>CSR</a:t>
            </a:r>
            <a:r>
              <a:rPr lang="zh-CN" altLang="en-US" dirty="0"/>
              <a:t>的设置步骤；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9D8A3-9F03-4EE7-944A-69D2696A68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72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4E735-AB16-EEFC-C4DD-625A847C3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CED14A-86B7-F2C4-240F-1B5D284E3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F1727-D98F-BBEF-2493-0EAE5527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EB91-3B4A-4E31-B6E8-96A79B8441B2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623E1-8FAA-442E-476A-32F4FD74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BB3F8-BE28-AFC5-0635-CDBDBAF4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8ADD-257E-4194-9BB7-7AE787CE7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6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DA7C4-A26A-40BA-9830-9966CF13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D53AFF-8100-5475-8092-57853E153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8FDEA-ABE7-5CAE-74F3-F6CA7939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EB91-3B4A-4E31-B6E8-96A79B8441B2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4657F-68CC-2735-1C6D-5C66830E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F8E31-C110-424F-FC86-17A17730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8ADD-257E-4194-9BB7-7AE787CE7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39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4F839E-9302-F0C0-CC28-BD3482D54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12D58E-73B0-083B-60DA-8F711A2BC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7430E-C903-1C9B-E69D-0AACA54C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EB91-3B4A-4E31-B6E8-96A79B8441B2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4D437-77CD-8057-C58D-D9E17A7F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C2532-2A42-70DD-91B7-A421F234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8ADD-257E-4194-9BB7-7AE787CE7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8A244-F5EC-8D88-5FDC-D87E5D20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6ADC6-8833-6F8F-B829-D8FAB13E1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9CC66-D435-6117-5175-BBB5A16D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EB91-3B4A-4E31-B6E8-96A79B8441B2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A3038-DE29-2083-B56F-5A7B9E92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994F4-FC08-B48C-19B8-16E3EFA3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8ADD-257E-4194-9BB7-7AE787CE7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75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3A2D9-69EB-D1C1-46D1-5A45C547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F628AE-A0C1-D820-1C07-D7DC700E4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083E8-F989-09BD-78AA-36C46A89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EB91-3B4A-4E31-B6E8-96A79B8441B2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55EA5-3517-8D3F-1583-5FC6AB42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0E0C3-5EFA-BED6-CED8-30192EF0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8ADD-257E-4194-9BB7-7AE787CE7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23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85C4B-DFB1-6616-ACF5-F339C7FC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DDBD0-488B-6717-A0B6-2858E2F7B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233E31-2090-3C5E-A3C5-26323EEB5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4E0EAD-59DA-5A40-4B53-4345B99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EB91-3B4A-4E31-B6E8-96A79B8441B2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3C0656-B217-28DD-25C4-55AE6F40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7D5701-54C3-6720-CFD0-62501399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8ADD-257E-4194-9BB7-7AE787CE7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23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DAFA6-9393-F072-CBAE-6F8A259D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36524A-C811-2917-A9F3-9697B6942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470A8C-FB25-768D-DDFE-E248CC5FE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16FD38-FC51-60C3-6046-5ABCA0C22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84D33C-BB80-61F1-EAF1-A78807C32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730F7E-559A-B53E-1DC1-6FE45C45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EB91-3B4A-4E31-B6E8-96A79B8441B2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5B510A-E7C1-04AA-246D-024B5A90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65533E-C7F5-4D17-659C-AE3F00CD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8ADD-257E-4194-9BB7-7AE787CE7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52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49A7C-1B9C-608D-0557-76FF09AA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65EAEF-188B-534B-C59D-45948430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EB91-3B4A-4E31-B6E8-96A79B8441B2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68E52F-9613-D7C9-7B02-82313644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769B3C-CFE7-15FC-A7C2-0066E160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8ADD-257E-4194-9BB7-7AE787CE7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7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EAFAEC-82B6-816F-2942-1A195AC1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EB91-3B4A-4E31-B6E8-96A79B8441B2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C9FB39-B32F-5378-F669-156030EC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A32D36-A88E-B439-F4E5-73CA2EA3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8ADD-257E-4194-9BB7-7AE787CE7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2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18422-C612-B37E-A0C9-B5D1FF27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AB0C60-E809-FB8B-82EF-8F3C410F3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FA3837-EDE7-12D3-F5AA-E8149E77F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0FE17B-795F-1DB1-FD58-72B7DCA0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EB91-3B4A-4E31-B6E8-96A79B8441B2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4A2443-2C42-C061-48C3-B1B7F433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41FB14-2061-2827-657D-F34602D7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8ADD-257E-4194-9BB7-7AE787CE7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31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03DC9-0FD2-2BD0-1C0E-5DB4ED841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BFAF9D-AC77-DCA5-C966-C2C826A65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99E729-1A7E-F1F4-730E-7D749011A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7A3414-33CF-F20E-ADA5-BFE6FA4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EB91-3B4A-4E31-B6E8-96A79B8441B2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25BBC-8030-A269-19B4-C61F4D07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739EC9-277B-6DBE-20A8-338C1BC8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8ADD-257E-4194-9BB7-7AE787CE7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F4E54E-9FDF-6ACD-4A03-6E3EC818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AA0757-8BAF-DD2E-CDE4-4564F3603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1C1C6E-8F46-3A55-BA4D-570382A74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6EB91-3B4A-4E31-B6E8-96A79B8441B2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24C51-5A5D-0548-AEA1-BC66ABF83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7A50F-9E26-46D6-5B95-46678D904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A8ADD-257E-4194-9BB7-7AE787CE7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71B54-C5CA-74D3-D662-4B734E6DD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3896"/>
            <a:ext cx="9144000" cy="21335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毕业设计开题汇报</a:t>
            </a:r>
            <a:br>
              <a:rPr lang="en-US" altLang="zh-CN" dirty="0"/>
            </a:br>
            <a:r>
              <a:rPr lang="zh-CN" altLang="en-US" sz="3200" dirty="0"/>
              <a:t>在</a:t>
            </a:r>
            <a:r>
              <a:rPr lang="en-US" altLang="zh-CN" sz="3200" dirty="0"/>
              <a:t>QEMU</a:t>
            </a:r>
            <a:r>
              <a:rPr lang="zh-CN" altLang="en-US" sz="3200" dirty="0"/>
              <a:t>模拟器中的共享调度器设计与实现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468476-B1D0-9795-16D8-0BC8BBA9F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8674"/>
            <a:ext cx="9144000" cy="429126"/>
          </a:xfrm>
        </p:spPr>
        <p:txBody>
          <a:bodyPr/>
          <a:lstStyle/>
          <a:p>
            <a:r>
              <a:rPr lang="zh-CN" altLang="en-US" dirty="0"/>
              <a:t>汇报人：罗熙     指导教师：陆慧梅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1572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A72A465-1DC1-736D-73B0-D7BF4A9A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感谢各位老师！</a:t>
            </a:r>
          </a:p>
        </p:txBody>
      </p:sp>
    </p:spTree>
    <p:extLst>
      <p:ext uri="{BB962C8B-B14F-4D97-AF65-F5344CB8AC3E}">
        <p14:creationId xmlns:p14="http://schemas.microsoft.com/office/powerpoint/2010/main" val="70425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0CA5F-602F-289D-AECF-2336FC3B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4005A-296F-5CBE-6AC1-FC2FEFF01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选题意义</a:t>
            </a:r>
            <a:endParaRPr lang="en-US" altLang="zh-CN" dirty="0"/>
          </a:p>
          <a:p>
            <a:r>
              <a:rPr lang="zh-CN" altLang="en-US" dirty="0"/>
              <a:t>国内外研究概况</a:t>
            </a:r>
            <a:endParaRPr lang="en-US" altLang="zh-CN" dirty="0"/>
          </a:p>
          <a:p>
            <a:r>
              <a:rPr lang="zh-CN" altLang="en-US" dirty="0"/>
              <a:t>研究目标</a:t>
            </a:r>
            <a:endParaRPr lang="en-US" altLang="zh-CN" dirty="0"/>
          </a:p>
          <a:p>
            <a:r>
              <a:rPr lang="zh-CN" altLang="en-US" dirty="0"/>
              <a:t>创新点</a:t>
            </a:r>
            <a:endParaRPr lang="en-US" altLang="zh-CN" dirty="0"/>
          </a:p>
          <a:p>
            <a:r>
              <a:rPr lang="zh-CN" altLang="en-US" dirty="0"/>
              <a:t>研究进度安排</a:t>
            </a:r>
          </a:p>
        </p:txBody>
      </p:sp>
    </p:spTree>
    <p:extLst>
      <p:ext uri="{BB962C8B-B14F-4D97-AF65-F5344CB8AC3E}">
        <p14:creationId xmlns:p14="http://schemas.microsoft.com/office/powerpoint/2010/main" val="151461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1C777-054A-1280-BE38-4AF3DAF1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DE07D-2E64-2FBE-DAEC-AD18FB03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任务调度的意义</a:t>
            </a:r>
            <a:r>
              <a:rPr lang="zh-CN" altLang="en-US" dirty="0"/>
              <a:t>：在操作系统的发展历程中，任务调度一直是一个重要的课题。将软硬件发展的成果应用到调度机制中，可以提高任务调度机制的效率，进而显著提升操作系统的性能。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平台的选择</a:t>
            </a:r>
            <a:r>
              <a:rPr lang="zh-CN" altLang="en-US" dirty="0"/>
              <a:t>：</a:t>
            </a:r>
            <a:r>
              <a:rPr lang="en-US" altLang="zh-CN" dirty="0"/>
              <a:t>Rust</a:t>
            </a:r>
            <a:r>
              <a:rPr lang="zh-CN" altLang="en-US" dirty="0"/>
              <a:t>语言和</a:t>
            </a:r>
            <a:r>
              <a:rPr lang="en-US" altLang="zh-CN" dirty="0"/>
              <a:t>RISC-V</a:t>
            </a:r>
            <a:r>
              <a:rPr lang="zh-CN" altLang="en-US" dirty="0"/>
              <a:t>指令集相比传统技术具有简洁、安全等优势。基于二者开发的操作系统是操作系统研究的新兴方向之一。本课题同样基于这两种技术。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24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8096E-B453-CF27-5580-5B52F7F1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国内外研究概况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0E333-09C4-7A57-FECA-090C85F8E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Kostis </a:t>
            </a:r>
            <a:r>
              <a:rPr lang="en-US" altLang="zh-CN" dirty="0" err="1"/>
              <a:t>Kaffes</a:t>
            </a:r>
            <a:r>
              <a:rPr lang="zh-CN" altLang="en-US" dirty="0"/>
              <a:t>等人实现了一个</a:t>
            </a:r>
            <a:r>
              <a:rPr lang="zh-CN" altLang="en-US" b="1" dirty="0"/>
              <a:t>微秒级</a:t>
            </a:r>
            <a:r>
              <a:rPr lang="zh-CN" altLang="en-US" dirty="0"/>
              <a:t>、</a:t>
            </a:r>
            <a:r>
              <a:rPr lang="zh-CN" altLang="en-US" b="1" dirty="0"/>
              <a:t>中心化调度</a:t>
            </a:r>
            <a:r>
              <a:rPr lang="zh-CN" altLang="en-US" dirty="0"/>
              <a:t>的协程调度器“</a:t>
            </a:r>
            <a:r>
              <a:rPr lang="en-US" altLang="zh-CN" dirty="0"/>
              <a:t>Shinjuku</a:t>
            </a:r>
            <a:r>
              <a:rPr lang="zh-CN" altLang="en-US" dirty="0"/>
              <a:t>”，实现了自己的抢占机制和上下文切换机制</a:t>
            </a:r>
            <a:r>
              <a:rPr lang="en-US" altLang="zh-CN" dirty="0"/>
              <a:t>[1]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Rishabh Iyer</a:t>
            </a:r>
            <a:r>
              <a:rPr lang="zh-CN" altLang="en-US" dirty="0"/>
              <a:t>等人在这个思路上改进，使用编译器代码插桩、二级队列等机制降低了任务切换开销和工作线程的等待时间，开发了调度器“</a:t>
            </a:r>
            <a:r>
              <a:rPr lang="en-US" altLang="zh-CN" dirty="0"/>
              <a:t>Concord</a:t>
            </a:r>
            <a:r>
              <a:rPr lang="zh-CN" altLang="en-US" dirty="0"/>
              <a:t>”</a:t>
            </a:r>
            <a:r>
              <a:rPr lang="en-US" altLang="zh-CN" dirty="0"/>
              <a:t>[2]</a:t>
            </a:r>
            <a:r>
              <a:rPr lang="zh-CN" altLang="en-US" dirty="0"/>
              <a:t>。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7972236-F817-F093-83D0-E63035937471}"/>
              </a:ext>
            </a:extLst>
          </p:cNvPr>
          <p:cNvSpPr txBox="1">
            <a:spLocks/>
          </p:cNvSpPr>
          <p:nvPr/>
        </p:nvSpPr>
        <p:spPr>
          <a:xfrm>
            <a:off x="838200" y="4392118"/>
            <a:ext cx="10515600" cy="178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[1] Kostis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Kaffes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Timothy Chong, Jack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Tigar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Humphries, et. al. Shinjuku: Preemptive Scheduling for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μsecond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-scale Tail Latency[C]. 16th USENIX Symposium on Networked Systems Design and Implementation (NSDI 19), 2019: 345-360, 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https://www.usenix.org/conference/nsdi19/presentation/kaffes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[2] Rishabh Iyer, Musa Unal,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Marios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Kogias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and George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Candea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 2023. Achieving Microsecond-Scale Tail Latency Efficiently with Approximate Optimal Scheduling[C]. In Proceedings of the 29th Symposium on Operating Systems Principles (SOSP '23). Association for Computing Machinery, New York, NY, USA, 466–481. https://doi.org/10.1145/3600006.3613136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65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8B5E9-2F7B-BD36-B788-36D7A7F9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国内外研究概况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1C346-60D2-0D0D-D17B-A3E2C8C8A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他们均采取了软件实现中心化调度的方案，取得了更优的性能。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不过，设置调度器线程使得</a:t>
            </a:r>
            <a:r>
              <a:rPr lang="zh-CN" altLang="en-US" b="1" dirty="0"/>
              <a:t>有一个线程无法处理任务，</a:t>
            </a:r>
            <a:r>
              <a:rPr lang="zh-CN" altLang="en-US" dirty="0"/>
              <a:t>表明性能还有改进的空间。（</a:t>
            </a:r>
            <a:r>
              <a:rPr lang="en-US" altLang="zh-CN" dirty="0"/>
              <a:t>Concord</a:t>
            </a:r>
            <a:r>
              <a:rPr lang="zh-CN" altLang="en-US" dirty="0"/>
              <a:t>对此进行了优化，但调度器线程处理任务的能力仍不如工作线程）</a:t>
            </a:r>
          </a:p>
        </p:txBody>
      </p:sp>
    </p:spTree>
    <p:extLst>
      <p:ext uri="{BB962C8B-B14F-4D97-AF65-F5344CB8AC3E}">
        <p14:creationId xmlns:p14="http://schemas.microsoft.com/office/powerpoint/2010/main" val="407809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8096E-B453-CF27-5580-5B52F7F1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国内外研究概况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0E333-09C4-7A57-FECA-090C85F8E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尹震宇等人建立了线程调度数学模型，提出</a:t>
            </a:r>
            <a:r>
              <a:rPr lang="en-US" altLang="zh-CN" dirty="0"/>
              <a:t>DR-EDF</a:t>
            </a:r>
            <a:r>
              <a:rPr lang="zh-CN" altLang="en-US" dirty="0"/>
              <a:t>调度算法，并使用</a:t>
            </a:r>
            <a:r>
              <a:rPr lang="zh-CN" altLang="en-US" b="1" dirty="0"/>
              <a:t>硬件实现</a:t>
            </a:r>
            <a:r>
              <a:rPr lang="zh-CN" altLang="en-US" dirty="0"/>
              <a:t>该算法</a:t>
            </a:r>
            <a:r>
              <a:rPr lang="en-US" altLang="zh-CN" dirty="0"/>
              <a:t>[3]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优势：大幅降低了线程切换的开销。</a:t>
            </a:r>
            <a:endParaRPr lang="en-US" altLang="zh-CN" dirty="0"/>
          </a:p>
          <a:p>
            <a:r>
              <a:rPr lang="zh-CN" altLang="en-US" dirty="0"/>
              <a:t>其硬件设计思路也对本选题很有参考价值。</a:t>
            </a:r>
            <a:endParaRPr lang="en-US" altLang="zh-CN" dirty="0"/>
          </a:p>
          <a:p>
            <a:r>
              <a:rPr lang="zh-CN" altLang="en-US" dirty="0"/>
              <a:t>不过，协程比线程更能利用硬件机制的性能优势。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7972236-F817-F093-83D0-E63035937471}"/>
              </a:ext>
            </a:extLst>
          </p:cNvPr>
          <p:cNvSpPr txBox="1">
            <a:spLocks/>
          </p:cNvSpPr>
          <p:nvPr/>
        </p:nvSpPr>
        <p:spPr>
          <a:xfrm>
            <a:off x="838200" y="5566610"/>
            <a:ext cx="10515600" cy="61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[3] 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尹震宇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赵海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一种面向硬件线程的实时调度算法研究与设计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[J]. 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电子学报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2007,35(8):1467-1471. DOI:10.3321/j.issn:0372-2112.2007.08.009.</a:t>
            </a:r>
          </a:p>
        </p:txBody>
      </p:sp>
    </p:spTree>
    <p:extLst>
      <p:ext uri="{BB962C8B-B14F-4D97-AF65-F5344CB8AC3E}">
        <p14:creationId xmlns:p14="http://schemas.microsoft.com/office/powerpoint/2010/main" val="212010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EB0C7-1710-BF08-8817-C27589786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E6B1A-5722-D3AD-6D00-006CE5D5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原型设计</a:t>
            </a:r>
            <a:r>
              <a:rPr lang="en-US" altLang="zh-CN" dirty="0"/>
              <a:t>+</a:t>
            </a:r>
            <a:r>
              <a:rPr lang="zh-CN" altLang="en-US" b="1" dirty="0"/>
              <a:t>对比测试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QEMU</a:t>
            </a:r>
            <a:r>
              <a:rPr lang="zh-CN" altLang="en-US" dirty="0"/>
              <a:t>模拟器中设计并实现一个基于</a:t>
            </a:r>
            <a:r>
              <a:rPr lang="en-US" altLang="zh-CN" dirty="0"/>
              <a:t>QEMU</a:t>
            </a:r>
            <a:r>
              <a:rPr lang="zh-CN" altLang="en-US" dirty="0"/>
              <a:t>模拟硬件的协程调度器。其同时具有处理中断的能力，能将中断转化成协程参与调度。实现配套软件。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对该系统进行横向和纵向的对比，设计和实施性能测试实验，得到可靠的结果，分析原因。</a:t>
            </a:r>
          </a:p>
        </p:txBody>
      </p:sp>
    </p:spTree>
    <p:extLst>
      <p:ext uri="{BB962C8B-B14F-4D97-AF65-F5344CB8AC3E}">
        <p14:creationId xmlns:p14="http://schemas.microsoft.com/office/powerpoint/2010/main" val="247159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9B482-FAB4-E4FE-A7E4-41D0DA6F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41A8F-13E3-3336-E610-5D86F2DE8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软硬结合</a:t>
            </a:r>
            <a:r>
              <a:rPr lang="zh-CN" altLang="en-US" dirty="0"/>
              <a:t>：将硬件实现的低开销调度机制与细粒度、高频率的协程调度相配合，以达到系统的性能目标。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中断转协程</a:t>
            </a:r>
            <a:r>
              <a:rPr lang="zh-CN" altLang="en-US" dirty="0"/>
              <a:t>：将外部中断的处理转化为协程调度，降低了中断处理的时间开销。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656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1553F-5FEB-0339-62B5-2321CD91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研究进度安排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F2EC3B-395B-FD96-7108-E412F0F0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			进行开题工作</a:t>
            </a:r>
          </a:p>
          <a:p>
            <a:pPr marL="0" indent="0">
              <a:buNone/>
            </a:pPr>
            <a:r>
              <a:rPr lang="en-US" altLang="zh-CN" b="1" dirty="0"/>
              <a:t>2023</a:t>
            </a:r>
            <a:r>
              <a:rPr lang="zh-CN" altLang="en-US" b="1" dirty="0"/>
              <a:t>年</a:t>
            </a:r>
            <a:r>
              <a:rPr lang="en-US" altLang="zh-CN" b="1" dirty="0"/>
              <a:t>12</a:t>
            </a:r>
            <a:r>
              <a:rPr lang="zh-CN" altLang="en-US" b="1" dirty="0"/>
              <a:t>月</a:t>
            </a:r>
            <a:r>
              <a:rPr lang="en-US" altLang="zh-CN" b="1" dirty="0"/>
              <a:t>~2024</a:t>
            </a:r>
            <a:r>
              <a:rPr lang="zh-CN" altLang="en-US" b="1" dirty="0"/>
              <a:t>年</a:t>
            </a:r>
            <a:r>
              <a:rPr lang="en-US" altLang="zh-CN" b="1" dirty="0"/>
              <a:t>1</a:t>
            </a:r>
            <a:r>
              <a:rPr lang="zh-CN" altLang="en-US" b="1" dirty="0"/>
              <a:t>月	调研，学习相关知识；设计</a:t>
            </a:r>
          </a:p>
          <a:p>
            <a:pPr marL="0" indent="0">
              <a:buNone/>
            </a:pPr>
            <a:r>
              <a:rPr lang="en-US" altLang="zh-CN" b="1" dirty="0"/>
              <a:t>2024</a:t>
            </a:r>
            <a:r>
              <a:rPr lang="zh-CN" altLang="en-US" b="1" dirty="0"/>
              <a:t>年</a:t>
            </a:r>
            <a:r>
              <a:rPr lang="en-US" altLang="zh-CN" b="1" dirty="0"/>
              <a:t>1</a:t>
            </a:r>
            <a:r>
              <a:rPr lang="zh-CN" altLang="en-US" b="1" dirty="0"/>
              <a:t>月</a:t>
            </a:r>
            <a:r>
              <a:rPr lang="en-US" altLang="zh-CN" b="1" dirty="0"/>
              <a:t>~2024</a:t>
            </a:r>
            <a:r>
              <a:rPr lang="zh-CN" altLang="en-US" b="1" dirty="0"/>
              <a:t>年</a:t>
            </a:r>
            <a:r>
              <a:rPr lang="en-US" altLang="zh-CN" b="1" dirty="0"/>
              <a:t>3</a:t>
            </a:r>
            <a:r>
              <a:rPr lang="zh-CN" altLang="en-US" b="1" dirty="0"/>
              <a:t>月		开发，正确性验证</a:t>
            </a:r>
          </a:p>
          <a:p>
            <a:pPr marL="0" indent="0">
              <a:buNone/>
            </a:pPr>
            <a:r>
              <a:rPr lang="en-US" altLang="zh-CN" b="1" dirty="0"/>
              <a:t>2024</a:t>
            </a:r>
            <a:r>
              <a:rPr lang="zh-CN" altLang="en-US" b="1" dirty="0"/>
              <a:t>年</a:t>
            </a:r>
            <a:r>
              <a:rPr lang="en-US" altLang="zh-CN" b="1" dirty="0"/>
              <a:t>3</a:t>
            </a:r>
            <a:r>
              <a:rPr lang="zh-CN" altLang="en-US" b="1" dirty="0"/>
              <a:t>月</a:t>
            </a:r>
            <a:r>
              <a:rPr lang="en-US" altLang="zh-CN" b="1" dirty="0"/>
              <a:t>~2024</a:t>
            </a:r>
            <a:r>
              <a:rPr lang="zh-CN" altLang="en-US" b="1" dirty="0"/>
              <a:t>年</a:t>
            </a:r>
            <a:r>
              <a:rPr lang="en-US" altLang="zh-CN" b="1" dirty="0"/>
              <a:t>4</a:t>
            </a:r>
            <a:r>
              <a:rPr lang="zh-CN" altLang="en-US" b="1" dirty="0"/>
              <a:t>月		性能测试，实验</a:t>
            </a:r>
          </a:p>
          <a:p>
            <a:pPr marL="0" indent="0">
              <a:buNone/>
            </a:pPr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				进行中期检查工作</a:t>
            </a:r>
          </a:p>
          <a:p>
            <a:pPr marL="0" indent="0">
              <a:buNone/>
            </a:pPr>
            <a:r>
              <a:rPr lang="en-US" altLang="zh-CN" b="1" dirty="0"/>
              <a:t>2024</a:t>
            </a:r>
            <a:r>
              <a:rPr lang="zh-CN" altLang="en-US" b="1" dirty="0"/>
              <a:t>年</a:t>
            </a:r>
            <a:r>
              <a:rPr lang="en-US" altLang="zh-CN" b="1" dirty="0"/>
              <a:t>4</a:t>
            </a:r>
            <a:r>
              <a:rPr lang="zh-CN" altLang="en-US" b="1" dirty="0"/>
              <a:t>月</a:t>
            </a:r>
            <a:r>
              <a:rPr lang="en-US" altLang="zh-CN" b="1" dirty="0"/>
              <a:t>~2024</a:t>
            </a:r>
            <a:r>
              <a:rPr lang="zh-CN" altLang="en-US" b="1" dirty="0"/>
              <a:t>年</a:t>
            </a:r>
            <a:r>
              <a:rPr lang="en-US" altLang="zh-CN" b="1" dirty="0"/>
              <a:t>5</a:t>
            </a:r>
            <a:r>
              <a:rPr lang="zh-CN" altLang="en-US" b="1" dirty="0"/>
              <a:t>月		撰写和完善论文</a:t>
            </a:r>
          </a:p>
          <a:p>
            <a:pPr marL="0" indent="0">
              <a:buNone/>
            </a:pPr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				进行论文提交</a:t>
            </a:r>
          </a:p>
          <a:p>
            <a:pPr marL="0" indent="0">
              <a:buNone/>
            </a:pPr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				进行毕业设计答辩</a:t>
            </a:r>
          </a:p>
        </p:txBody>
      </p:sp>
    </p:spTree>
    <p:extLst>
      <p:ext uri="{BB962C8B-B14F-4D97-AF65-F5344CB8AC3E}">
        <p14:creationId xmlns:p14="http://schemas.microsoft.com/office/powerpoint/2010/main" val="32538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1152</Words>
  <Application>Microsoft Office PowerPoint</Application>
  <PresentationFormat>宽屏</PresentationFormat>
  <Paragraphs>69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毕业设计开题汇报 在QEMU模拟器中的共享调度器设计与实现</vt:lpstr>
      <vt:lpstr>目录</vt:lpstr>
      <vt:lpstr>选题意义</vt:lpstr>
      <vt:lpstr>国内外研究概况</vt:lpstr>
      <vt:lpstr>国内外研究概况</vt:lpstr>
      <vt:lpstr>国内外研究概况</vt:lpstr>
      <vt:lpstr>研究目标</vt:lpstr>
      <vt:lpstr>创新点</vt:lpstr>
      <vt:lpstr>研究进度安排</vt:lpstr>
      <vt:lpstr>感谢各位老师！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毕业设计开题汇报 在QEMU模拟器中的共享调度器设计与实现</dc:title>
  <dc:creator>xiaoxi luo</dc:creator>
  <cp:lastModifiedBy>xiaoxi luo</cp:lastModifiedBy>
  <cp:revision>6</cp:revision>
  <dcterms:created xsi:type="dcterms:W3CDTF">2023-12-29T13:27:23Z</dcterms:created>
  <dcterms:modified xsi:type="dcterms:W3CDTF">2023-12-30T03:44:43Z</dcterms:modified>
</cp:coreProperties>
</file>