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2" autoAdjust="0"/>
    <p:restoredTop sz="94660"/>
  </p:normalViewPr>
  <p:slideViewPr>
    <p:cSldViewPr>
      <p:cViewPr>
        <p:scale>
          <a:sx n="77" d="100"/>
          <a:sy n="77" d="100"/>
        </p:scale>
        <p:origin x="-1014" y="-7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709E4-6072-4206-A09D-57447F962C5E}" type="datetimeFigureOut">
              <a:rPr lang="en-GB" smtClean="0"/>
              <a:t>01/08/2014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327B0-3277-4758-B25E-AA3FDEA5C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9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rn.ch/openlab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88024" y="1597819"/>
            <a:ext cx="3888432" cy="118995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8024" y="2914650"/>
            <a:ext cx="3888432" cy="167332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CERN openlab Summer Students Lightning Talks Sessions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Name and Family Name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403350" y="2931790"/>
            <a:ext cx="2376488" cy="158464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smtClean="0"/>
              <a:t>19/08/2014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29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7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84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7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2555776" y="1995686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0" dirty="0" smtClean="0"/>
              <a:t>Questions?</a:t>
            </a:r>
            <a:endParaRPr lang="en-GB" sz="4400" b="0" dirty="0"/>
          </a:p>
        </p:txBody>
      </p:sp>
    </p:spTree>
    <p:extLst>
      <p:ext uri="{BB962C8B-B14F-4D97-AF65-F5344CB8AC3E}">
        <p14:creationId xmlns:p14="http://schemas.microsoft.com/office/powerpoint/2010/main" val="170628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05898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 smtClean="0">
                <a:hlinkClick r:id="rId2"/>
              </a:rPr>
              <a:t>www.cern.ch/openlab</a:t>
            </a:r>
            <a:r>
              <a:rPr lang="fr-CH" sz="3200" dirty="0" smtClean="0"/>
              <a:t> </a:t>
            </a:r>
            <a:r>
              <a:rPr lang="en-GB" sz="3200" baseline="0" dirty="0" smtClean="0"/>
              <a:t> </a:t>
            </a:r>
            <a:endParaRPr lang="fr-CH" sz="3200" dirty="0" smtClean="0"/>
          </a:p>
        </p:txBody>
      </p:sp>
    </p:spTree>
    <p:extLst>
      <p:ext uri="{BB962C8B-B14F-4D97-AF65-F5344CB8AC3E}">
        <p14:creationId xmlns:p14="http://schemas.microsoft.com/office/powerpoint/2010/main" val="266113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4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427733"/>
            <a:ext cx="7283152" cy="21668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03350" y="1276350"/>
            <a:ext cx="7272338" cy="9350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2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8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97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dirty="0" smtClean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467544" y="1161535"/>
            <a:ext cx="3959994" cy="342634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8313" y="1203325"/>
            <a:ext cx="3959225" cy="33845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9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9872" y="1151335"/>
            <a:ext cx="526692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19872" y="1631156"/>
            <a:ext cx="5266929" cy="2963466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164542"/>
            <a:ext cx="3132138" cy="57626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76384"/>
            <a:ext cx="3132138" cy="57626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2588226"/>
            <a:ext cx="3132138" cy="57626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300068"/>
            <a:ext cx="3132138" cy="57626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0" y="4011910"/>
            <a:ext cx="3132138" cy="5762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81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648" y="205978"/>
            <a:ext cx="72831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1200151"/>
            <a:ext cx="728315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19/08/2014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3808" y="4767263"/>
            <a:ext cx="345638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CH" dirty="0" smtClean="0"/>
              <a:t>First Name and </a:t>
            </a:r>
            <a:r>
              <a:rPr lang="fr-CH" dirty="0" err="1" smtClean="0"/>
              <a:t>Family</a:t>
            </a:r>
            <a:r>
              <a:rPr lang="fr-CH" dirty="0" smtClean="0"/>
              <a:t> </a:t>
            </a:r>
            <a:r>
              <a:rPr lang="fr-CH" dirty="0" smtClean="0"/>
              <a:t>Name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4EB1264-2DC2-4921-94A1-13F831F55E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12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60" r:id="rId7"/>
    <p:sldLayoutId id="2147483671" r:id="rId8"/>
    <p:sldLayoutId id="2147483669" r:id="rId9"/>
    <p:sldLayoutId id="2147483654" r:id="rId10"/>
    <p:sldLayoutId id="2147483655" r:id="rId11"/>
    <p:sldLayoutId id="2147483657" r:id="rId12"/>
    <p:sldLayoutId id="2147483662" r:id="rId13"/>
    <p:sldLayoutId id="2147483664" r:id="rId14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3200" b="1" kern="1200">
          <a:solidFill>
            <a:srgbClr val="2222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50000"/>
        <a:buFont typeface="Arial" panose="020B0604020202020204" pitchFamily="34" charset="0"/>
        <a:buChar char="›"/>
        <a:defRPr sz="2800" b="1" kern="1200">
          <a:solidFill>
            <a:srgbClr val="22226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rgbClr val="2222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anose="020B0604020202020204" pitchFamily="34" charset="0"/>
        <a:buChar char="̵"/>
        <a:defRPr sz="2400" kern="1200">
          <a:solidFill>
            <a:srgbClr val="2222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rgbClr val="2222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∙"/>
        <a:defRPr sz="1600" kern="1200">
          <a:solidFill>
            <a:srgbClr val="2222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Project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What was the problem? Why is it a problem?</a:t>
            </a:r>
          </a:p>
          <a:p>
            <a:endParaRPr lang="en-GB" dirty="0"/>
          </a:p>
          <a:p>
            <a:r>
              <a:rPr lang="en-GB" dirty="0"/>
              <a:t>[In this and the following slides present in a structured way the most important messages you want your audience to remember. Use bullet points or images or both, as you wish, the important thing it to pass a clear message.</a:t>
            </a:r>
          </a:p>
          <a:p>
            <a:endParaRPr lang="en-GB" dirty="0"/>
          </a:p>
          <a:p>
            <a:r>
              <a:rPr lang="en-GB" dirty="0"/>
              <a:t>Bear in mind that presentations should be short, no more than 5-6 minutes each, and should not be more than 4 slides in total (excluding the cover).</a:t>
            </a:r>
          </a:p>
          <a:p>
            <a:endParaRPr lang="en-GB" dirty="0"/>
          </a:p>
          <a:p>
            <a:r>
              <a:rPr lang="en-GB" dirty="0"/>
              <a:t>In this template you can find a suggested structure that might help you present your project. You are free to use your own structure though, but you are still limited to 4 slides maximum. </a:t>
            </a:r>
          </a:p>
          <a:p>
            <a:endParaRPr lang="en-GB" dirty="0"/>
          </a:p>
          <a:p>
            <a:r>
              <a:rPr lang="en-GB" dirty="0"/>
              <a:t>The challenge of this day is managing to present clearly your work in a limited time.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0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err="1" smtClean="0"/>
              <a:t>Personal</a:t>
            </a:r>
            <a:r>
              <a:rPr lang="fr-CH" dirty="0" smtClean="0"/>
              <a:t> Solution </a:t>
            </a:r>
            <a:br>
              <a:rPr lang="fr-CH" dirty="0" smtClean="0"/>
            </a:br>
            <a:r>
              <a:rPr lang="fr-CH" dirty="0" smtClean="0"/>
              <a:t>and </a:t>
            </a:r>
            <a:r>
              <a:rPr lang="fr-CH" dirty="0" err="1" smtClean="0"/>
              <a:t>Personal</a:t>
            </a:r>
            <a:r>
              <a:rPr lang="fr-CH" dirty="0" smtClean="0"/>
              <a:t> Contribution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proposed solution and the most important results?</a:t>
            </a:r>
          </a:p>
          <a:p>
            <a:r>
              <a:rPr lang="en-GB" dirty="0"/>
              <a:t>What are the advantages and possible disadvantages?</a:t>
            </a:r>
          </a:p>
          <a:p>
            <a:r>
              <a:rPr lang="en-GB" dirty="0"/>
              <a:t>How did you contribute to it?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Project Impact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proposed solution improves over the original situation? How do you measure or quantify the improvement in terms of performance, cost savings, usability, or any other relevant metric?</a:t>
            </a:r>
          </a:p>
          <a:p>
            <a:r>
              <a:rPr lang="en-GB" dirty="0"/>
              <a:t>Any suggestion or recommendation for future work?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19/08/2014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First Name and Family Name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1264-2DC2-4921-94A1-13F831F55EA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7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N openlab">
      <a:dk1>
        <a:srgbClr val="222268"/>
      </a:dk1>
      <a:lt1>
        <a:sysClr val="window" lastClr="FFFFFF"/>
      </a:lt1>
      <a:dk2>
        <a:srgbClr val="222268"/>
      </a:dk2>
      <a:lt2>
        <a:srgbClr val="A5A5A5"/>
      </a:lt2>
      <a:accent1>
        <a:srgbClr val="4F81BD"/>
      </a:accent1>
      <a:accent2>
        <a:srgbClr val="C0504D"/>
      </a:accent2>
      <a:accent3>
        <a:srgbClr val="9BBB59"/>
      </a:accent3>
      <a:accent4>
        <a:srgbClr val="800080"/>
      </a:accent4>
      <a:accent5>
        <a:srgbClr val="4BACC6"/>
      </a:accent5>
      <a:accent6>
        <a:srgbClr val="E36C09"/>
      </a:accent6>
      <a:hlink>
        <a:srgbClr val="31859B"/>
      </a:hlink>
      <a:folHlink>
        <a:srgbClr val="3F0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238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The Project Challenge</vt:lpstr>
      <vt:lpstr>Personal Solution  and Personal Contribution</vt:lpstr>
      <vt:lpstr>The Project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2014-01-28T10:51:30Z</dcterms:created>
  <dcterms:modified xsi:type="dcterms:W3CDTF">2014-08-01T16:17:39Z</dcterms:modified>
</cp:coreProperties>
</file>