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69" r:id="rId4"/>
    <p:sldId id="278" r:id="rId5"/>
    <p:sldId id="279" r:id="rId6"/>
    <p:sldId id="259" r:id="rId7"/>
    <p:sldId id="275" r:id="rId8"/>
    <p:sldId id="282" r:id="rId9"/>
    <p:sldId id="276" r:id="rId10"/>
    <p:sldId id="283" r:id="rId11"/>
    <p:sldId id="285" r:id="rId12"/>
    <p:sldId id="273" r:id="rId13"/>
    <p:sldId id="281" r:id="rId14"/>
    <p:sldId id="263" r:id="rId15"/>
    <p:sldId id="280" r:id="rId16"/>
    <p:sldId id="265" r:id="rId17"/>
    <p:sldId id="266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A527A-4054-4DF1-972D-4916105C7686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FFBFC-43AF-4C8B-B068-F2C7BD0F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73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CE5-E9CD-485A-9369-5C022C5C4F7C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F74-05B3-409B-9C85-285B8D60D92C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300D-83BA-4BF8-9C9C-A2CA662580ED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A75E-1F66-465E-8406-192CA83BC8B5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A286-5806-4D70-8CAB-11C2383D043D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898-1401-4C40-A891-BADC7C2D11D8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8A22-E765-4E37-84F9-83077BE4A2BD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1181FF01-4D19-42AD-8A9A-46F97D0CCA1E}" type="datetime1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40.138.77.210/bigdat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inin@mars.csie.ntu.edu.tw" TargetMode="External"/><Relationship Id="rId2" Type="http://schemas.openxmlformats.org/officeDocument/2006/relationships/hyperlink" Target="mailto:tinin@saturn.yzu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24151216629896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yzu.edu.tw/ajaxYZlib/Search/Holding.aspx?BiblioSNo=442516" TargetMode="External"/><Relationship Id="rId2" Type="http://schemas.openxmlformats.org/officeDocument/2006/relationships/hyperlink" Target="http://lib.yzu.edu.tw/ajaxYZlib/Search/Holding.aspx?BiblioSNo=59442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nuals.bioinformatics.ucr.edu/home/R_BioCondManual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" TargetMode="External"/><Relationship Id="rId5" Type="http://schemas.openxmlformats.org/officeDocument/2006/relationships/hyperlink" Target="http://hadoop.apache.org/" TargetMode="External"/><Relationship Id="rId4" Type="http://schemas.openxmlformats.org/officeDocument/2006/relationships/hyperlink" Target="http://www.statmethods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yhXwS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challenges.org/" TargetMode="External"/><Relationship Id="rId2" Type="http://schemas.openxmlformats.org/officeDocument/2006/relationships/hyperlink" Target="http://www.kaggle.com/competi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data-contest.tca.org.tw/purpose.aspx" TargetMode="External"/><Relationship Id="rId5" Type="http://schemas.openxmlformats.org/officeDocument/2006/relationships/hyperlink" Target="https://hackathon.tw/" TargetMode="External"/><Relationship Id="rId4" Type="http://schemas.openxmlformats.org/officeDocument/2006/relationships/hyperlink" Target="http://saschampion.com.tw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簡廷因 </a:t>
            </a:r>
            <a:r>
              <a:rPr lang="en-US" altLang="zh-TW" dirty="0" smtClean="0"/>
              <a:t>Ting-Ying </a:t>
            </a:r>
            <a:r>
              <a:rPr lang="en-US" altLang="zh-TW" dirty="0" err="1" smtClean="0"/>
              <a:t>Chien</a:t>
            </a:r>
            <a:endParaRPr lang="en-US" altLang="zh-TW" dirty="0" smtClean="0"/>
          </a:p>
          <a:p>
            <a:r>
              <a:rPr lang="en-US" altLang="zh-TW" dirty="0" smtClean="0"/>
              <a:t>2017.02.21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Big Data Analytics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1032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3515"/>
            <a:ext cx="4873641" cy="64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1032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58" y="7810"/>
            <a:ext cx="4843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Portal</a:t>
            </a:r>
          </a:p>
          <a:p>
            <a:pPr lvl="1"/>
            <a:r>
              <a:rPr lang="en-US" altLang="zh-TW" dirty="0" smtClean="0"/>
              <a:t>Portal -&gt; Homework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Demo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 Homework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0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140.138.77.210/bigdata/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 day 1IP for 1 person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7" y="2852936"/>
            <a:ext cx="8051626" cy="21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77071"/>
              </p:ext>
            </p:extLst>
          </p:nvPr>
        </p:nvGraphicFramePr>
        <p:xfrm>
          <a:off x="755576" y="1152525"/>
          <a:ext cx="8208912" cy="5705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2016/02/21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Comprehensive introduction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2016/02/28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Suspend classes (228 vacation)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2016/03/07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Introduction to analytic tools for big data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2016/03/14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2016/03/21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2016/03/28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R Shiny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2016/04/04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Tomb Sweeping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Day (Ching Ming Festival)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2016/04/11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Introduction to data mining algorithm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2016/04/18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 smtClean="0">
                          <a:effectLst/>
                        </a:rPr>
                        <a:t>Midterm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2016/04/25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 smtClean="0">
                          <a:effectLst/>
                        </a:rPr>
                        <a:t>Introduction to data mining machine learning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2016/05/02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Introduction to big data platform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2016/05/09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2016/05/16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 smtClean="0">
                          <a:effectLst/>
                        </a:rPr>
                        <a:t>Final project proposal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2016/05/23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 err="1" smtClean="0">
                          <a:effectLst/>
                        </a:rPr>
                        <a:t>RHadoop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2016/05/30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Dragon Boat Festival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2016/06/06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Text Mining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2016/06/13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2016/06/20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Final project demo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Computer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 smtClean="0"/>
              <a:t>Probability </a:t>
            </a:r>
            <a:r>
              <a:rPr lang="en-US" altLang="zh-TW" dirty="0"/>
              <a:t>and </a:t>
            </a:r>
            <a:r>
              <a:rPr lang="en-US" altLang="zh-TW" dirty="0" smtClean="0"/>
              <a:t>Statistics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UNIX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Introduction to Database System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Pre-requisite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care</a:t>
            </a:r>
          </a:p>
          <a:p>
            <a:pPr lvl="1"/>
            <a:r>
              <a:rPr lang="zh-TW" altLang="en-US" dirty="0"/>
              <a:t>作業</a:t>
            </a:r>
            <a:r>
              <a:rPr lang="zh-TW" altLang="en-US" dirty="0" smtClean="0"/>
              <a:t>抄襲</a:t>
            </a:r>
            <a:endParaRPr lang="en-US" altLang="zh-TW" dirty="0" smtClean="0"/>
          </a:p>
          <a:p>
            <a:pPr lvl="2"/>
            <a:r>
              <a:rPr lang="zh-TW" altLang="en-US" dirty="0"/>
              <a:t>該次</a:t>
            </a:r>
            <a:r>
              <a:rPr lang="zh-TW" altLang="en-US" dirty="0" smtClean="0"/>
              <a:t>作業</a:t>
            </a:r>
            <a:r>
              <a:rPr lang="en-US" altLang="zh-TW" dirty="0"/>
              <a:t>0</a:t>
            </a:r>
            <a:r>
              <a:rPr lang="zh-TW" altLang="en-US" dirty="0" smtClean="0"/>
              <a:t>分，累犯者前幾次均為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抄與被抄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等同</a:t>
            </a:r>
            <a:endParaRPr lang="en-US" altLang="zh-TW" dirty="0" smtClean="0"/>
          </a:p>
          <a:p>
            <a:pPr lvl="1"/>
            <a:r>
              <a:rPr lang="zh-TW" altLang="en-US" dirty="0"/>
              <a:t>考試</a:t>
            </a:r>
            <a:r>
              <a:rPr lang="zh-TW" altLang="en-US" dirty="0" smtClean="0"/>
              <a:t>作弊</a:t>
            </a:r>
            <a:endParaRPr lang="en-US" altLang="zh-TW" dirty="0" smtClean="0"/>
          </a:p>
          <a:p>
            <a:pPr lvl="2"/>
            <a:r>
              <a:rPr lang="zh-TW" altLang="en-US" dirty="0"/>
              <a:t>請</a:t>
            </a:r>
            <a:r>
              <a:rPr lang="zh-TW" altLang="en-US" dirty="0" smtClean="0"/>
              <a:t>重修，情節嚴重者校規處置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作業遲交</a:t>
            </a:r>
            <a:endParaRPr lang="en-US" altLang="zh-TW" dirty="0" smtClean="0"/>
          </a:p>
          <a:p>
            <a:pPr lvl="2"/>
            <a:r>
              <a:rPr lang="zh-TW" altLang="en-US" dirty="0"/>
              <a:t>遲交一天扣該次作業</a:t>
            </a:r>
            <a:r>
              <a:rPr lang="en-US" altLang="zh-TW" dirty="0"/>
              <a:t>10</a:t>
            </a:r>
            <a:r>
              <a:rPr lang="zh-TW" altLang="en-US" dirty="0" smtClean="0"/>
              <a:t>分，扣到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為止</a:t>
            </a:r>
            <a:endParaRPr lang="en-US" altLang="zh-TW" dirty="0" smtClean="0"/>
          </a:p>
          <a:p>
            <a:pPr lvl="1"/>
            <a:r>
              <a:rPr lang="zh-TW" altLang="en-US" dirty="0"/>
              <a:t>不能含有</a:t>
            </a:r>
            <a:r>
              <a:rPr lang="zh-TW" altLang="en-US" dirty="0" smtClean="0"/>
              <a:t>病毒</a:t>
            </a:r>
            <a:endParaRPr lang="en-US" altLang="zh-TW" dirty="0" smtClean="0"/>
          </a:p>
          <a:p>
            <a:pPr lvl="2"/>
            <a:r>
              <a:rPr lang="zh-TW" altLang="en-US" dirty="0"/>
              <a:t>該次作業以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r>
              <a:rPr lang="zh-TW" altLang="en-US" dirty="0" smtClean="0"/>
              <a:t>計</a:t>
            </a:r>
            <a:endParaRPr lang="en-US" altLang="zh-TW" dirty="0" smtClean="0"/>
          </a:p>
          <a:p>
            <a:pPr lvl="1"/>
            <a:r>
              <a:rPr lang="zh-TW" altLang="en-US" dirty="0"/>
              <a:t>不打擾他人</a:t>
            </a:r>
            <a:r>
              <a:rPr lang="zh-TW" altLang="en-US" dirty="0" smtClean="0"/>
              <a:t>上課</a:t>
            </a:r>
            <a:endParaRPr lang="en-US" altLang="zh-TW" dirty="0" smtClean="0"/>
          </a:p>
          <a:p>
            <a:pPr lvl="1"/>
            <a:r>
              <a:rPr lang="zh-TW" altLang="en-US" dirty="0"/>
              <a:t>上課不能</a:t>
            </a:r>
            <a:r>
              <a:rPr lang="zh-TW" altLang="en-US" dirty="0" smtClean="0"/>
              <a:t>吃東西</a:t>
            </a:r>
            <a:endParaRPr lang="en-US" altLang="zh-TW" dirty="0" smtClean="0"/>
          </a:p>
          <a:p>
            <a:pPr lvl="2"/>
            <a:r>
              <a:rPr lang="zh-TW" altLang="en-US" dirty="0"/>
              <a:t>依教室</a:t>
            </a:r>
            <a:r>
              <a:rPr lang="zh-TW" altLang="en-US" dirty="0" smtClean="0"/>
              <a:t>規定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公約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don’t care</a:t>
            </a:r>
          </a:p>
          <a:p>
            <a:pPr lvl="1"/>
            <a:r>
              <a:rPr lang="zh-TW" altLang="en-US" dirty="0" smtClean="0"/>
              <a:t>上課舉手發問</a:t>
            </a:r>
            <a:endParaRPr lang="en-US" altLang="zh-TW" dirty="0" smtClean="0"/>
          </a:p>
          <a:p>
            <a:pPr lvl="2"/>
            <a:r>
              <a:rPr lang="zh-TW" altLang="en-US" dirty="0"/>
              <a:t>我的</a:t>
            </a:r>
            <a:r>
              <a:rPr lang="zh-TW" altLang="en-US" dirty="0" smtClean="0"/>
              <a:t>課堂上沒有</a:t>
            </a:r>
            <a:r>
              <a:rPr lang="zh-TW" altLang="en-US" dirty="0"/>
              <a:t>笨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上課錄音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旁聽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但請</a:t>
            </a:r>
            <a:r>
              <a:rPr lang="zh-TW" altLang="en-US" dirty="0"/>
              <a:t>先尊重修課</a:t>
            </a:r>
            <a:r>
              <a:rPr lang="zh-TW" altLang="en-US" dirty="0" smtClean="0"/>
              <a:t>同學</a:t>
            </a:r>
            <a:endParaRPr lang="en-US" altLang="zh-TW" dirty="0" smtClean="0"/>
          </a:p>
          <a:p>
            <a:r>
              <a:rPr lang="zh-TW" altLang="en-US" dirty="0"/>
              <a:t>請同學</a:t>
            </a:r>
            <a:r>
              <a:rPr lang="zh-TW" altLang="en-US" dirty="0" smtClean="0"/>
              <a:t>包含</a:t>
            </a:r>
            <a:endParaRPr lang="en-US" altLang="zh-TW" dirty="0" smtClean="0"/>
          </a:p>
          <a:p>
            <a:pPr lvl="1"/>
            <a:r>
              <a:rPr lang="zh-TW" altLang="en-US" dirty="0"/>
              <a:t>投影片會很晚放到</a:t>
            </a:r>
            <a:r>
              <a:rPr lang="en-US" altLang="zh-TW" dirty="0" smtClean="0"/>
              <a:t>portal</a:t>
            </a:r>
          </a:p>
          <a:p>
            <a:pPr lvl="1"/>
            <a:r>
              <a:rPr lang="zh-TW" altLang="en-US" dirty="0"/>
              <a:t>投影片可能常會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我有時可能會掛黑板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Teacher</a:t>
            </a:r>
          </a:p>
          <a:p>
            <a:pPr lvl="1"/>
            <a:r>
              <a:rPr lang="zh-TW" altLang="en-US" dirty="0" smtClean="0"/>
              <a:t>簡廷因</a:t>
            </a:r>
            <a:endParaRPr lang="en-US" altLang="zh-TW" dirty="0"/>
          </a:p>
          <a:p>
            <a:pPr lvl="2"/>
            <a:r>
              <a:rPr lang="en-US" altLang="zh-TW" dirty="0" smtClean="0">
                <a:hlinkClick r:id="rId2"/>
              </a:rPr>
              <a:t>tinin@saturn.yzu.edu.tw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/>
              </a:rPr>
              <a:t>tinin@mars.csie.ntu.edu.tw</a:t>
            </a:r>
            <a:endParaRPr lang="en-US" altLang="zh-TW" dirty="0" smtClean="0"/>
          </a:p>
          <a:p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Tue 09:10 – 12:00</a:t>
            </a:r>
          </a:p>
          <a:p>
            <a:r>
              <a:rPr lang="en-US" altLang="zh-TW" dirty="0" smtClean="0"/>
              <a:t>Place</a:t>
            </a:r>
          </a:p>
          <a:p>
            <a:pPr lvl="1"/>
            <a:r>
              <a:rPr lang="en-US" altLang="zh-TW" dirty="0" smtClean="0"/>
              <a:t>1201A</a:t>
            </a:r>
          </a:p>
          <a:p>
            <a:r>
              <a:rPr lang="en-US" altLang="zh-TW" dirty="0" smtClean="0"/>
              <a:t>Office hour</a:t>
            </a:r>
          </a:p>
          <a:p>
            <a:pPr lvl="1"/>
            <a:r>
              <a:rPr lang="en-US" altLang="zh-TW" dirty="0" smtClean="0"/>
              <a:t>Tue 14:00 – 16:00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Analytics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</a:t>
            </a:r>
          </a:p>
          <a:p>
            <a:pPr lvl="1"/>
            <a:r>
              <a:rPr lang="en-US" altLang="zh-TW" dirty="0" smtClean="0"/>
              <a:t>Not sure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Facebook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www.facebook.com/groups/241512166298966/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Analytics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Big Data Analytics with R and </a:t>
            </a:r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ISBN : 978-1-78216-328-2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lib.yzu.edu.tw/ajaxYZlib/Search/Holding.aspx?BiblioSNo=594427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Hadoop in </a:t>
            </a:r>
            <a:r>
              <a:rPr lang="en-US" altLang="zh-TW" dirty="0" smtClean="0"/>
              <a:t>Action</a:t>
            </a:r>
          </a:p>
          <a:p>
            <a:pPr lvl="1"/>
            <a:r>
              <a:rPr lang="en-US" altLang="zh-TW" dirty="0" smtClean="0"/>
              <a:t>ISBN : 9781935182191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lib.yzu.edu.tw/ajaxYZlib/Search/Holding.aspx?BiblioSNo=442516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Book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2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://www.r-project.org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manuals.bioinformatics.ucr.edu/home/R_BioCondManual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http://www.statmethods.net/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>
                <a:hlinkClick r:id="rId5"/>
              </a:rPr>
              <a:t>http://hadoop.apache.org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Spark</a:t>
            </a:r>
          </a:p>
          <a:p>
            <a:pPr lvl="1"/>
            <a:r>
              <a:rPr lang="en-US" altLang="zh-TW" dirty="0">
                <a:hlinkClick r:id="rId6"/>
              </a:rPr>
              <a:t>https://spark.apache.org</a:t>
            </a:r>
            <a:r>
              <a:rPr lang="en-US" altLang="zh-TW" dirty="0" smtClean="0">
                <a:hlinkClick r:id="rId6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Homework:30%</a:t>
            </a:r>
          </a:p>
          <a:p>
            <a:pPr lvl="1"/>
            <a:r>
              <a:rPr lang="en-US" altLang="zh-TW" dirty="0" smtClean="0"/>
              <a:t>Min * 5 % + Max * 7% + the others * 6%</a:t>
            </a:r>
          </a:p>
          <a:p>
            <a:pPr lvl="2"/>
            <a:r>
              <a:rPr lang="en-US" altLang="zh-TW" dirty="0" smtClean="0"/>
              <a:t>R programming</a:t>
            </a:r>
          </a:p>
          <a:p>
            <a:pPr lvl="2"/>
            <a:r>
              <a:rPr lang="en-US" altLang="zh-TW" dirty="0" smtClean="0"/>
              <a:t>Shiny + Open data</a:t>
            </a:r>
          </a:p>
          <a:p>
            <a:pPr lvl="2"/>
            <a:r>
              <a:rPr lang="en-US" altLang="zh-TW" dirty="0"/>
              <a:t>Final Project Proposal</a:t>
            </a:r>
          </a:p>
          <a:p>
            <a:pPr lvl="2"/>
            <a:r>
              <a:rPr lang="en-US" altLang="zh-TW" dirty="0" smtClean="0"/>
              <a:t>Paper Work</a:t>
            </a:r>
          </a:p>
          <a:p>
            <a:pPr lvl="2"/>
            <a:r>
              <a:rPr lang="en-US" altLang="zh-TW" dirty="0"/>
              <a:t>Record a video to introduce your final project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Mid:  30%</a:t>
            </a:r>
          </a:p>
          <a:p>
            <a:endParaRPr lang="en-US" altLang="zh-TW" dirty="0"/>
          </a:p>
          <a:p>
            <a:r>
              <a:rPr lang="en-US" altLang="zh-TW" dirty="0" smtClean="0"/>
              <a:t>Final Project: 40 %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Team Project</a:t>
            </a:r>
          </a:p>
          <a:p>
            <a:pPr lvl="1"/>
            <a:r>
              <a:rPr lang="en-US" altLang="zh-TW" dirty="0"/>
              <a:t>2</a:t>
            </a:r>
            <a:r>
              <a:rPr lang="en-US" altLang="zh-TW" dirty="0" smtClean="0"/>
              <a:t>~3 persons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goo.gl/yhXwSa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A workshop</a:t>
            </a:r>
          </a:p>
          <a:p>
            <a:pPr lvl="1"/>
            <a:r>
              <a:rPr lang="en-US" altLang="zh-TW" dirty="0" smtClean="0"/>
              <a:t>Join with CS332A</a:t>
            </a:r>
            <a:r>
              <a:rPr lang="zh-TW" altLang="en-US" dirty="0"/>
              <a:t>大數據科學</a:t>
            </a:r>
            <a:r>
              <a:rPr lang="zh-TW" altLang="en-US" dirty="0" smtClean="0"/>
              <a:t>導論</a:t>
            </a:r>
            <a:r>
              <a:rPr lang="en-US" altLang="zh-TW" dirty="0" smtClean="0"/>
              <a:t>, CS321A</a:t>
            </a:r>
            <a:r>
              <a:rPr lang="zh-TW" altLang="en-US" dirty="0"/>
              <a:t>ＵＮＩＸ系統</a:t>
            </a:r>
            <a:r>
              <a:rPr lang="zh-TW" altLang="en-US" dirty="0" smtClean="0"/>
              <a:t>概論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Competitions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://www.kaggle.com/competitions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http://dreamchallenges.org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http://saschampion.com.tw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Others </a:t>
            </a:r>
            <a:r>
              <a:rPr lang="en-US" altLang="zh-TW" dirty="0"/>
              <a:t>competitions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Innovation Project</a:t>
            </a:r>
          </a:p>
          <a:p>
            <a:pPr lvl="1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://hackathon.tw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opendata-contest.tca.org.tw/purpose.aspx</a:t>
            </a:r>
            <a:endParaRPr lang="en-US" altLang="zh-TW" dirty="0"/>
          </a:p>
          <a:p>
            <a:pPr lvl="1"/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9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</a:p>
          <a:p>
            <a:pPr lvl="1"/>
            <a:r>
              <a:rPr lang="en-US" altLang="zh-TW" dirty="0" smtClean="0"/>
              <a:t>The top 3 in a competition (# teams &gt; </a:t>
            </a:r>
            <a:r>
              <a:rPr lang="en-US" altLang="zh-TW" dirty="0"/>
              <a:t>5</a:t>
            </a:r>
            <a:r>
              <a:rPr lang="en-US" altLang="zh-TW" dirty="0" smtClean="0"/>
              <a:t>0)</a:t>
            </a:r>
          </a:p>
          <a:p>
            <a:pPr lvl="1"/>
            <a:r>
              <a:rPr lang="en-US" altLang="zh-TW" dirty="0" smtClean="0"/>
              <a:t>Final score = 99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10073846</Template>
  <TotalTime>1755</TotalTime>
  <Words>452</Words>
  <Application>Microsoft Office PowerPoint</Application>
  <PresentationFormat>如螢幕大小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新細明體</vt:lpstr>
      <vt:lpstr>Calibri</vt:lpstr>
      <vt:lpstr>Corbel</vt:lpstr>
      <vt:lpstr>Custom Theme</vt:lpstr>
      <vt:lpstr>Big Data Analytics</vt:lpstr>
      <vt:lpstr>Big Data Analytics</vt:lpstr>
      <vt:lpstr>Big Data Analytics</vt:lpstr>
      <vt:lpstr>Reference Book</vt:lpstr>
      <vt:lpstr>Online Resource</vt:lpstr>
      <vt:lpstr>Score</vt:lpstr>
      <vt:lpstr>Final Project</vt:lpstr>
      <vt:lpstr>Final Project</vt:lpstr>
      <vt:lpstr>Final Project</vt:lpstr>
      <vt:lpstr>1032 Final Project</vt:lpstr>
      <vt:lpstr>1032 Final Project</vt:lpstr>
      <vt:lpstr>Submit Homework </vt:lpstr>
      <vt:lpstr>Sign in</vt:lpstr>
      <vt:lpstr>Outline</vt:lpstr>
      <vt:lpstr>Pre-requisite</vt:lpstr>
      <vt:lpstr>公約</vt:lpstr>
      <vt:lpstr>公約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</dc:title>
  <dc:creator>tinin</dc:creator>
  <cp:lastModifiedBy>pc01</cp:lastModifiedBy>
  <cp:revision>126</cp:revision>
  <dcterms:created xsi:type="dcterms:W3CDTF">2012-02-22T14:05:57Z</dcterms:created>
  <dcterms:modified xsi:type="dcterms:W3CDTF">2017-02-21T01:02:04Z</dcterms:modified>
</cp:coreProperties>
</file>