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72" r:id="rId3"/>
  </p:sldMasterIdLst>
  <p:notesMasterIdLst>
    <p:notesMasterId r:id="rId18"/>
  </p:notesMasterIdLst>
  <p:sldIdLst>
    <p:sldId id="256" r:id="rId4"/>
    <p:sldId id="257" r:id="rId5"/>
    <p:sldId id="262" r:id="rId6"/>
    <p:sldId id="260" r:id="rId7"/>
    <p:sldId id="258" r:id="rId8"/>
    <p:sldId id="259" r:id="rId9"/>
    <p:sldId id="270" r:id="rId10"/>
    <p:sldId id="271" r:id="rId11"/>
    <p:sldId id="275" r:id="rId12"/>
    <p:sldId id="272" r:id="rId13"/>
    <p:sldId id="273" r:id="rId14"/>
    <p:sldId id="274" r:id="rId15"/>
    <p:sldId id="264" r:id="rId16"/>
    <p:sldId id="269" r:id="rId17"/>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99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82" autoAdjust="0"/>
  </p:normalViewPr>
  <p:slideViewPr>
    <p:cSldViewPr>
      <p:cViewPr varScale="1">
        <p:scale>
          <a:sx n="94" d="100"/>
          <a:sy n="94" d="100"/>
        </p:scale>
        <p:origin x="696" y="78"/>
      </p:cViewPr>
      <p:guideLst>
        <p:guide orient="horz" pos="1620"/>
        <p:guide pos="2880"/>
      </p:guideLst>
    </p:cSldViewPr>
  </p:slideViewPr>
  <p:notesTextViewPr>
    <p:cViewPr>
      <p:scale>
        <a:sx n="100" d="100"/>
        <a:sy n="100" d="100"/>
      </p:scale>
      <p:origin x="0" y="0"/>
    </p:cViewPr>
  </p:notesTextViewPr>
  <p:gridSpacing cx="72033" cy="72033"/>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idx="4294967295"/>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endParaRPr lang="zh-CN" altLang="zh-CN"/>
          </a:p>
        </p:txBody>
      </p:sp>
      <p:sp>
        <p:nvSpPr>
          <p:cNvPr id="3075" name="日期占位符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48DEBBA9-AA86-431A-9556-0354EEF0127E}" type="datetime1">
              <a:rPr lang="zh-CN" altLang="en-US"/>
              <a:pPr>
                <a:defRPr/>
              </a:pPr>
              <a:t>2017/4/19</a:t>
            </a:fld>
            <a:endParaRPr lang="zh-CN" altLang="en-US"/>
          </a:p>
        </p:txBody>
      </p:sp>
      <p:sp>
        <p:nvSpPr>
          <p:cNvPr id="1741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741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defRPr>
                <a:solidFill>
                  <a:schemeClr val="tx1"/>
                </a:solidFill>
                <a:latin typeface="Arial" panose="020B0604020202020204" pitchFamily="34" charset="0"/>
                <a:ea typeface="宋体" panose="02010600030101010101" pitchFamily="2" charset="-122"/>
              </a:defRPr>
            </a:lvl1pPr>
            <a:lvl2pPr marL="742950" indent="-285750" defTabSz="0" eaLnBrk="0" hangingPunct="0">
              <a:defRPr>
                <a:solidFill>
                  <a:schemeClr val="tx1"/>
                </a:solidFill>
                <a:latin typeface="Arial" panose="020B0604020202020204" pitchFamily="34" charset="0"/>
                <a:ea typeface="宋体" panose="02010600030101010101" pitchFamily="2" charset="-122"/>
              </a:defRPr>
            </a:lvl2pPr>
            <a:lvl3pPr marL="1143000" indent="-228600" defTabSz="0" eaLnBrk="0" hangingPunct="0">
              <a:defRPr>
                <a:solidFill>
                  <a:schemeClr val="tx1"/>
                </a:solidFill>
                <a:latin typeface="Arial" panose="020B0604020202020204" pitchFamily="34" charset="0"/>
                <a:ea typeface="宋体" panose="02010600030101010101" pitchFamily="2" charset="-122"/>
              </a:defRPr>
            </a:lvl3pPr>
            <a:lvl4pPr marL="1600200" indent="-228600" defTabSz="0" eaLnBrk="0" hangingPunct="0">
              <a:defRPr>
                <a:solidFill>
                  <a:schemeClr val="tx1"/>
                </a:solidFill>
                <a:latin typeface="Arial" panose="020B0604020202020204" pitchFamily="34" charset="0"/>
                <a:ea typeface="宋体" panose="02010600030101010101" pitchFamily="2" charset="-122"/>
              </a:defRPr>
            </a:lvl4pPr>
            <a:lvl5pPr marL="2057400" indent="-228600" defTabSz="0" eaLnBrk="0" hangingPunct="0">
              <a:defRPr>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30000"/>
              </a:spcBef>
            </a:pPr>
            <a:r>
              <a:rPr lang="zh-CN" altLang="en-US" sz="1200"/>
              <a:t>单击此处编辑母版文本样式</a:t>
            </a:r>
          </a:p>
          <a:p>
            <a:pPr>
              <a:spcBef>
                <a:spcPct val="30000"/>
              </a:spcBef>
            </a:pPr>
            <a:r>
              <a:rPr lang="zh-CN" altLang="en-US" sz="1200"/>
              <a:t>第二级</a:t>
            </a:r>
          </a:p>
          <a:p>
            <a:pPr>
              <a:spcBef>
                <a:spcPct val="30000"/>
              </a:spcBef>
            </a:pPr>
            <a:r>
              <a:rPr lang="zh-CN" altLang="en-US" sz="1200"/>
              <a:t>第三级</a:t>
            </a:r>
          </a:p>
          <a:p>
            <a:pPr>
              <a:spcBef>
                <a:spcPct val="30000"/>
              </a:spcBef>
            </a:pPr>
            <a:r>
              <a:rPr lang="zh-CN" altLang="en-US" sz="1200"/>
              <a:t>第四级</a:t>
            </a:r>
          </a:p>
          <a:p>
            <a:pPr>
              <a:spcBef>
                <a:spcPct val="30000"/>
              </a:spcBef>
            </a:pPr>
            <a:r>
              <a:rPr lang="zh-CN" altLang="en-US" sz="1200"/>
              <a:t>第五级</a:t>
            </a:r>
          </a:p>
        </p:txBody>
      </p:sp>
      <p:sp>
        <p:nvSpPr>
          <p:cNvPr id="3078" name="页脚占位符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a:latin typeface="Arial" pitchFamily="34" charset="0"/>
              </a:defRPr>
            </a:lvl1pPr>
          </a:lstStyle>
          <a:p>
            <a:pPr>
              <a:defRPr/>
            </a:pPr>
            <a:endParaRPr lang="zh-CN" altLang="zh-CN"/>
          </a:p>
        </p:txBody>
      </p:sp>
      <p:sp>
        <p:nvSpPr>
          <p:cNvPr id="3079" name="灯片编号占位符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a:lvl1pPr>
          </a:lstStyle>
          <a:p>
            <a:fld id="{243F8359-2FCD-460D-BBF2-5DD03A161991}" type="slidenum">
              <a:rPr lang="zh-CN" altLang="en-US"/>
              <a:pPr/>
              <a:t>‹#›</a:t>
            </a:fld>
            <a:endParaRPr lang="zh-CN" altLang="en-US"/>
          </a:p>
        </p:txBody>
      </p:sp>
    </p:spTree>
    <p:extLst>
      <p:ext uri="{BB962C8B-B14F-4D97-AF65-F5344CB8AC3E}">
        <p14:creationId xmlns:p14="http://schemas.microsoft.com/office/powerpoint/2010/main" val="3095195112"/>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smtClean="0"/>
              <a:t>1</a:t>
            </a:r>
            <a:r>
              <a:rPr lang="zh-CN" altLang="en-US" dirty="0" smtClean="0"/>
              <a:t>）广泛参考</a:t>
            </a:r>
            <a:r>
              <a:rPr lang="en-US" altLang="zh-CN" dirty="0" smtClean="0"/>
              <a:t>	</a:t>
            </a:r>
            <a:r>
              <a:rPr lang="zh-CN" altLang="en-US" dirty="0" smtClean="0"/>
              <a:t>传统时间序列数据建模方法的基础上，提出新的时间序列建模方法，能够将</a:t>
            </a:r>
            <a:r>
              <a:rPr lang="en-US" altLang="zh-CN" dirty="0" smtClean="0"/>
              <a:t>	</a:t>
            </a:r>
            <a:r>
              <a:rPr lang="zh-CN" altLang="en-US" dirty="0" smtClean="0"/>
              <a:t>非结构化的时间序列数据建模成为结构化的、易于关系数据库系统存储的结构化数据</a:t>
            </a:r>
            <a:endParaRPr lang="en-US" altLang="zh-CN" dirty="0" smtClean="0"/>
          </a:p>
          <a:p>
            <a:r>
              <a:rPr lang="en-US" altLang="zh-CN" dirty="0" smtClean="0"/>
              <a:t>2</a:t>
            </a:r>
            <a:r>
              <a:rPr lang="zh-CN" altLang="en-US" dirty="0" smtClean="0"/>
              <a:t>）设计通用的、易于扩展的建模框架，能有效的对不同时间序列数据进行建模</a:t>
            </a:r>
            <a:endParaRPr lang="en-US" altLang="zh-CN" dirty="0" smtClean="0"/>
          </a:p>
          <a:p>
            <a:r>
              <a:rPr lang="en-US" altLang="zh-CN" dirty="0" smtClean="0"/>
              <a:t>3</a:t>
            </a:r>
            <a:r>
              <a:rPr lang="zh-CN" altLang="en-US" dirty="0" smtClean="0"/>
              <a:t>）设计关系数据库存储结构，有效的存储结构化建模后的时间序列数据及相关的建模元信息，完整保存结构化建模后的时间序列数据信息</a:t>
            </a:r>
            <a:endParaRPr lang="en-US" altLang="zh-CN" dirty="0" smtClean="0"/>
          </a:p>
          <a:p>
            <a:r>
              <a:rPr lang="en-US" altLang="zh-CN" dirty="0" smtClean="0"/>
              <a:t>4</a:t>
            </a:r>
            <a:r>
              <a:rPr lang="zh-CN" altLang="en-US" dirty="0" smtClean="0"/>
              <a:t>）给出时间序列数据结构化的查询方法，满足目前时间序列数据的各种实际应用需求</a:t>
            </a:r>
            <a:endParaRPr lang="zh-CN" altLang="en-US" dirty="0"/>
          </a:p>
        </p:txBody>
      </p:sp>
      <p:sp>
        <p:nvSpPr>
          <p:cNvPr id="4" name="日期占位符 3"/>
          <p:cNvSpPr>
            <a:spLocks noGrp="1"/>
          </p:cNvSpPr>
          <p:nvPr>
            <p:ph type="dt" idx="10"/>
          </p:nvPr>
        </p:nvSpPr>
        <p:spPr/>
        <p:txBody>
          <a:bodyPr/>
          <a:lstStyle/>
          <a:p>
            <a:pPr>
              <a:defRPr/>
            </a:pPr>
            <a:fld id="{48DEBBA9-AA86-431A-9556-0354EEF0127E}" type="datetime1">
              <a:rPr lang="zh-CN" altLang="en-US" smtClean="0"/>
              <a:pPr>
                <a:defRPr/>
              </a:pPr>
              <a:t>2017/4/19</a:t>
            </a:fld>
            <a:endParaRPr lang="zh-CN" altLang="en-US"/>
          </a:p>
        </p:txBody>
      </p:sp>
      <p:sp>
        <p:nvSpPr>
          <p:cNvPr id="5" name="灯片编号占位符 4"/>
          <p:cNvSpPr>
            <a:spLocks noGrp="1"/>
          </p:cNvSpPr>
          <p:nvPr>
            <p:ph type="sldNum" sz="quarter" idx="11"/>
          </p:nvPr>
        </p:nvSpPr>
        <p:spPr/>
        <p:txBody>
          <a:bodyPr/>
          <a:lstStyle/>
          <a:p>
            <a:fld id="{243F8359-2FCD-460D-BBF2-5DD03A161991}" type="slidenum">
              <a:rPr lang="zh-CN" altLang="en-US" smtClean="0"/>
              <a:pPr/>
              <a:t>9</a:t>
            </a:fld>
            <a:endParaRPr lang="zh-CN" altLang="en-US"/>
          </a:p>
        </p:txBody>
      </p:sp>
    </p:spTree>
    <p:extLst>
      <p:ext uri="{BB962C8B-B14F-4D97-AF65-F5344CB8AC3E}">
        <p14:creationId xmlns:p14="http://schemas.microsoft.com/office/powerpoint/2010/main" val="267487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smtClean="0"/>
              <a:t>1</a:t>
            </a:r>
            <a:r>
              <a:rPr lang="zh-CN" altLang="en-US" dirty="0" smtClean="0"/>
              <a:t>）如果是增删改的接口，一般需要声明为</a:t>
            </a:r>
            <a:r>
              <a:rPr lang="en-US" altLang="zh-CN" dirty="0" smtClean="0"/>
              <a:t>POST</a:t>
            </a:r>
            <a:r>
              <a:rPr lang="zh-CN" altLang="en-US" dirty="0" smtClean="0"/>
              <a:t>方式提交数据，而且基于安全性的考虑，需要携带更多的参数</a:t>
            </a:r>
            <a:endParaRPr lang="en-US" altLang="zh-CN" dirty="0" smtClean="0"/>
          </a:p>
          <a:p>
            <a:r>
              <a:rPr lang="en-US" altLang="zh-CN" dirty="0" smtClean="0"/>
              <a:t>2</a:t>
            </a:r>
            <a:r>
              <a:rPr lang="zh-CN" altLang="en-US" dirty="0" smtClean="0"/>
              <a:t>）如果在接口设计中碰到很多简单类型的参数，又想以</a:t>
            </a:r>
            <a:r>
              <a:rPr lang="en-US" altLang="zh-CN" dirty="0" smtClean="0"/>
              <a:t>POST</a:t>
            </a:r>
            <a:r>
              <a:rPr lang="zh-CN" altLang="en-US" dirty="0" smtClean="0"/>
              <a:t>方式提交数据，采用</a:t>
            </a:r>
            <a:r>
              <a:rPr lang="en-US" altLang="zh-CN" dirty="0" err="1" smtClean="0"/>
              <a:t>Jobject</a:t>
            </a:r>
            <a:r>
              <a:rPr lang="zh-CN" altLang="en-US" dirty="0" smtClean="0"/>
              <a:t>参数。不定义具体的实体类，而是采用</a:t>
            </a:r>
            <a:r>
              <a:rPr lang="en-US" altLang="zh-CN" dirty="0" smtClean="0"/>
              <a:t>dynamic</a:t>
            </a:r>
            <a:r>
              <a:rPr lang="zh-CN" altLang="en-US" dirty="0" smtClean="0"/>
              <a:t>语法，声明动态对象，由运行时获取对应属性</a:t>
            </a:r>
            <a:endParaRPr lang="en-US" altLang="zh-CN" dirty="0" smtClean="0"/>
          </a:p>
          <a:p>
            <a:r>
              <a:rPr lang="en-US" altLang="zh-CN" dirty="0" smtClean="0"/>
              <a:t>3</a:t>
            </a:r>
            <a:r>
              <a:rPr lang="zh-CN" altLang="en-US" dirty="0" smtClean="0"/>
              <a:t>）分页处理可以提高数据检索效率，减少服务器数据处理的压力</a:t>
            </a:r>
            <a:r>
              <a:rPr lang="en-US" altLang="zh-CN" dirty="0" smtClean="0"/>
              <a:t>	</a:t>
            </a:r>
          </a:p>
        </p:txBody>
      </p:sp>
      <p:sp>
        <p:nvSpPr>
          <p:cNvPr id="4" name="日期占位符 3"/>
          <p:cNvSpPr>
            <a:spLocks noGrp="1"/>
          </p:cNvSpPr>
          <p:nvPr>
            <p:ph type="dt" idx="10"/>
          </p:nvPr>
        </p:nvSpPr>
        <p:spPr/>
        <p:txBody>
          <a:bodyPr/>
          <a:lstStyle/>
          <a:p>
            <a:pPr>
              <a:defRPr/>
            </a:pPr>
            <a:fld id="{48DEBBA9-AA86-431A-9556-0354EEF0127E}" type="datetime1">
              <a:rPr lang="zh-CN" altLang="en-US" smtClean="0"/>
              <a:pPr>
                <a:defRPr/>
              </a:pPr>
              <a:t>2017/4/19</a:t>
            </a:fld>
            <a:endParaRPr lang="zh-CN" altLang="en-US"/>
          </a:p>
        </p:txBody>
      </p:sp>
      <p:sp>
        <p:nvSpPr>
          <p:cNvPr id="5" name="灯片编号占位符 4"/>
          <p:cNvSpPr>
            <a:spLocks noGrp="1"/>
          </p:cNvSpPr>
          <p:nvPr>
            <p:ph type="sldNum" sz="quarter" idx="11"/>
          </p:nvPr>
        </p:nvSpPr>
        <p:spPr/>
        <p:txBody>
          <a:bodyPr/>
          <a:lstStyle/>
          <a:p>
            <a:fld id="{243F8359-2FCD-460D-BBF2-5DD03A161991}" type="slidenum">
              <a:rPr lang="zh-CN" altLang="en-US" smtClean="0"/>
              <a:pPr/>
              <a:t>12</a:t>
            </a:fld>
            <a:endParaRPr lang="zh-CN" altLang="en-US"/>
          </a:p>
        </p:txBody>
      </p:sp>
    </p:spTree>
    <p:extLst>
      <p:ext uri="{BB962C8B-B14F-4D97-AF65-F5344CB8AC3E}">
        <p14:creationId xmlns:p14="http://schemas.microsoft.com/office/powerpoint/2010/main" val="2851228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581246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24889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88187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92A488CC-F02B-46B2-B9E0-083B11FD752E}" type="slidenum">
              <a:rPr lang="zh-CN" altLang="zh-CN"/>
              <a:pPr/>
              <a:t>‹#›</a:t>
            </a:fld>
            <a:endParaRPr lang="zh-CN" altLang="zh-CN"/>
          </a:p>
        </p:txBody>
      </p:sp>
    </p:spTree>
    <p:extLst>
      <p:ext uri="{BB962C8B-B14F-4D97-AF65-F5344CB8AC3E}">
        <p14:creationId xmlns:p14="http://schemas.microsoft.com/office/powerpoint/2010/main" val="304706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07C1EEA5-C959-4464-8185-514085BF0B22}" type="slidenum">
              <a:rPr lang="zh-CN" altLang="zh-CN"/>
              <a:pPr/>
              <a:t>‹#›</a:t>
            </a:fld>
            <a:endParaRPr lang="zh-CN" altLang="zh-CN"/>
          </a:p>
        </p:txBody>
      </p:sp>
    </p:spTree>
    <p:extLst>
      <p:ext uri="{BB962C8B-B14F-4D97-AF65-F5344CB8AC3E}">
        <p14:creationId xmlns:p14="http://schemas.microsoft.com/office/powerpoint/2010/main" val="3981857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B43D9E33-AF4A-42C8-B788-A6838FA21F4F}" type="slidenum">
              <a:rPr lang="zh-CN" altLang="zh-CN"/>
              <a:pPr/>
              <a:t>‹#›</a:t>
            </a:fld>
            <a:endParaRPr lang="zh-CN" altLang="zh-CN"/>
          </a:p>
        </p:txBody>
      </p:sp>
    </p:spTree>
    <p:extLst>
      <p:ext uri="{BB962C8B-B14F-4D97-AF65-F5344CB8AC3E}">
        <p14:creationId xmlns:p14="http://schemas.microsoft.com/office/powerpoint/2010/main" val="1093961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86B2738D-F6A2-4C91-99EF-95A300D0BF45}" type="slidenum">
              <a:rPr lang="zh-CN" altLang="zh-CN"/>
              <a:pPr/>
              <a:t>‹#›</a:t>
            </a:fld>
            <a:endParaRPr lang="zh-CN" altLang="zh-CN"/>
          </a:p>
        </p:txBody>
      </p:sp>
    </p:spTree>
    <p:extLst>
      <p:ext uri="{BB962C8B-B14F-4D97-AF65-F5344CB8AC3E}">
        <p14:creationId xmlns:p14="http://schemas.microsoft.com/office/powerpoint/2010/main" val="2598879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fld id="{02A5A557-F952-4F38-B6DD-37A9EDBFC6C7}" type="slidenum">
              <a:rPr lang="zh-CN" altLang="zh-CN"/>
              <a:pPr/>
              <a:t>‹#›</a:t>
            </a:fld>
            <a:endParaRPr lang="zh-CN" altLang="zh-CN"/>
          </a:p>
        </p:txBody>
      </p:sp>
    </p:spTree>
    <p:extLst>
      <p:ext uri="{BB962C8B-B14F-4D97-AF65-F5344CB8AC3E}">
        <p14:creationId xmlns:p14="http://schemas.microsoft.com/office/powerpoint/2010/main" val="1334327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fld id="{4C5B20A4-B306-4C22-952D-B47786F068AA}" type="slidenum">
              <a:rPr lang="zh-CN" altLang="zh-CN"/>
              <a:pPr/>
              <a:t>‹#›</a:t>
            </a:fld>
            <a:endParaRPr lang="zh-CN" altLang="zh-CN"/>
          </a:p>
        </p:txBody>
      </p:sp>
    </p:spTree>
    <p:extLst>
      <p:ext uri="{BB962C8B-B14F-4D97-AF65-F5344CB8AC3E}">
        <p14:creationId xmlns:p14="http://schemas.microsoft.com/office/powerpoint/2010/main" val="2942033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fld id="{BFDD08D1-41CB-488F-9972-BC8B7DBDAF92}" type="slidenum">
              <a:rPr lang="zh-CN" altLang="zh-CN"/>
              <a:pPr/>
              <a:t>‹#›</a:t>
            </a:fld>
            <a:endParaRPr lang="zh-CN" altLang="zh-CN"/>
          </a:p>
        </p:txBody>
      </p:sp>
    </p:spTree>
    <p:extLst>
      <p:ext uri="{BB962C8B-B14F-4D97-AF65-F5344CB8AC3E}">
        <p14:creationId xmlns:p14="http://schemas.microsoft.com/office/powerpoint/2010/main" val="22364437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D38F90D6-61F9-4161-964A-A204F330ED0A}" type="slidenum">
              <a:rPr lang="zh-CN" altLang="zh-CN"/>
              <a:pPr/>
              <a:t>‹#›</a:t>
            </a:fld>
            <a:endParaRPr lang="zh-CN" altLang="zh-CN"/>
          </a:p>
        </p:txBody>
      </p:sp>
    </p:spTree>
    <p:extLst>
      <p:ext uri="{BB962C8B-B14F-4D97-AF65-F5344CB8AC3E}">
        <p14:creationId xmlns:p14="http://schemas.microsoft.com/office/powerpoint/2010/main" val="1113185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0"/>
            <a:ext cx="8229600" cy="33940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95323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76B046CD-250A-4948-8746-5046E267C635}" type="slidenum">
              <a:rPr lang="zh-CN" altLang="zh-CN"/>
              <a:pPr/>
              <a:t>‹#›</a:t>
            </a:fld>
            <a:endParaRPr lang="zh-CN" altLang="zh-CN"/>
          </a:p>
        </p:txBody>
      </p:sp>
    </p:spTree>
    <p:extLst>
      <p:ext uri="{BB962C8B-B14F-4D97-AF65-F5344CB8AC3E}">
        <p14:creationId xmlns:p14="http://schemas.microsoft.com/office/powerpoint/2010/main" val="34317335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8585A398-F1C6-407D-A0E3-B5BEC5AB5A93}" type="slidenum">
              <a:rPr lang="zh-CN" altLang="zh-CN"/>
              <a:pPr/>
              <a:t>‹#›</a:t>
            </a:fld>
            <a:endParaRPr lang="zh-CN" altLang="zh-CN"/>
          </a:p>
        </p:txBody>
      </p:sp>
    </p:spTree>
    <p:extLst>
      <p:ext uri="{BB962C8B-B14F-4D97-AF65-F5344CB8AC3E}">
        <p14:creationId xmlns:p14="http://schemas.microsoft.com/office/powerpoint/2010/main" val="42898336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9C522BB1-5AA5-4A28-8443-279B7FBF4E1E}" type="slidenum">
              <a:rPr lang="zh-CN" altLang="zh-CN"/>
              <a:pPr/>
              <a:t>‹#›</a:t>
            </a:fld>
            <a:endParaRPr lang="zh-CN" altLang="zh-CN"/>
          </a:p>
        </p:txBody>
      </p:sp>
    </p:spTree>
    <p:extLst>
      <p:ext uri="{BB962C8B-B14F-4D97-AF65-F5344CB8AC3E}">
        <p14:creationId xmlns:p14="http://schemas.microsoft.com/office/powerpoint/2010/main" val="3583022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6"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674456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8419255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7"/>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70346244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735807"/>
            <a:ext cx="4027487" cy="403026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735807"/>
            <a:ext cx="4027488" cy="403026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469092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082870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6083582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46419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1701892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8"/>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039267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284743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3872020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86916"/>
            <a:ext cx="2051050" cy="467915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5" y="86916"/>
            <a:ext cx="6003925" cy="467915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1042131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05843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15480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4059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7079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153753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Verdana" pitchFamily="34" charset="0"/>
            </a:endParaRPr>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29535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0070C0"/>
        </a:solidFill>
        <a:effectLst/>
      </p:bgPr>
    </p:bg>
    <p:spTree>
      <p:nvGrpSpPr>
        <p:cNvPr id="1" name=""/>
        <p:cNvGrpSpPr/>
        <p:nvPr/>
      </p:nvGrpSpPr>
      <p:grpSpPr>
        <a:xfrm>
          <a:off x="0" y="0"/>
          <a:ext cx="0" cy="0"/>
          <a:chOff x="0" y="0"/>
          <a:chExt cx="0" cy="0"/>
        </a:xfrm>
      </p:grpSpPr>
      <p:pic>
        <p:nvPicPr>
          <p:cNvPr id="2050" name="图片 6"/>
          <p:cNvPicPr>
            <a:picLocks noChangeAspect="1" noChangeArrowheads="1"/>
          </p:cNvPicPr>
          <p:nvPr/>
        </p:nvPicPr>
        <p:blipFill>
          <a:blip r:embed="rId13">
            <a:extLst>
              <a:ext uri="{28A0092B-C50C-407E-A947-70E740481C1C}">
                <a14:useLocalDpi xmlns:a14="http://schemas.microsoft.com/office/drawing/2010/main" val="0"/>
              </a:ext>
            </a:extLst>
          </a:blip>
          <a:srcRect r="26486"/>
          <a:stretch>
            <a:fillRect/>
          </a:stretch>
        </p:blipFill>
        <p:spPr bwMode="auto">
          <a:xfrm>
            <a:off x="8358188" y="0"/>
            <a:ext cx="785812"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直接连接符 4"/>
          <p:cNvSpPr>
            <a:spLocks noChangeShapeType="1"/>
          </p:cNvSpPr>
          <p:nvPr/>
        </p:nvSpPr>
        <p:spPr bwMode="auto">
          <a:xfrm rot="5400000">
            <a:off x="142875" y="304800"/>
            <a:ext cx="612775" cy="3175"/>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 name="直接连接符 5"/>
          <p:cNvSpPr>
            <a:spLocks noChangeShapeType="1"/>
          </p:cNvSpPr>
          <p:nvPr/>
        </p:nvSpPr>
        <p:spPr bwMode="auto">
          <a:xfrm rot="5400000">
            <a:off x="330200" y="179388"/>
            <a:ext cx="360363" cy="1587"/>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marL="914400" indent="-914400" algn="l" rtl="0" eaLnBrk="0" fontAlgn="base" hangingPunct="0">
        <a:spcBef>
          <a:spcPct val="0"/>
        </a:spcBef>
        <a:spcAft>
          <a:spcPct val="0"/>
        </a:spcAft>
        <a:defRPr sz="4400" b="1">
          <a:solidFill>
            <a:schemeClr val="bg1"/>
          </a:solidFill>
          <a:latin typeface="+mj-lt"/>
          <a:ea typeface="+mj-ea"/>
          <a:cs typeface="+mj-cs"/>
          <a:sym typeface="Verdana" panose="020B0604030504040204" pitchFamily="34" charset="0"/>
        </a:defRPr>
      </a:lvl1pPr>
      <a:lvl2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2pPr>
      <a:lvl3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3pPr>
      <a:lvl4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4pPr>
      <a:lvl5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5pPr>
      <a:lvl6pPr marL="13716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6pPr>
      <a:lvl7pPr marL="18288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7pPr>
      <a:lvl8pPr marL="22860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8pPr>
      <a:lvl9pPr marL="27432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Verdana" panose="020B060403050404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Verdana" panose="020B060403050404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Verdana" panose="020B060403050404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Verdana" panose="020B060403050404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Verdana" panose="020B0604030504040204"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Verdana"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Verdana"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Verdana"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Verdana"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2052" name="Rectangle 4"/>
          <p:cNvSpPr>
            <a:spLocks noGrp="1" noChangeArrowheads="1"/>
          </p:cNvSpPr>
          <p:nvPr>
            <p:ph type="dt" sz="half" idx="2"/>
          </p:nvPr>
        </p:nvSpPr>
        <p:spPr bwMode="auto">
          <a:xfrm>
            <a:off x="457200" y="4683125"/>
            <a:ext cx="2133600" cy="358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zh-CN" altLang="zh-CN"/>
          </a:p>
        </p:txBody>
      </p:sp>
      <p:sp>
        <p:nvSpPr>
          <p:cNvPr id="2053" name="Rectangle 5"/>
          <p:cNvSpPr>
            <a:spLocks noGrp="1" noChangeArrowheads="1"/>
          </p:cNvSpPr>
          <p:nvPr>
            <p:ph type="ftr" sz="quarter" idx="3"/>
          </p:nvPr>
        </p:nvSpPr>
        <p:spPr bwMode="auto">
          <a:xfrm>
            <a:off x="3124200" y="4683125"/>
            <a:ext cx="2895600" cy="358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zh-CN" altLang="zh-CN"/>
          </a:p>
        </p:txBody>
      </p:sp>
      <p:sp>
        <p:nvSpPr>
          <p:cNvPr id="2054" name="Rectangle 6"/>
          <p:cNvSpPr>
            <a:spLocks noGrp="1" noChangeArrowheads="1"/>
          </p:cNvSpPr>
          <p:nvPr>
            <p:ph type="sldNum" sz="quarter" idx="4"/>
          </p:nvPr>
        </p:nvSpPr>
        <p:spPr bwMode="auto">
          <a:xfrm>
            <a:off x="6553200" y="4683125"/>
            <a:ext cx="2133600" cy="358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C497121-0DEE-463A-A569-011970032D35}" type="slidenum">
              <a:rPr lang="zh-CN" altLang="zh-CN"/>
              <a:pPr/>
              <a:t>‹#›</a:t>
            </a:fld>
            <a:endParaRPr lang="zh-CN" altLang="zh-CN"/>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2-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title"/>
          </p:nvPr>
        </p:nvSpPr>
        <p:spPr bwMode="auto">
          <a:xfrm>
            <a:off x="468313" y="87313"/>
            <a:ext cx="820737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标题文本样式：微软雅黑</a:t>
            </a:r>
            <a:r>
              <a:rPr lang="en-US" altLang="zh-CN" smtClean="0"/>
              <a:t>/28</a:t>
            </a:r>
            <a:r>
              <a:rPr lang="zh-CN" altLang="en-US" smtClean="0"/>
              <a:t>号  </a:t>
            </a:r>
            <a:r>
              <a:rPr lang="en-US" altLang="zh-CN" smtClean="0"/>
              <a:t>Arial/28pt</a:t>
            </a:r>
          </a:p>
        </p:txBody>
      </p:sp>
      <p:sp>
        <p:nvSpPr>
          <p:cNvPr id="4100" name="Rectangle 4"/>
          <p:cNvSpPr>
            <a:spLocks noGrp="1" noChangeArrowheads="1"/>
          </p:cNvSpPr>
          <p:nvPr>
            <p:ph type="body" idx="1"/>
          </p:nvPr>
        </p:nvSpPr>
        <p:spPr bwMode="auto">
          <a:xfrm>
            <a:off x="468313" y="735013"/>
            <a:ext cx="8207375" cy="403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第一级内容文本样式：微软雅黑</a:t>
            </a:r>
            <a:r>
              <a:rPr lang="en-US" altLang="zh-CN" smtClean="0"/>
              <a:t>/20</a:t>
            </a:r>
            <a:r>
              <a:rPr lang="zh-CN" altLang="en-US" smtClean="0"/>
              <a:t>号  </a:t>
            </a:r>
            <a:r>
              <a:rPr lang="en-US" altLang="zh-CN" smtClean="0"/>
              <a:t>Arial/20pt</a:t>
            </a:r>
          </a:p>
          <a:p>
            <a:pPr lvl="1"/>
            <a:r>
              <a:rPr lang="zh-CN" altLang="en-US" smtClean="0"/>
              <a:t>第二级内容文本样式：微软雅黑</a:t>
            </a:r>
            <a:r>
              <a:rPr lang="en-US" altLang="zh-CN" smtClean="0"/>
              <a:t>/18</a:t>
            </a:r>
            <a:r>
              <a:rPr lang="zh-CN" altLang="en-US" smtClean="0"/>
              <a:t>号  </a:t>
            </a:r>
            <a:r>
              <a:rPr lang="en-US" altLang="zh-CN" smtClean="0"/>
              <a:t>Arial/18pt</a:t>
            </a:r>
          </a:p>
          <a:p>
            <a:pPr lvl="2"/>
            <a:r>
              <a:rPr lang="zh-CN" altLang="en-US" smtClean="0"/>
              <a:t>第三级内容文本样式：微软雅黑</a:t>
            </a:r>
            <a:r>
              <a:rPr lang="en-US" altLang="zh-CN" smtClean="0"/>
              <a:t>/16</a:t>
            </a:r>
            <a:r>
              <a:rPr lang="zh-CN" altLang="en-US" smtClean="0"/>
              <a:t>号  </a:t>
            </a:r>
            <a:r>
              <a:rPr lang="en-US" altLang="zh-CN" smtClean="0"/>
              <a:t>Arial/16pt</a:t>
            </a:r>
          </a:p>
          <a:p>
            <a:pPr lvl="3"/>
            <a:r>
              <a:rPr lang="zh-CN" altLang="en-US" smtClean="0"/>
              <a:t>第四级内容文本样式：微软雅黑</a:t>
            </a:r>
            <a:r>
              <a:rPr lang="en-US" altLang="zh-CN" smtClean="0"/>
              <a:t>/14</a:t>
            </a:r>
            <a:r>
              <a:rPr lang="zh-CN" altLang="en-US" smtClean="0"/>
              <a:t>号  </a:t>
            </a:r>
            <a:r>
              <a:rPr lang="en-US" altLang="zh-CN" smtClean="0"/>
              <a:t>Arial/14pt</a:t>
            </a:r>
          </a:p>
          <a:p>
            <a:pPr lvl="4"/>
            <a:r>
              <a:rPr lang="zh-CN" altLang="en-US" smtClean="0"/>
              <a:t>第五级内容文本样式：微软雅黑</a:t>
            </a:r>
            <a:r>
              <a:rPr lang="en-US" altLang="zh-CN" smtClean="0"/>
              <a:t>/12</a:t>
            </a:r>
            <a:r>
              <a:rPr lang="zh-CN" altLang="en-US" smtClean="0"/>
              <a:t>号  </a:t>
            </a:r>
            <a:r>
              <a:rPr lang="en-US" altLang="zh-CN" smtClean="0"/>
              <a:t>Arial/12pt</a:t>
            </a:r>
          </a:p>
        </p:txBody>
      </p:sp>
    </p:spTree>
  </p:cSld>
  <p:clrMap bg1="lt1" tx1="dk1" bg2="lt2" tx2="dk2" accent1="accent1" accent2="accent2" accent3="accent3" accent4="accent4" accent5="accent5" accent6="accent6" hlink="hlink" folHlink="folHlink"/>
  <p:sldLayoutIdLst>
    <p:sldLayoutId id="2147483785"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ransition>
    <p:fade/>
  </p:transition>
  <p:timing>
    <p:tnLst>
      <p:par>
        <p:cTn id="1" dur="indefinite" restart="never" nodeType="tmRoot"/>
      </p:par>
    </p:tnLst>
  </p:timing>
  <p:txStyles>
    <p:titleStyle>
      <a:lvl1pPr algn="l" rtl="0" eaLnBrk="0" fontAlgn="base" hangingPunct="0">
        <a:spcBef>
          <a:spcPct val="0"/>
        </a:spcBef>
        <a:spcAft>
          <a:spcPct val="0"/>
        </a:spcAft>
        <a:defRPr sz="2800" b="1">
          <a:solidFill>
            <a:schemeClr val="tx1"/>
          </a:solidFill>
          <a:latin typeface="+mj-lt"/>
          <a:ea typeface="+mj-ea"/>
          <a:cs typeface="微软雅黑" pitchFamily="34" charset="-122"/>
        </a:defRPr>
      </a:lvl1pPr>
      <a:lvl2pPr algn="l" rtl="0" eaLnBrk="0" fontAlgn="base" hangingPunct="0">
        <a:spcBef>
          <a:spcPct val="0"/>
        </a:spcBef>
        <a:spcAft>
          <a:spcPct val="0"/>
        </a:spcAft>
        <a:defRPr sz="2800" b="1">
          <a:solidFill>
            <a:schemeClr val="tx1"/>
          </a:solidFill>
          <a:latin typeface="Arial" charset="0"/>
          <a:ea typeface="微软雅黑" pitchFamily="34" charset="-122"/>
          <a:cs typeface="微软雅黑" pitchFamily="34" charset="-122"/>
        </a:defRPr>
      </a:lvl2pPr>
      <a:lvl3pPr algn="l" rtl="0" eaLnBrk="0" fontAlgn="base" hangingPunct="0">
        <a:spcBef>
          <a:spcPct val="0"/>
        </a:spcBef>
        <a:spcAft>
          <a:spcPct val="0"/>
        </a:spcAft>
        <a:defRPr sz="2800" b="1">
          <a:solidFill>
            <a:schemeClr val="tx1"/>
          </a:solidFill>
          <a:latin typeface="Arial" charset="0"/>
          <a:ea typeface="微软雅黑" pitchFamily="34" charset="-122"/>
          <a:cs typeface="微软雅黑" pitchFamily="34" charset="-122"/>
        </a:defRPr>
      </a:lvl3pPr>
      <a:lvl4pPr algn="l" rtl="0" eaLnBrk="0" fontAlgn="base" hangingPunct="0">
        <a:spcBef>
          <a:spcPct val="0"/>
        </a:spcBef>
        <a:spcAft>
          <a:spcPct val="0"/>
        </a:spcAft>
        <a:defRPr sz="2800" b="1">
          <a:solidFill>
            <a:schemeClr val="tx1"/>
          </a:solidFill>
          <a:latin typeface="Arial" charset="0"/>
          <a:ea typeface="微软雅黑" pitchFamily="34" charset="-122"/>
          <a:cs typeface="微软雅黑" pitchFamily="34" charset="-122"/>
        </a:defRPr>
      </a:lvl4pPr>
      <a:lvl5pPr algn="l" rtl="0" eaLnBrk="0" fontAlgn="base" hangingPunct="0">
        <a:spcBef>
          <a:spcPct val="0"/>
        </a:spcBef>
        <a:spcAft>
          <a:spcPct val="0"/>
        </a:spcAft>
        <a:defRPr sz="2800" b="1">
          <a:solidFill>
            <a:schemeClr val="tx1"/>
          </a:solidFill>
          <a:latin typeface="Arial" charset="0"/>
          <a:ea typeface="微软雅黑" pitchFamily="34" charset="-122"/>
          <a:cs typeface="微软雅黑" pitchFamily="34" charset="-122"/>
        </a:defRPr>
      </a:lvl5pPr>
      <a:lvl6pPr marL="457200" algn="l" rtl="0" fontAlgn="base">
        <a:spcBef>
          <a:spcPct val="0"/>
        </a:spcBef>
        <a:spcAft>
          <a:spcPct val="0"/>
        </a:spcAft>
        <a:defRPr sz="2800" b="1">
          <a:solidFill>
            <a:schemeClr val="tx1"/>
          </a:solidFill>
          <a:latin typeface="Arial" charset="0"/>
          <a:ea typeface="微软雅黑" pitchFamily="34" charset="-122"/>
          <a:cs typeface="宋体" charset="-122"/>
        </a:defRPr>
      </a:lvl6pPr>
      <a:lvl7pPr marL="914400" algn="l" rtl="0" fontAlgn="base">
        <a:spcBef>
          <a:spcPct val="0"/>
        </a:spcBef>
        <a:spcAft>
          <a:spcPct val="0"/>
        </a:spcAft>
        <a:defRPr sz="2800" b="1">
          <a:solidFill>
            <a:schemeClr val="tx1"/>
          </a:solidFill>
          <a:latin typeface="Arial" charset="0"/>
          <a:ea typeface="微软雅黑" pitchFamily="34" charset="-122"/>
          <a:cs typeface="宋体" charset="-122"/>
        </a:defRPr>
      </a:lvl7pPr>
      <a:lvl8pPr marL="1371600" algn="l" rtl="0" fontAlgn="base">
        <a:spcBef>
          <a:spcPct val="0"/>
        </a:spcBef>
        <a:spcAft>
          <a:spcPct val="0"/>
        </a:spcAft>
        <a:defRPr sz="2800" b="1">
          <a:solidFill>
            <a:schemeClr val="tx1"/>
          </a:solidFill>
          <a:latin typeface="Arial" charset="0"/>
          <a:ea typeface="微软雅黑" pitchFamily="34" charset="-122"/>
          <a:cs typeface="宋体" charset="-122"/>
        </a:defRPr>
      </a:lvl8pPr>
      <a:lvl9pPr marL="1828800" algn="l" rtl="0" fontAlgn="base">
        <a:spcBef>
          <a:spcPct val="0"/>
        </a:spcBef>
        <a:spcAft>
          <a:spcPct val="0"/>
        </a:spcAft>
        <a:defRPr sz="2800" b="1">
          <a:solidFill>
            <a:schemeClr val="tx1"/>
          </a:solidFill>
          <a:latin typeface="Arial" charset="0"/>
          <a:ea typeface="微软雅黑" pitchFamily="34" charset="-122"/>
          <a:cs typeface="宋体" charset="-122"/>
        </a:defRPr>
      </a:lvl9pPr>
    </p:titleStyle>
    <p:bodyStyle>
      <a:lvl1pPr marL="180975" indent="-180975" algn="l" rtl="0" eaLnBrk="0" fontAlgn="ctr" hangingPunct="0">
        <a:lnSpc>
          <a:spcPct val="120000"/>
        </a:lnSpc>
        <a:spcBef>
          <a:spcPct val="20000"/>
        </a:spcBef>
        <a:spcAft>
          <a:spcPct val="0"/>
        </a:spcAft>
        <a:buClr>
          <a:schemeClr val="accent1"/>
        </a:buClr>
        <a:buSzPct val="60000"/>
        <a:buFont typeface="Wingdings" pitchFamily="2" charset="2"/>
        <a:buChar char="l"/>
        <a:defRPr sz="2000" b="1">
          <a:solidFill>
            <a:schemeClr val="tx1"/>
          </a:solidFill>
          <a:latin typeface="+mn-lt"/>
          <a:ea typeface="+mn-ea"/>
          <a:cs typeface="微软雅黑" pitchFamily="34" charset="-122"/>
        </a:defRPr>
      </a:lvl1pPr>
      <a:lvl2pPr marL="541338" indent="-180975" algn="l" rtl="0" eaLnBrk="0" fontAlgn="ctr" hangingPunct="0">
        <a:lnSpc>
          <a:spcPct val="120000"/>
        </a:lnSpc>
        <a:spcBef>
          <a:spcPct val="20000"/>
        </a:spcBef>
        <a:spcAft>
          <a:spcPct val="0"/>
        </a:spcAft>
        <a:buClr>
          <a:schemeClr val="accent1"/>
        </a:buClr>
        <a:buSzPct val="60000"/>
        <a:buFont typeface="Wingdings" pitchFamily="2" charset="2"/>
        <a:buChar char="l"/>
        <a:defRPr sz="2800">
          <a:solidFill>
            <a:schemeClr val="tx1"/>
          </a:solidFill>
          <a:latin typeface="+mn-lt"/>
          <a:ea typeface="+mn-ea"/>
          <a:cs typeface="微软雅黑" pitchFamily="34" charset="-122"/>
        </a:defRPr>
      </a:lvl2pPr>
      <a:lvl3pPr marL="895350" indent="-174625" algn="l" rtl="0" eaLnBrk="0" fontAlgn="ctr" hangingPunct="0">
        <a:lnSpc>
          <a:spcPct val="120000"/>
        </a:lnSpc>
        <a:spcBef>
          <a:spcPct val="20000"/>
        </a:spcBef>
        <a:spcAft>
          <a:spcPct val="0"/>
        </a:spcAft>
        <a:buClr>
          <a:schemeClr val="accent1"/>
        </a:buClr>
        <a:buSzPct val="60000"/>
        <a:buFont typeface="Wingdings" pitchFamily="2" charset="2"/>
        <a:buChar char="l"/>
        <a:defRPr sz="1600">
          <a:solidFill>
            <a:schemeClr val="tx1"/>
          </a:solidFill>
          <a:latin typeface="+mn-lt"/>
          <a:ea typeface="+mn-ea"/>
          <a:cs typeface="微软雅黑" pitchFamily="34" charset="-122"/>
        </a:defRPr>
      </a:lvl3pPr>
      <a:lvl4pPr marL="1255713" indent="-180975" algn="l" rtl="0" eaLnBrk="0" fontAlgn="ctr" hangingPunct="0">
        <a:lnSpc>
          <a:spcPct val="120000"/>
        </a:lnSpc>
        <a:spcBef>
          <a:spcPct val="20000"/>
        </a:spcBef>
        <a:spcAft>
          <a:spcPct val="0"/>
        </a:spcAft>
        <a:buClr>
          <a:schemeClr val="accent1"/>
        </a:buClr>
        <a:buSzPct val="60000"/>
        <a:buFont typeface="Wingdings" pitchFamily="2" charset="2"/>
        <a:buChar char="l"/>
        <a:defRPr sz="1400">
          <a:solidFill>
            <a:schemeClr val="tx1"/>
          </a:solidFill>
          <a:latin typeface="+mn-lt"/>
          <a:ea typeface="+mn-ea"/>
          <a:cs typeface="微软雅黑" pitchFamily="34" charset="-122"/>
        </a:defRPr>
      </a:lvl4pPr>
      <a:lvl5pPr marL="16192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cs typeface="微软雅黑" pitchFamily="34" charset="-122"/>
        </a:defRPr>
      </a:lvl5pPr>
      <a:lvl6pPr marL="2076450" indent="-184150" algn="l" rtl="0" fontAlgn="ctr">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cs typeface="+mn-cs"/>
        </a:defRPr>
      </a:lvl6pPr>
      <a:lvl7pPr marL="2533650" indent="-184150" algn="l" rtl="0" fontAlgn="ctr">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cs typeface="+mn-cs"/>
        </a:defRPr>
      </a:lvl7pPr>
      <a:lvl8pPr marL="2990850" indent="-184150" algn="l" rtl="0" fontAlgn="ctr">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cs typeface="+mn-cs"/>
        </a:defRPr>
      </a:lvl8pPr>
      <a:lvl9pPr marL="3448050" indent="-184150" algn="l" rtl="0" fontAlgn="ctr">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solidFill>
          <a:srgbClr val="0070C0"/>
        </a:solidFill>
        <a:effectLst/>
      </p:bgPr>
    </p:bg>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8100" y="749300"/>
            <a:ext cx="402590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标题 1"/>
          <p:cNvSpPr>
            <a:spLocks noGrp="1" noChangeArrowheads="1"/>
          </p:cNvSpPr>
          <p:nvPr>
            <p:ph type="ctrTitle" idx="4294967295"/>
          </p:nvPr>
        </p:nvSpPr>
        <p:spPr bwMode="auto">
          <a:xfrm>
            <a:off x="1474581" y="1050612"/>
            <a:ext cx="5975157" cy="72945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r>
              <a:rPr lang="zh-CN" altLang="en-US" sz="3200" dirty="0" smtClean="0"/>
              <a:t>多维时间序列数据综合管理系统</a:t>
            </a:r>
          </a:p>
        </p:txBody>
      </p:sp>
      <p:sp>
        <p:nvSpPr>
          <p:cNvPr id="6148" name="副标题 2"/>
          <p:cNvSpPr>
            <a:spLocks noGrp="1" noChangeArrowheads="1"/>
          </p:cNvSpPr>
          <p:nvPr>
            <p:ph type="subTitle" idx="1"/>
          </p:nvPr>
        </p:nvSpPr>
        <p:spPr bwMode="auto">
          <a:xfrm>
            <a:off x="970350" y="2211585"/>
            <a:ext cx="1840701" cy="100488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hangingPunct="1"/>
            <a:r>
              <a:rPr lang="zh-CN" altLang="en-US" sz="2400" dirty="0" smtClean="0">
                <a:solidFill>
                  <a:schemeClr val="bg1"/>
                </a:solidFill>
              </a:rPr>
              <a:t>姓名：王哲</a:t>
            </a:r>
            <a:endParaRPr lang="en-US" altLang="zh-CN" sz="2400" dirty="0" smtClean="0">
              <a:solidFill>
                <a:schemeClr val="bg1"/>
              </a:solidFill>
            </a:endParaRPr>
          </a:p>
          <a:p>
            <a:pPr algn="l" eaLnBrk="1" hangingPunct="1"/>
            <a:r>
              <a:rPr lang="zh-CN" altLang="en-US" sz="2400" dirty="0" smtClean="0">
                <a:solidFill>
                  <a:schemeClr val="bg1"/>
                </a:solidFill>
              </a:rPr>
              <a:t>导师：韩琦</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
          <p:cNvSpPr txBox="1">
            <a:spLocks noChangeArrowheads="1"/>
          </p:cNvSpPr>
          <p:nvPr/>
        </p:nvSpPr>
        <p:spPr bwMode="auto">
          <a:xfrm>
            <a:off x="457200" y="206375"/>
            <a:ext cx="8229600" cy="50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spcBef>
                <a:spcPct val="0"/>
              </a:spcBef>
              <a:spcAft>
                <a:spcPct val="0"/>
              </a:spcAft>
              <a:defRPr sz="4400" b="1">
                <a:solidFill>
                  <a:schemeClr val="bg1"/>
                </a:solidFill>
                <a:latin typeface="+mj-lt"/>
                <a:ea typeface="+mj-ea"/>
                <a:cs typeface="+mj-cs"/>
                <a:sym typeface="Verdana" panose="020B0604030504040204" pitchFamily="34" charset="0"/>
              </a:defRPr>
            </a:lvl1pPr>
            <a:lvl2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2pPr>
            <a:lvl3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3pPr>
            <a:lvl4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4pPr>
            <a:lvl5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5pPr>
            <a:lvl6pPr marL="13716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6pPr>
            <a:lvl7pPr marL="18288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7pPr>
            <a:lvl8pPr marL="22860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8pPr>
            <a:lvl9pPr marL="27432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9pPr>
          </a:lstStyle>
          <a:p>
            <a:pPr marL="0" indent="0" eaLnBrk="1" hangingPunct="1"/>
            <a:r>
              <a:rPr lang="zh-CN" altLang="en-US" sz="1800" kern="0" dirty="0" smtClean="0"/>
              <a:t>研究方案</a:t>
            </a:r>
            <a:r>
              <a:rPr lang="en-US" altLang="zh-CN" sz="1800" kern="0" dirty="0" smtClean="0"/>
              <a:t>-</a:t>
            </a:r>
            <a:r>
              <a:rPr lang="zh-CN" altLang="en-US" sz="1800" kern="0" dirty="0" smtClean="0"/>
              <a:t>多维时间序列数据存储结构设计</a:t>
            </a:r>
          </a:p>
        </p:txBody>
      </p:sp>
      <p:sp>
        <p:nvSpPr>
          <p:cNvPr id="3" name="标题 2"/>
          <p:cNvSpPr txBox="1">
            <a:spLocks noChangeArrowheads="1"/>
          </p:cNvSpPr>
          <p:nvPr/>
        </p:nvSpPr>
        <p:spPr bwMode="auto">
          <a:xfrm>
            <a:off x="250020" y="714375"/>
            <a:ext cx="8229600" cy="13531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spcBef>
                <a:spcPct val="0"/>
              </a:spcBef>
              <a:spcAft>
                <a:spcPct val="0"/>
              </a:spcAft>
              <a:defRPr sz="4400" b="1">
                <a:solidFill>
                  <a:schemeClr val="bg1"/>
                </a:solidFill>
                <a:latin typeface="+mj-lt"/>
                <a:ea typeface="+mj-ea"/>
                <a:cs typeface="+mj-cs"/>
                <a:sym typeface="Verdana" panose="020B0604030504040204" pitchFamily="34" charset="0"/>
              </a:defRPr>
            </a:lvl1pPr>
            <a:lvl2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2pPr>
            <a:lvl3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3pPr>
            <a:lvl4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4pPr>
            <a:lvl5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5pPr>
            <a:lvl6pPr marL="13716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6pPr>
            <a:lvl7pPr marL="18288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7pPr>
            <a:lvl8pPr marL="22860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8pPr>
            <a:lvl9pPr marL="27432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9pPr>
          </a:lstStyle>
          <a:p>
            <a:pPr marL="0" indent="0" eaLnBrk="1" hangingPunct="1"/>
            <a:r>
              <a:rPr lang="zh-CN" altLang="zh-CN" sz="2000" dirty="0">
                <a:solidFill>
                  <a:srgbClr val="FFE04F"/>
                </a:solidFill>
                <a:latin typeface="微软雅黑" panose="020B0503020204020204" pitchFamily="34" charset="-122"/>
                <a:ea typeface="微软雅黑" panose="020B0503020204020204" pitchFamily="34" charset="-122"/>
                <a:cs typeface="+mn-cs"/>
              </a:rPr>
              <a:t>针对磁场测量数据这种多维时间序列数据，提出一种新的时间序列数据建模方法，将原始的时间序列数据用结构化的数据模型描述，进而可以按照结构化数据的形式存储在关系数据库中，从而利用关系数据库强大的数据处理功能对时间序列数据进行高效的处理</a:t>
            </a:r>
            <a:r>
              <a:rPr lang="zh-CN" altLang="zh-CN" sz="2000" dirty="0" smtClean="0">
                <a:solidFill>
                  <a:srgbClr val="FFE04F"/>
                </a:solidFill>
                <a:latin typeface="微软雅黑" panose="020B0503020204020204" pitchFamily="34" charset="-122"/>
                <a:ea typeface="微软雅黑" panose="020B0503020204020204" pitchFamily="34" charset="-122"/>
                <a:cs typeface="+mn-cs"/>
              </a:rPr>
              <a:t>。</a:t>
            </a:r>
            <a:endParaRPr lang="zh-CN" altLang="en-US" sz="2000" dirty="0">
              <a:solidFill>
                <a:srgbClr val="FFE04F"/>
              </a:solidFill>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2"/>
          <a:stretch>
            <a:fillRect/>
          </a:stretch>
        </p:blipFill>
        <p:spPr>
          <a:xfrm>
            <a:off x="1198153" y="2225340"/>
            <a:ext cx="6333333" cy="980952"/>
          </a:xfrm>
          <a:prstGeom prst="rect">
            <a:avLst/>
          </a:prstGeom>
        </p:spPr>
      </p:pic>
      <p:sp>
        <p:nvSpPr>
          <p:cNvPr id="6" name="标题 2"/>
          <p:cNvSpPr txBox="1">
            <a:spLocks noChangeArrowheads="1"/>
          </p:cNvSpPr>
          <p:nvPr/>
        </p:nvSpPr>
        <p:spPr bwMode="auto">
          <a:xfrm>
            <a:off x="250020" y="3364113"/>
            <a:ext cx="8229600" cy="129659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spcBef>
                <a:spcPct val="0"/>
              </a:spcBef>
              <a:spcAft>
                <a:spcPct val="0"/>
              </a:spcAft>
              <a:defRPr sz="4400" b="1">
                <a:solidFill>
                  <a:schemeClr val="bg1"/>
                </a:solidFill>
                <a:latin typeface="+mj-lt"/>
                <a:ea typeface="+mj-ea"/>
                <a:cs typeface="+mj-cs"/>
                <a:sym typeface="Verdana" panose="020B0604030504040204" pitchFamily="34" charset="0"/>
              </a:defRPr>
            </a:lvl1pPr>
            <a:lvl2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2pPr>
            <a:lvl3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3pPr>
            <a:lvl4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4pPr>
            <a:lvl5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5pPr>
            <a:lvl6pPr marL="13716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6pPr>
            <a:lvl7pPr marL="18288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7pPr>
            <a:lvl8pPr marL="22860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8pPr>
            <a:lvl9pPr marL="27432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9pPr>
          </a:lstStyle>
          <a:p>
            <a:pPr marL="0" indent="0" eaLnBrk="1" hangingPunct="1"/>
            <a:r>
              <a:rPr lang="zh-CN" altLang="zh-CN" sz="2000" dirty="0" smtClean="0">
                <a:solidFill>
                  <a:srgbClr val="FFE04F"/>
                </a:solidFill>
                <a:latin typeface="微软雅黑" panose="020B0503020204020204" pitchFamily="34" charset="-122"/>
                <a:ea typeface="微软雅黑" panose="020B0503020204020204" pitchFamily="34" charset="-122"/>
                <a:cs typeface="+mn-cs"/>
              </a:rPr>
              <a:t>时间序列</a:t>
            </a:r>
            <a:r>
              <a:rPr lang="zh-CN" altLang="zh-CN" sz="2000" dirty="0">
                <a:solidFill>
                  <a:srgbClr val="FFE04F"/>
                </a:solidFill>
                <a:latin typeface="微软雅黑" panose="020B0503020204020204" pitchFamily="34" charset="-122"/>
                <a:ea typeface="微软雅黑" panose="020B0503020204020204" pitchFamily="34" charset="-122"/>
                <a:cs typeface="+mn-cs"/>
              </a:rPr>
              <a:t>数据建模需要解决的问题是如何把非结构化的原始时间序列数据表示成结构化的数据</a:t>
            </a:r>
            <a:r>
              <a:rPr lang="zh-CN" altLang="zh-CN" sz="2000" dirty="0" smtClean="0">
                <a:solidFill>
                  <a:srgbClr val="FFE04F"/>
                </a:solidFill>
                <a:latin typeface="微软雅黑" panose="020B0503020204020204" pitchFamily="34" charset="-122"/>
                <a:ea typeface="微软雅黑" panose="020B0503020204020204" pitchFamily="34" charset="-122"/>
                <a:cs typeface="+mn-cs"/>
              </a:rPr>
              <a:t>。</a:t>
            </a:r>
            <a:endParaRPr lang="en-US" altLang="zh-CN" sz="2000" dirty="0" smtClean="0">
              <a:solidFill>
                <a:srgbClr val="FFE04F"/>
              </a:solidFill>
              <a:latin typeface="微软雅黑" panose="020B0503020204020204" pitchFamily="34" charset="-122"/>
              <a:ea typeface="微软雅黑" panose="020B0503020204020204" pitchFamily="34" charset="-122"/>
              <a:cs typeface="+mn-cs"/>
            </a:endParaRPr>
          </a:p>
          <a:p>
            <a:pPr marL="0" indent="0" eaLnBrk="1" hangingPunct="1"/>
            <a:r>
              <a:rPr lang="zh-CN" altLang="zh-CN" sz="2000" dirty="0" smtClean="0">
                <a:solidFill>
                  <a:srgbClr val="FFE04F"/>
                </a:solidFill>
                <a:latin typeface="微软雅黑" panose="020B0503020204020204" pitchFamily="34" charset="-122"/>
                <a:ea typeface="微软雅黑" panose="020B0503020204020204" pitchFamily="34" charset="-122"/>
                <a:cs typeface="+mn-cs"/>
              </a:rPr>
              <a:t>存储</a:t>
            </a:r>
            <a:r>
              <a:rPr lang="zh-CN" altLang="zh-CN" sz="2000" dirty="0">
                <a:solidFill>
                  <a:srgbClr val="FFE04F"/>
                </a:solidFill>
                <a:latin typeface="微软雅黑" panose="020B0503020204020204" pitchFamily="34" charset="-122"/>
                <a:ea typeface="微软雅黑" panose="020B0503020204020204" pitchFamily="34" charset="-122"/>
                <a:cs typeface="+mn-cs"/>
              </a:rPr>
              <a:t>结构的设计需要包含三个方面的存储实体：原始时间序列数据、特征化的时间序列和特征类型值。</a:t>
            </a:r>
            <a:endParaRPr lang="zh-CN" altLang="en-US" sz="2000" dirty="0">
              <a:solidFill>
                <a:srgbClr val="FFE04F"/>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17538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
          <p:cNvSpPr txBox="1">
            <a:spLocks noChangeArrowheads="1"/>
          </p:cNvSpPr>
          <p:nvPr/>
        </p:nvSpPr>
        <p:spPr bwMode="auto">
          <a:xfrm>
            <a:off x="457200" y="206375"/>
            <a:ext cx="8229600" cy="50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spcBef>
                <a:spcPct val="0"/>
              </a:spcBef>
              <a:spcAft>
                <a:spcPct val="0"/>
              </a:spcAft>
              <a:defRPr sz="4400" b="1">
                <a:solidFill>
                  <a:schemeClr val="bg1"/>
                </a:solidFill>
                <a:latin typeface="+mj-lt"/>
                <a:ea typeface="+mj-ea"/>
                <a:cs typeface="+mj-cs"/>
                <a:sym typeface="Verdana" panose="020B0604030504040204" pitchFamily="34" charset="0"/>
              </a:defRPr>
            </a:lvl1pPr>
            <a:lvl2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2pPr>
            <a:lvl3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3pPr>
            <a:lvl4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4pPr>
            <a:lvl5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5pPr>
            <a:lvl6pPr marL="13716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6pPr>
            <a:lvl7pPr marL="18288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7pPr>
            <a:lvl8pPr marL="22860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8pPr>
            <a:lvl9pPr marL="27432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9pPr>
          </a:lstStyle>
          <a:p>
            <a:pPr marL="0" indent="0" eaLnBrk="1" hangingPunct="1"/>
            <a:r>
              <a:rPr lang="zh-CN" altLang="en-US" sz="1800" kern="0" dirty="0" smtClean="0"/>
              <a:t>研究方案</a:t>
            </a:r>
            <a:r>
              <a:rPr lang="en-US" altLang="zh-CN" sz="1800" kern="0" dirty="0" smtClean="0"/>
              <a:t>-</a:t>
            </a:r>
            <a:r>
              <a:rPr lang="zh-CN" altLang="en-US" sz="1800" kern="0" dirty="0" smtClean="0"/>
              <a:t>支持网络访问数据库系统设计</a:t>
            </a:r>
          </a:p>
        </p:txBody>
      </p:sp>
      <p:sp>
        <p:nvSpPr>
          <p:cNvPr id="3" name="标题 2"/>
          <p:cNvSpPr txBox="1">
            <a:spLocks noChangeArrowheads="1"/>
          </p:cNvSpPr>
          <p:nvPr/>
        </p:nvSpPr>
        <p:spPr bwMode="auto">
          <a:xfrm>
            <a:off x="453683" y="1707354"/>
            <a:ext cx="8229600" cy="14406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spcBef>
                <a:spcPct val="0"/>
              </a:spcBef>
              <a:spcAft>
                <a:spcPct val="0"/>
              </a:spcAft>
              <a:defRPr sz="4400" b="1">
                <a:solidFill>
                  <a:schemeClr val="bg1"/>
                </a:solidFill>
                <a:latin typeface="+mj-lt"/>
                <a:ea typeface="+mj-ea"/>
                <a:cs typeface="+mj-cs"/>
                <a:sym typeface="Verdana" panose="020B0604030504040204" pitchFamily="34" charset="0"/>
              </a:defRPr>
            </a:lvl1pPr>
            <a:lvl2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2pPr>
            <a:lvl3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3pPr>
            <a:lvl4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4pPr>
            <a:lvl5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5pPr>
            <a:lvl6pPr marL="13716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6pPr>
            <a:lvl7pPr marL="18288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7pPr>
            <a:lvl8pPr marL="22860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8pPr>
            <a:lvl9pPr marL="27432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9pPr>
          </a:lstStyle>
          <a:p>
            <a:pPr marL="0" indent="0" eaLnBrk="1" hangingPunct="1"/>
            <a:r>
              <a:rPr lang="zh-CN" altLang="en-US" sz="2000" dirty="0" smtClean="0">
                <a:solidFill>
                  <a:srgbClr val="FFE04F"/>
                </a:solidFill>
                <a:latin typeface="微软雅黑" panose="020B0503020204020204" pitchFamily="34" charset="-122"/>
                <a:ea typeface="微软雅黑" panose="020B0503020204020204" pitchFamily="34" charset="-122"/>
                <a:cs typeface="+mn-cs"/>
              </a:rPr>
              <a:t>该数据管理系统设计为</a:t>
            </a:r>
            <a:r>
              <a:rPr lang="en-US" altLang="zh-CN" sz="2000" dirty="0" smtClean="0">
                <a:solidFill>
                  <a:srgbClr val="FFE04F"/>
                </a:solidFill>
                <a:latin typeface="微软雅黑" panose="020B0503020204020204" pitchFamily="34" charset="-122"/>
                <a:ea typeface="微软雅黑" panose="020B0503020204020204" pitchFamily="34" charset="-122"/>
                <a:cs typeface="+mn-cs"/>
              </a:rPr>
              <a:t>Browser/Server</a:t>
            </a:r>
            <a:r>
              <a:rPr lang="zh-CN" altLang="en-US" sz="2000" dirty="0" smtClean="0">
                <a:solidFill>
                  <a:srgbClr val="FFE04F"/>
                </a:solidFill>
                <a:latin typeface="微软雅黑" panose="020B0503020204020204" pitchFamily="34" charset="-122"/>
                <a:ea typeface="微软雅黑" panose="020B0503020204020204" pitchFamily="34" charset="-122"/>
                <a:cs typeface="+mn-cs"/>
              </a:rPr>
              <a:t>结构模式，使用者可以通过浏览器访问系统主页，在操作页面选择相应的数据录入或数据查讯等操作。对系统数据的请求会被发送给服务器，服务器判断使用者的身份并对数据库进行相应操作。</a:t>
            </a:r>
            <a:endParaRPr lang="en-US" altLang="zh-CN" sz="2000" dirty="0" smtClean="0">
              <a:solidFill>
                <a:srgbClr val="FFE04F"/>
              </a:solidFill>
              <a:latin typeface="微软雅黑" panose="020B0503020204020204" pitchFamily="34" charset="-122"/>
              <a:ea typeface="微软雅黑" panose="020B0503020204020204" pitchFamily="34" charset="-122"/>
              <a:cs typeface="+mn-cs"/>
            </a:endParaRPr>
          </a:p>
        </p:txBody>
      </p:sp>
      <p:sp>
        <p:nvSpPr>
          <p:cNvPr id="4" name="标题 2"/>
          <p:cNvSpPr txBox="1">
            <a:spLocks noChangeArrowheads="1"/>
          </p:cNvSpPr>
          <p:nvPr/>
        </p:nvSpPr>
        <p:spPr bwMode="auto">
          <a:xfrm>
            <a:off x="453683" y="3298548"/>
            <a:ext cx="8229600" cy="108049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spcBef>
                <a:spcPct val="0"/>
              </a:spcBef>
              <a:spcAft>
                <a:spcPct val="0"/>
              </a:spcAft>
              <a:defRPr sz="4400" b="1">
                <a:solidFill>
                  <a:schemeClr val="bg1"/>
                </a:solidFill>
                <a:latin typeface="+mj-lt"/>
                <a:ea typeface="+mj-ea"/>
                <a:cs typeface="+mj-cs"/>
                <a:sym typeface="Verdana" panose="020B0604030504040204" pitchFamily="34" charset="0"/>
              </a:defRPr>
            </a:lvl1pPr>
            <a:lvl2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2pPr>
            <a:lvl3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3pPr>
            <a:lvl4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4pPr>
            <a:lvl5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5pPr>
            <a:lvl6pPr marL="13716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6pPr>
            <a:lvl7pPr marL="18288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7pPr>
            <a:lvl8pPr marL="22860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8pPr>
            <a:lvl9pPr marL="27432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9pPr>
          </a:lstStyle>
          <a:p>
            <a:pPr marL="0" indent="0" eaLnBrk="1" hangingPunct="1"/>
            <a:r>
              <a:rPr lang="zh-CN" altLang="en-US" sz="2000" dirty="0" smtClean="0">
                <a:solidFill>
                  <a:srgbClr val="FFE04F"/>
                </a:solidFill>
                <a:latin typeface="微软雅黑" panose="020B0503020204020204" pitchFamily="34" charset="-122"/>
                <a:ea typeface="微软雅黑" panose="020B0503020204020204" pitchFamily="34" charset="-122"/>
              </a:rPr>
              <a:t>浏览器与</a:t>
            </a:r>
            <a:r>
              <a:rPr lang="zh-CN" altLang="en-US" sz="2000" dirty="0">
                <a:solidFill>
                  <a:srgbClr val="FFE04F"/>
                </a:solidFill>
                <a:latin typeface="微软雅黑" panose="020B0503020204020204" pitchFamily="34" charset="-122"/>
                <a:ea typeface="微软雅黑" panose="020B0503020204020204" pitchFamily="34" charset="-122"/>
              </a:rPr>
              <a:t>服务器之间的数据</a:t>
            </a:r>
            <a:r>
              <a:rPr lang="zh-CN" altLang="en-US" sz="2000" dirty="0" smtClean="0">
                <a:solidFill>
                  <a:srgbClr val="FFE04F"/>
                </a:solidFill>
                <a:latin typeface="微软雅黑" panose="020B0503020204020204" pitchFamily="34" charset="-122"/>
                <a:ea typeface="微软雅黑" panose="020B0503020204020204" pitchFamily="34" charset="-122"/>
              </a:rPr>
              <a:t>传输可以使用</a:t>
            </a:r>
            <a:r>
              <a:rPr lang="zh-CN" altLang="en-US" sz="2000" dirty="0">
                <a:solidFill>
                  <a:srgbClr val="FFE04F"/>
                </a:solidFill>
                <a:latin typeface="微软雅黑" panose="020B0503020204020204" pitchFamily="34" charset="-122"/>
                <a:ea typeface="微软雅黑" panose="020B0503020204020204" pitchFamily="34" charset="-122"/>
              </a:rPr>
              <a:t>对称密钥进行加密</a:t>
            </a:r>
            <a:r>
              <a:rPr lang="zh-CN" altLang="en-US" sz="2000" dirty="0" smtClean="0">
                <a:solidFill>
                  <a:srgbClr val="FFE04F"/>
                </a:solidFill>
                <a:latin typeface="微软雅黑" panose="020B0503020204020204" pitchFamily="34" charset="-122"/>
                <a:ea typeface="微软雅黑" panose="020B0503020204020204" pitchFamily="34" charset="-122"/>
              </a:rPr>
              <a:t>，在网络传输过程中确保</a:t>
            </a:r>
            <a:r>
              <a:rPr lang="zh-CN" altLang="en-US" sz="2000" dirty="0">
                <a:solidFill>
                  <a:srgbClr val="FFE04F"/>
                </a:solidFill>
                <a:latin typeface="微软雅黑" panose="020B0503020204020204" pitchFamily="34" charset="-122"/>
                <a:ea typeface="微软雅黑" panose="020B0503020204020204" pitchFamily="34" charset="-122"/>
              </a:rPr>
              <a:t>数据操作者的身份信息安全和所操作的磁场数据的安全性。</a:t>
            </a:r>
          </a:p>
          <a:p>
            <a:pPr marL="0" indent="0" eaLnBrk="1" hangingPunct="1"/>
            <a:r>
              <a:rPr lang="zh-CN" altLang="en-US" sz="2000" dirty="0">
                <a:solidFill>
                  <a:srgbClr val="FFE04F"/>
                </a:solidFill>
                <a:latin typeface="微软雅黑" panose="020B0503020204020204" pitchFamily="34" charset="-122"/>
                <a:ea typeface="微软雅黑" panose="020B0503020204020204" pitchFamily="34" charset="-122"/>
              </a:rPr>
              <a:t>网站使用基于</a:t>
            </a:r>
            <a:r>
              <a:rPr lang="en-US" altLang="zh-CN" sz="2000" dirty="0">
                <a:solidFill>
                  <a:srgbClr val="FFE04F"/>
                </a:solidFill>
                <a:latin typeface="微软雅黑" panose="020B0503020204020204" pitchFamily="34" charset="-122"/>
                <a:ea typeface="微软雅黑" panose="020B0503020204020204" pitchFamily="34" charset="-122"/>
              </a:rPr>
              <a:t>Python</a:t>
            </a:r>
            <a:r>
              <a:rPr lang="zh-CN" altLang="en-US" sz="2000" dirty="0">
                <a:solidFill>
                  <a:srgbClr val="FFE04F"/>
                </a:solidFill>
                <a:latin typeface="微软雅黑" panose="020B0503020204020204" pitchFamily="34" charset="-122"/>
                <a:ea typeface="微软雅黑" panose="020B0503020204020204" pitchFamily="34" charset="-122"/>
              </a:rPr>
              <a:t>的</a:t>
            </a:r>
            <a:r>
              <a:rPr lang="en-US" altLang="zh-CN" sz="2000" dirty="0" err="1">
                <a:solidFill>
                  <a:srgbClr val="FFE04F"/>
                </a:solidFill>
                <a:latin typeface="微软雅黑" panose="020B0503020204020204" pitchFamily="34" charset="-122"/>
                <a:ea typeface="微软雅黑" panose="020B0503020204020204" pitchFamily="34" charset="-122"/>
              </a:rPr>
              <a:t>Django</a:t>
            </a:r>
            <a:r>
              <a:rPr lang="zh-CN" altLang="en-US" sz="2000" dirty="0" smtClean="0">
                <a:solidFill>
                  <a:srgbClr val="FFE04F"/>
                </a:solidFill>
                <a:latin typeface="微软雅黑" panose="020B0503020204020204" pitchFamily="34" charset="-122"/>
                <a:ea typeface="微软雅黑" panose="020B0503020204020204" pitchFamily="34" charset="-122"/>
              </a:rPr>
              <a:t>架构。</a:t>
            </a:r>
            <a:endParaRPr lang="zh-CN" altLang="en-US" sz="2000" dirty="0">
              <a:solidFill>
                <a:srgbClr val="FFE04F"/>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173245" y="1348014"/>
            <a:ext cx="8790476" cy="1800000"/>
          </a:xfrm>
          <a:prstGeom prst="rect">
            <a:avLst/>
          </a:prstGeom>
        </p:spPr>
      </p:pic>
    </p:spTree>
    <p:extLst>
      <p:ext uri="{BB962C8B-B14F-4D97-AF65-F5344CB8AC3E}">
        <p14:creationId xmlns:p14="http://schemas.microsoft.com/office/powerpoint/2010/main" val="184633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3"/>
                                        </p:tgtEl>
                                      </p:cBhvr>
                                    </p:animEffect>
                                    <p:anim calcmode="lin" valueType="num">
                                      <p:cBhvr>
                                        <p:cTn id="7" dur="1000"/>
                                        <p:tgtEl>
                                          <p:spTgt spid="3"/>
                                        </p:tgtEl>
                                        <p:attrNameLst>
                                          <p:attrName>ppt_x</p:attrName>
                                        </p:attrNameLst>
                                      </p:cBhvr>
                                      <p:tavLst>
                                        <p:tav tm="0">
                                          <p:val>
                                            <p:strVal val="ppt_x"/>
                                          </p:val>
                                        </p:tav>
                                        <p:tav tm="100000">
                                          <p:val>
                                            <p:strVal val="ppt_x"/>
                                          </p:val>
                                        </p:tav>
                                      </p:tavLst>
                                    </p:anim>
                                    <p:anim calcmode="lin" valueType="num">
                                      <p:cBhvr>
                                        <p:cTn id="8" dur="1000"/>
                                        <p:tgtEl>
                                          <p:spTgt spid="3"/>
                                        </p:tgtEl>
                                        <p:attrNameLst>
                                          <p:attrName>ppt_y</p:attrName>
                                        </p:attrNameLst>
                                      </p:cBhvr>
                                      <p:tavLst>
                                        <p:tav tm="0">
                                          <p:val>
                                            <p:strVal val="ppt_y"/>
                                          </p:val>
                                        </p:tav>
                                        <p:tav tm="100000">
                                          <p:val>
                                            <p:strVal val="ppt_y+.1"/>
                                          </p:val>
                                        </p:tav>
                                      </p:tavLst>
                                    </p:anim>
                                    <p:set>
                                      <p:cBhvr>
                                        <p:cTn id="9" dur="1" fill="hold">
                                          <p:stCondLst>
                                            <p:cond delay="999"/>
                                          </p:stCondLst>
                                        </p:cTn>
                                        <p:tgtEl>
                                          <p:spTgt spid="3"/>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
          <p:cNvSpPr txBox="1">
            <a:spLocks noChangeArrowheads="1"/>
          </p:cNvSpPr>
          <p:nvPr/>
        </p:nvSpPr>
        <p:spPr bwMode="auto">
          <a:xfrm>
            <a:off x="457200" y="206375"/>
            <a:ext cx="8229600" cy="50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spcBef>
                <a:spcPct val="0"/>
              </a:spcBef>
              <a:spcAft>
                <a:spcPct val="0"/>
              </a:spcAft>
              <a:defRPr sz="4400" b="1">
                <a:solidFill>
                  <a:schemeClr val="bg1"/>
                </a:solidFill>
                <a:latin typeface="+mj-lt"/>
                <a:ea typeface="+mj-ea"/>
                <a:cs typeface="+mj-cs"/>
                <a:sym typeface="Verdana" panose="020B0604030504040204" pitchFamily="34" charset="0"/>
              </a:defRPr>
            </a:lvl1pPr>
            <a:lvl2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2pPr>
            <a:lvl3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3pPr>
            <a:lvl4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4pPr>
            <a:lvl5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5pPr>
            <a:lvl6pPr marL="13716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6pPr>
            <a:lvl7pPr marL="18288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7pPr>
            <a:lvl8pPr marL="22860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8pPr>
            <a:lvl9pPr marL="27432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9pPr>
          </a:lstStyle>
          <a:p>
            <a:pPr marL="0" indent="0" eaLnBrk="1" hangingPunct="1"/>
            <a:r>
              <a:rPr lang="zh-CN" altLang="en-US" sz="1800" kern="0" dirty="0" smtClean="0"/>
              <a:t>研究方案</a:t>
            </a:r>
            <a:r>
              <a:rPr lang="en-US" altLang="zh-CN" sz="1800" kern="0" dirty="0" smtClean="0"/>
              <a:t>-</a:t>
            </a:r>
            <a:r>
              <a:rPr lang="zh-CN" altLang="en-US" sz="1800" kern="0" dirty="0" smtClean="0"/>
              <a:t>程序访问数据接口的开发</a:t>
            </a:r>
          </a:p>
        </p:txBody>
      </p:sp>
      <p:sp>
        <p:nvSpPr>
          <p:cNvPr id="3" name="标题 2"/>
          <p:cNvSpPr txBox="1">
            <a:spLocks noChangeArrowheads="1"/>
          </p:cNvSpPr>
          <p:nvPr/>
        </p:nvSpPr>
        <p:spPr bwMode="auto">
          <a:xfrm>
            <a:off x="457200" y="914991"/>
            <a:ext cx="8229600" cy="57626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spcBef>
                <a:spcPct val="0"/>
              </a:spcBef>
              <a:spcAft>
                <a:spcPct val="0"/>
              </a:spcAft>
              <a:defRPr sz="4400" b="1">
                <a:solidFill>
                  <a:schemeClr val="bg1"/>
                </a:solidFill>
                <a:latin typeface="+mj-lt"/>
                <a:ea typeface="+mj-ea"/>
                <a:cs typeface="+mj-cs"/>
                <a:sym typeface="Verdana" panose="020B0604030504040204" pitchFamily="34" charset="0"/>
              </a:defRPr>
            </a:lvl1pPr>
            <a:lvl2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2pPr>
            <a:lvl3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3pPr>
            <a:lvl4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4pPr>
            <a:lvl5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5pPr>
            <a:lvl6pPr marL="13716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6pPr>
            <a:lvl7pPr marL="18288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7pPr>
            <a:lvl8pPr marL="22860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8pPr>
            <a:lvl9pPr marL="27432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9pPr>
          </a:lstStyle>
          <a:p>
            <a:pPr marL="0" indent="0" eaLnBrk="1" hangingPunct="1"/>
            <a:r>
              <a:rPr lang="en-US" altLang="zh-CN" sz="2000" dirty="0" smtClean="0">
                <a:solidFill>
                  <a:srgbClr val="FFE04F"/>
                </a:solidFill>
                <a:latin typeface="微软雅黑" panose="020B0503020204020204" pitchFamily="34" charset="-122"/>
                <a:ea typeface="微软雅黑" panose="020B0503020204020204" pitchFamily="34" charset="-122"/>
              </a:rPr>
              <a:t>Web API</a:t>
            </a:r>
            <a:r>
              <a:rPr lang="zh-CN" altLang="en-US" sz="2000" dirty="0" smtClean="0">
                <a:solidFill>
                  <a:srgbClr val="FFE04F"/>
                </a:solidFill>
                <a:latin typeface="微软雅黑" panose="020B0503020204020204" pitchFamily="34" charset="-122"/>
                <a:ea typeface="微软雅黑" panose="020B0503020204020204" pitchFamily="34" charset="-122"/>
              </a:rPr>
              <a:t>接口设计三个方面的问题：</a:t>
            </a:r>
            <a:endParaRPr lang="en-US" altLang="zh-CN" sz="2000" dirty="0" smtClean="0">
              <a:solidFill>
                <a:srgbClr val="FFE04F"/>
              </a:solidFill>
              <a:latin typeface="微软雅黑" panose="020B0503020204020204" pitchFamily="34" charset="-122"/>
              <a:ea typeface="微软雅黑" panose="020B0503020204020204" pitchFamily="34" charset="-122"/>
            </a:endParaRPr>
          </a:p>
        </p:txBody>
      </p:sp>
      <p:sp>
        <p:nvSpPr>
          <p:cNvPr id="4" name="标题 2"/>
          <p:cNvSpPr txBox="1">
            <a:spLocks noChangeArrowheads="1"/>
          </p:cNvSpPr>
          <p:nvPr/>
        </p:nvSpPr>
        <p:spPr bwMode="auto">
          <a:xfrm>
            <a:off x="462124" y="1563288"/>
            <a:ext cx="8229600" cy="5042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spcBef>
                <a:spcPct val="0"/>
              </a:spcBef>
              <a:spcAft>
                <a:spcPct val="0"/>
              </a:spcAft>
              <a:defRPr sz="4400" b="1">
                <a:solidFill>
                  <a:schemeClr val="bg1"/>
                </a:solidFill>
                <a:latin typeface="+mj-lt"/>
                <a:ea typeface="+mj-ea"/>
                <a:cs typeface="+mj-cs"/>
                <a:sym typeface="Verdana" panose="020B0604030504040204" pitchFamily="34" charset="0"/>
              </a:defRPr>
            </a:lvl1pPr>
            <a:lvl2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2pPr>
            <a:lvl3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3pPr>
            <a:lvl4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4pPr>
            <a:lvl5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5pPr>
            <a:lvl6pPr marL="13716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6pPr>
            <a:lvl7pPr marL="18288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7pPr>
            <a:lvl8pPr marL="22860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8pPr>
            <a:lvl9pPr marL="27432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9pPr>
          </a:lstStyle>
          <a:p>
            <a:pPr marL="0" indent="0" eaLnBrk="1" hangingPunct="1"/>
            <a:r>
              <a:rPr lang="en-US" altLang="zh-CN" sz="2000" dirty="0" smtClean="0">
                <a:solidFill>
                  <a:srgbClr val="FFE04F"/>
                </a:solidFill>
                <a:latin typeface="微软雅黑" panose="020B0503020204020204" pitchFamily="34" charset="-122"/>
                <a:ea typeface="微软雅黑" panose="020B0503020204020204" pitchFamily="34" charset="-122"/>
              </a:rPr>
              <a:t>1</a:t>
            </a:r>
            <a:r>
              <a:rPr lang="zh-CN" altLang="en-US" sz="2000" dirty="0" smtClean="0">
                <a:solidFill>
                  <a:srgbClr val="FFE04F"/>
                </a:solidFill>
                <a:latin typeface="微软雅黑" panose="020B0503020204020204" pitchFamily="34" charset="-122"/>
                <a:ea typeface="微软雅黑" panose="020B0503020204020204" pitchFamily="34" charset="-122"/>
              </a:rPr>
              <a:t>）在接口定义中确定</a:t>
            </a:r>
            <a:r>
              <a:rPr lang="en-US" altLang="zh-CN" sz="2000" dirty="0" smtClean="0">
                <a:solidFill>
                  <a:srgbClr val="FFE04F"/>
                </a:solidFill>
                <a:latin typeface="微软雅黑" panose="020B0503020204020204" pitchFamily="34" charset="-122"/>
                <a:ea typeface="微软雅黑" panose="020B0503020204020204" pitchFamily="34" charset="-122"/>
              </a:rPr>
              <a:t>MVC</a:t>
            </a:r>
            <a:r>
              <a:rPr lang="zh-CN" altLang="en-US" sz="2000" dirty="0" smtClean="0">
                <a:solidFill>
                  <a:srgbClr val="FFE04F"/>
                </a:solidFill>
                <a:latin typeface="微软雅黑" panose="020B0503020204020204" pitchFamily="34" charset="-122"/>
                <a:ea typeface="微软雅黑" panose="020B0503020204020204" pitchFamily="34" charset="-122"/>
              </a:rPr>
              <a:t>的</a:t>
            </a:r>
            <a:r>
              <a:rPr lang="en-US" altLang="zh-CN" sz="2000" dirty="0" smtClean="0">
                <a:solidFill>
                  <a:srgbClr val="FFE04F"/>
                </a:solidFill>
                <a:latin typeface="微软雅黑" panose="020B0503020204020204" pitchFamily="34" charset="-122"/>
                <a:ea typeface="微软雅黑" panose="020B0503020204020204" pitchFamily="34" charset="-122"/>
              </a:rPr>
              <a:t>GET</a:t>
            </a:r>
            <a:r>
              <a:rPr lang="zh-CN" altLang="en-US" sz="2000" dirty="0" smtClean="0">
                <a:solidFill>
                  <a:srgbClr val="FFE04F"/>
                </a:solidFill>
                <a:latin typeface="微软雅黑" panose="020B0503020204020204" pitchFamily="34" charset="-122"/>
                <a:ea typeface="微软雅黑" panose="020B0503020204020204" pitchFamily="34" charset="-122"/>
              </a:rPr>
              <a:t>或者</a:t>
            </a:r>
            <a:r>
              <a:rPr lang="en-US" altLang="zh-CN" sz="2000" dirty="0" smtClean="0">
                <a:solidFill>
                  <a:srgbClr val="FFE04F"/>
                </a:solidFill>
                <a:latin typeface="微软雅黑" panose="020B0503020204020204" pitchFamily="34" charset="-122"/>
                <a:ea typeface="微软雅黑" panose="020B0503020204020204" pitchFamily="34" charset="-122"/>
              </a:rPr>
              <a:t>POST</a:t>
            </a:r>
            <a:r>
              <a:rPr lang="zh-CN" altLang="en-US" sz="2000" dirty="0" smtClean="0">
                <a:solidFill>
                  <a:srgbClr val="FFE04F"/>
                </a:solidFill>
                <a:latin typeface="微软雅黑" panose="020B0503020204020204" pitchFamily="34" charset="-122"/>
                <a:ea typeface="微软雅黑" panose="020B0503020204020204" pitchFamily="34" charset="-122"/>
              </a:rPr>
              <a:t>方式</a:t>
            </a:r>
            <a:endParaRPr lang="zh-CN" altLang="en-US" sz="2000" dirty="0">
              <a:solidFill>
                <a:srgbClr val="FFE04F"/>
              </a:solidFill>
              <a:latin typeface="微软雅黑" panose="020B0503020204020204" pitchFamily="34" charset="-122"/>
              <a:ea typeface="微软雅黑" panose="020B0503020204020204" pitchFamily="34" charset="-122"/>
            </a:endParaRPr>
          </a:p>
        </p:txBody>
      </p:sp>
      <p:sp>
        <p:nvSpPr>
          <p:cNvPr id="5" name="标题 2"/>
          <p:cNvSpPr txBox="1">
            <a:spLocks noChangeArrowheads="1"/>
          </p:cNvSpPr>
          <p:nvPr/>
        </p:nvSpPr>
        <p:spPr bwMode="auto">
          <a:xfrm>
            <a:off x="457200" y="2211535"/>
            <a:ext cx="8229600" cy="5042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spcBef>
                <a:spcPct val="0"/>
              </a:spcBef>
              <a:spcAft>
                <a:spcPct val="0"/>
              </a:spcAft>
              <a:defRPr sz="4400" b="1">
                <a:solidFill>
                  <a:schemeClr val="bg1"/>
                </a:solidFill>
                <a:latin typeface="+mj-lt"/>
                <a:ea typeface="+mj-ea"/>
                <a:cs typeface="+mj-cs"/>
                <a:sym typeface="Verdana" panose="020B0604030504040204" pitchFamily="34" charset="0"/>
              </a:defRPr>
            </a:lvl1pPr>
            <a:lvl2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2pPr>
            <a:lvl3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3pPr>
            <a:lvl4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4pPr>
            <a:lvl5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5pPr>
            <a:lvl6pPr marL="13716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6pPr>
            <a:lvl7pPr marL="18288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7pPr>
            <a:lvl8pPr marL="22860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8pPr>
            <a:lvl9pPr marL="27432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9pPr>
          </a:lstStyle>
          <a:p>
            <a:pPr marL="0" indent="0" eaLnBrk="1" hangingPunct="1"/>
            <a:r>
              <a:rPr lang="en-US" altLang="zh-CN" sz="2000" dirty="0" smtClean="0">
                <a:solidFill>
                  <a:srgbClr val="FFE04F"/>
                </a:solidFill>
                <a:latin typeface="微软雅黑" panose="020B0503020204020204" pitchFamily="34" charset="-122"/>
                <a:ea typeface="微软雅黑" panose="020B0503020204020204" pitchFamily="34" charset="-122"/>
              </a:rPr>
              <a:t>2</a:t>
            </a:r>
            <a:r>
              <a:rPr lang="zh-CN" altLang="en-US" sz="2000" dirty="0" smtClean="0">
                <a:solidFill>
                  <a:srgbClr val="FFE04F"/>
                </a:solidFill>
                <a:latin typeface="微软雅黑" panose="020B0503020204020204" pitchFamily="34" charset="-122"/>
                <a:ea typeface="微软雅黑" panose="020B0503020204020204" pitchFamily="34" charset="-122"/>
              </a:rPr>
              <a:t>）动态对象的接口定义</a:t>
            </a:r>
            <a:endParaRPr lang="zh-CN" altLang="en-US" sz="2000" dirty="0">
              <a:solidFill>
                <a:srgbClr val="FFE04F"/>
              </a:solidFill>
              <a:latin typeface="微软雅黑" panose="020B0503020204020204" pitchFamily="34" charset="-122"/>
              <a:ea typeface="微软雅黑" panose="020B0503020204020204" pitchFamily="34" charset="-122"/>
            </a:endParaRPr>
          </a:p>
        </p:txBody>
      </p:sp>
      <p:sp>
        <p:nvSpPr>
          <p:cNvPr id="6" name="标题 2"/>
          <p:cNvSpPr txBox="1">
            <a:spLocks noChangeArrowheads="1"/>
          </p:cNvSpPr>
          <p:nvPr/>
        </p:nvSpPr>
        <p:spPr bwMode="auto">
          <a:xfrm>
            <a:off x="457200" y="2859782"/>
            <a:ext cx="8229600" cy="5042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spcBef>
                <a:spcPct val="0"/>
              </a:spcBef>
              <a:spcAft>
                <a:spcPct val="0"/>
              </a:spcAft>
              <a:defRPr sz="4400" b="1">
                <a:solidFill>
                  <a:schemeClr val="bg1"/>
                </a:solidFill>
                <a:latin typeface="+mj-lt"/>
                <a:ea typeface="+mj-ea"/>
                <a:cs typeface="+mj-cs"/>
                <a:sym typeface="Verdana" panose="020B0604030504040204" pitchFamily="34" charset="0"/>
              </a:defRPr>
            </a:lvl1pPr>
            <a:lvl2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2pPr>
            <a:lvl3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3pPr>
            <a:lvl4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4pPr>
            <a:lvl5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5pPr>
            <a:lvl6pPr marL="13716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6pPr>
            <a:lvl7pPr marL="18288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7pPr>
            <a:lvl8pPr marL="22860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8pPr>
            <a:lvl9pPr marL="27432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9pPr>
          </a:lstStyle>
          <a:p>
            <a:pPr marL="0" indent="0" eaLnBrk="1" hangingPunct="1"/>
            <a:r>
              <a:rPr lang="en-US" altLang="zh-CN" sz="2000" dirty="0" smtClean="0">
                <a:solidFill>
                  <a:srgbClr val="FFE04F"/>
                </a:solidFill>
                <a:latin typeface="微软雅黑" panose="020B0503020204020204" pitchFamily="34" charset="-122"/>
                <a:ea typeface="微软雅黑" panose="020B0503020204020204" pitchFamily="34" charset="-122"/>
              </a:rPr>
              <a:t>3</a:t>
            </a:r>
            <a:r>
              <a:rPr lang="zh-CN" altLang="en-US" sz="2000" dirty="0" smtClean="0">
                <a:solidFill>
                  <a:srgbClr val="FFE04F"/>
                </a:solidFill>
                <a:latin typeface="微软雅黑" panose="020B0503020204020204" pitchFamily="34" charset="-122"/>
                <a:ea typeface="微软雅黑" panose="020B0503020204020204" pitchFamily="34" charset="-122"/>
              </a:rPr>
              <a:t>）集合和分页的处理</a:t>
            </a:r>
            <a:endParaRPr lang="zh-CN" altLang="en-US" sz="2000" dirty="0">
              <a:solidFill>
                <a:srgbClr val="FFE04F"/>
              </a:solidFill>
              <a:latin typeface="微软雅黑" panose="020B0503020204020204" pitchFamily="34" charset="-122"/>
              <a:ea typeface="微软雅黑" panose="020B0503020204020204" pitchFamily="34" charset="-122"/>
            </a:endParaRPr>
          </a:p>
        </p:txBody>
      </p:sp>
      <p:sp>
        <p:nvSpPr>
          <p:cNvPr id="7" name="标题 2"/>
          <p:cNvSpPr txBox="1">
            <a:spLocks noChangeArrowheads="1"/>
          </p:cNvSpPr>
          <p:nvPr/>
        </p:nvSpPr>
        <p:spPr bwMode="auto">
          <a:xfrm>
            <a:off x="457200" y="3508029"/>
            <a:ext cx="8229600" cy="5042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spcBef>
                <a:spcPct val="0"/>
              </a:spcBef>
              <a:spcAft>
                <a:spcPct val="0"/>
              </a:spcAft>
              <a:defRPr sz="4400" b="1">
                <a:solidFill>
                  <a:schemeClr val="bg1"/>
                </a:solidFill>
                <a:latin typeface="+mj-lt"/>
                <a:ea typeface="+mj-ea"/>
                <a:cs typeface="+mj-cs"/>
                <a:sym typeface="Verdana" panose="020B0604030504040204" pitchFamily="34" charset="0"/>
              </a:defRPr>
            </a:lvl1pPr>
            <a:lvl2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2pPr>
            <a:lvl3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3pPr>
            <a:lvl4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4pPr>
            <a:lvl5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5pPr>
            <a:lvl6pPr marL="13716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6pPr>
            <a:lvl7pPr marL="18288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7pPr>
            <a:lvl8pPr marL="22860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8pPr>
            <a:lvl9pPr marL="27432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9pPr>
          </a:lstStyle>
          <a:p>
            <a:pPr marL="0" indent="0" eaLnBrk="1" hangingPunct="1"/>
            <a:endParaRPr lang="zh-CN" altLang="en-US" sz="2000" dirty="0">
              <a:solidFill>
                <a:srgbClr val="FFE04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201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nodePh="1">
                                  <p:stCondLst>
                                    <p:cond delay="0"/>
                                  </p:stCondLst>
                                  <p:endCondLst>
                                    <p:cond evt="begin" delay="0">
                                      <p:tn val="33"/>
                                    </p:cond>
                                  </p:end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6"/>
          <p:cNvSpPr>
            <a:spLocks noGrp="1" noChangeArrowheads="1"/>
          </p:cNvSpPr>
          <p:nvPr>
            <p:ph type="title" idx="4294967295"/>
          </p:nvPr>
        </p:nvSpPr>
        <p:spPr bwMode="auto">
          <a:xfrm>
            <a:off x="457200" y="206375"/>
            <a:ext cx="8229600" cy="50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eaLnBrk="1" hangingPunct="1"/>
            <a:r>
              <a:rPr lang="zh-CN" altLang="en-US" sz="1800" dirty="0" smtClean="0"/>
              <a:t>进度安排</a:t>
            </a:r>
            <a:r>
              <a:rPr lang="en-US" altLang="zh-CN" sz="1800" dirty="0" smtClean="0"/>
              <a:t>&amp;</a:t>
            </a:r>
            <a:r>
              <a:rPr lang="zh-CN" altLang="en-US" sz="1800" dirty="0" smtClean="0"/>
              <a:t>预期达到的目标</a:t>
            </a:r>
          </a:p>
        </p:txBody>
      </p:sp>
      <p:sp>
        <p:nvSpPr>
          <p:cNvPr id="13315" name="椭圆 12"/>
          <p:cNvSpPr>
            <a:spLocks noChangeArrowheads="1"/>
          </p:cNvSpPr>
          <p:nvPr/>
        </p:nvSpPr>
        <p:spPr bwMode="auto">
          <a:xfrm>
            <a:off x="6092435" y="3652245"/>
            <a:ext cx="928687" cy="92868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16" name="椭圆 18"/>
          <p:cNvSpPr>
            <a:spLocks noChangeArrowheads="1"/>
          </p:cNvSpPr>
          <p:nvPr/>
        </p:nvSpPr>
        <p:spPr bwMode="auto">
          <a:xfrm>
            <a:off x="4214813" y="4732740"/>
            <a:ext cx="395287" cy="39687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17" name="椭圆 19"/>
          <p:cNvSpPr>
            <a:spLocks noChangeArrowheads="1"/>
          </p:cNvSpPr>
          <p:nvPr/>
        </p:nvSpPr>
        <p:spPr bwMode="auto">
          <a:xfrm>
            <a:off x="4716066" y="4516641"/>
            <a:ext cx="571500" cy="5715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19" name="椭圆 21"/>
          <p:cNvSpPr>
            <a:spLocks noChangeArrowheads="1"/>
          </p:cNvSpPr>
          <p:nvPr/>
        </p:nvSpPr>
        <p:spPr bwMode="auto">
          <a:xfrm>
            <a:off x="5364363" y="4228509"/>
            <a:ext cx="684212" cy="68421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标题 2"/>
          <p:cNvSpPr txBox="1">
            <a:spLocks noChangeArrowheads="1"/>
          </p:cNvSpPr>
          <p:nvPr/>
        </p:nvSpPr>
        <p:spPr bwMode="auto">
          <a:xfrm>
            <a:off x="441886" y="733319"/>
            <a:ext cx="8229600" cy="3135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spcBef>
                <a:spcPct val="0"/>
              </a:spcBef>
              <a:spcAft>
                <a:spcPct val="0"/>
              </a:spcAft>
              <a:defRPr sz="4400" b="1">
                <a:solidFill>
                  <a:schemeClr val="bg1"/>
                </a:solidFill>
                <a:latin typeface="+mj-lt"/>
                <a:ea typeface="+mj-ea"/>
                <a:cs typeface="+mj-cs"/>
                <a:sym typeface="Verdana" panose="020B0604030504040204" pitchFamily="34" charset="0"/>
              </a:defRPr>
            </a:lvl1pPr>
            <a:lvl2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2pPr>
            <a:lvl3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3pPr>
            <a:lvl4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4pPr>
            <a:lvl5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5pPr>
            <a:lvl6pPr marL="13716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6pPr>
            <a:lvl7pPr marL="18288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7pPr>
            <a:lvl8pPr marL="22860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8pPr>
            <a:lvl9pPr marL="27432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9pPr>
          </a:lstStyle>
          <a:p>
            <a:pPr marL="0" indent="0" eaLnBrk="1" hangingPunct="1"/>
            <a:r>
              <a:rPr lang="en-US" altLang="zh-CN" sz="2000" dirty="0" smtClean="0">
                <a:solidFill>
                  <a:srgbClr val="FFE04F"/>
                </a:solidFill>
                <a:latin typeface="微软雅黑" panose="020B0503020204020204" pitchFamily="34" charset="-122"/>
                <a:ea typeface="微软雅黑" panose="020B0503020204020204" pitchFamily="34" charset="-122"/>
              </a:rPr>
              <a:t>2017.03.10~2017.03.18</a:t>
            </a:r>
            <a:r>
              <a:rPr lang="zh-CN" altLang="en-US" sz="2000" dirty="0" smtClean="0">
                <a:solidFill>
                  <a:srgbClr val="FFE04F"/>
                </a:solidFill>
                <a:latin typeface="微软雅黑" panose="020B0503020204020204" pitchFamily="34" charset="-122"/>
                <a:ea typeface="微软雅黑" panose="020B0503020204020204" pitchFamily="34" charset="-122"/>
              </a:rPr>
              <a:t>：</a:t>
            </a:r>
            <a:endParaRPr lang="en-US" altLang="zh-CN" sz="2000" dirty="0" smtClean="0">
              <a:solidFill>
                <a:srgbClr val="FFE04F"/>
              </a:solidFill>
              <a:latin typeface="微软雅黑" panose="020B0503020204020204" pitchFamily="34" charset="-122"/>
              <a:ea typeface="微软雅黑" panose="020B0503020204020204" pitchFamily="34" charset="-122"/>
            </a:endParaRPr>
          </a:p>
          <a:p>
            <a:pPr marL="0" indent="0" eaLnBrk="1" hangingPunct="1"/>
            <a:r>
              <a:rPr lang="zh-CN" altLang="en-US" sz="2000" dirty="0" smtClean="0">
                <a:solidFill>
                  <a:srgbClr val="FFE04F"/>
                </a:solidFill>
                <a:latin typeface="微软雅黑" panose="020B0503020204020204" pitchFamily="34" charset="-122"/>
                <a:ea typeface="微软雅黑" panose="020B0503020204020204" pitchFamily="34" charset="-122"/>
              </a:rPr>
              <a:t>课题调研。掌握、储备必备的基础知识，设计总体方案，撰写开题报告，完成开题答辩。</a:t>
            </a:r>
            <a:endParaRPr lang="en-US" altLang="zh-CN" sz="2000" dirty="0" smtClean="0">
              <a:solidFill>
                <a:srgbClr val="FFE04F"/>
              </a:solidFill>
              <a:latin typeface="微软雅黑" panose="020B0503020204020204" pitchFamily="34" charset="-122"/>
              <a:ea typeface="微软雅黑" panose="020B0503020204020204" pitchFamily="34" charset="-122"/>
            </a:endParaRPr>
          </a:p>
          <a:p>
            <a:pPr marL="0" indent="0" eaLnBrk="1" hangingPunct="1"/>
            <a:endParaRPr lang="en-US" altLang="zh-CN" sz="2000" dirty="0" smtClean="0">
              <a:solidFill>
                <a:srgbClr val="FFE04F"/>
              </a:solidFill>
              <a:latin typeface="微软雅黑" panose="020B0503020204020204" pitchFamily="34" charset="-122"/>
              <a:ea typeface="微软雅黑" panose="020B0503020204020204" pitchFamily="34" charset="-122"/>
            </a:endParaRPr>
          </a:p>
          <a:p>
            <a:pPr marL="0" indent="0" eaLnBrk="1" hangingPunct="1"/>
            <a:r>
              <a:rPr lang="en-US" altLang="zh-CN" sz="2000" dirty="0" smtClean="0">
                <a:solidFill>
                  <a:srgbClr val="FFE04F"/>
                </a:solidFill>
                <a:latin typeface="微软雅黑" panose="020B0503020204020204" pitchFamily="34" charset="-122"/>
                <a:ea typeface="微软雅黑" panose="020B0503020204020204" pitchFamily="34" charset="-122"/>
              </a:rPr>
              <a:t>2017.03.19~2017.05.20</a:t>
            </a:r>
            <a:r>
              <a:rPr lang="zh-CN" altLang="en-US" sz="2000" dirty="0" smtClean="0">
                <a:solidFill>
                  <a:srgbClr val="FFE04F"/>
                </a:solidFill>
                <a:latin typeface="微软雅黑" panose="020B0503020204020204" pitchFamily="34" charset="-122"/>
                <a:ea typeface="微软雅黑" panose="020B0503020204020204" pitchFamily="34" charset="-122"/>
              </a:rPr>
              <a:t>：</a:t>
            </a:r>
            <a:endParaRPr lang="en-US" altLang="zh-CN" sz="2000" dirty="0" smtClean="0">
              <a:solidFill>
                <a:srgbClr val="FFE04F"/>
              </a:solidFill>
              <a:latin typeface="微软雅黑" panose="020B0503020204020204" pitchFamily="34" charset="-122"/>
              <a:ea typeface="微软雅黑" panose="020B0503020204020204" pitchFamily="34" charset="-122"/>
            </a:endParaRPr>
          </a:p>
          <a:p>
            <a:pPr marL="0" indent="0" eaLnBrk="1" hangingPunct="1"/>
            <a:r>
              <a:rPr lang="zh-CN" altLang="en-US" sz="2000" dirty="0" smtClean="0">
                <a:solidFill>
                  <a:srgbClr val="FFE04F"/>
                </a:solidFill>
                <a:latin typeface="微软雅黑" panose="020B0503020204020204" pitchFamily="34" charset="-122"/>
                <a:ea typeface="微软雅黑" panose="020B0503020204020204" pitchFamily="34" charset="-122"/>
              </a:rPr>
              <a:t>进行代码开发、系统搭建，进行中期检查。</a:t>
            </a:r>
            <a:endParaRPr lang="en-US" altLang="zh-CN" sz="2000" dirty="0" smtClean="0">
              <a:solidFill>
                <a:srgbClr val="FFE04F"/>
              </a:solidFill>
              <a:latin typeface="微软雅黑" panose="020B0503020204020204" pitchFamily="34" charset="-122"/>
              <a:ea typeface="微软雅黑" panose="020B0503020204020204" pitchFamily="34" charset="-122"/>
            </a:endParaRPr>
          </a:p>
          <a:p>
            <a:pPr marL="0" indent="0" eaLnBrk="1" hangingPunct="1"/>
            <a:endParaRPr lang="en-US" altLang="zh-CN" sz="2000" dirty="0" smtClean="0">
              <a:solidFill>
                <a:srgbClr val="FFE04F"/>
              </a:solidFill>
              <a:latin typeface="微软雅黑" panose="020B0503020204020204" pitchFamily="34" charset="-122"/>
              <a:ea typeface="微软雅黑" panose="020B0503020204020204" pitchFamily="34" charset="-122"/>
            </a:endParaRPr>
          </a:p>
          <a:p>
            <a:pPr marL="0" indent="0" eaLnBrk="1" hangingPunct="1"/>
            <a:r>
              <a:rPr lang="en-US" altLang="zh-CN" sz="2000" dirty="0" smtClean="0">
                <a:solidFill>
                  <a:srgbClr val="FFE04F"/>
                </a:solidFill>
                <a:latin typeface="微软雅黑" panose="020B0503020204020204" pitchFamily="34" charset="-122"/>
                <a:ea typeface="微软雅黑" panose="020B0503020204020204" pitchFamily="34" charset="-122"/>
              </a:rPr>
              <a:t>2017.05.21~2017.06.25</a:t>
            </a:r>
            <a:endParaRPr lang="en-US" altLang="zh-CN" sz="2000" dirty="0">
              <a:solidFill>
                <a:srgbClr val="FFE04F"/>
              </a:solidFill>
              <a:latin typeface="微软雅黑" panose="020B0503020204020204" pitchFamily="34" charset="-122"/>
              <a:ea typeface="微软雅黑" panose="020B0503020204020204" pitchFamily="34" charset="-122"/>
            </a:endParaRPr>
          </a:p>
          <a:p>
            <a:pPr marL="0" indent="0" eaLnBrk="1" hangingPunct="1"/>
            <a:r>
              <a:rPr lang="zh-CN" altLang="en-US" sz="2000" dirty="0" smtClean="0">
                <a:solidFill>
                  <a:srgbClr val="FFE04F"/>
                </a:solidFill>
                <a:latin typeface="微软雅黑" panose="020B0503020204020204" pitchFamily="34" charset="-122"/>
                <a:ea typeface="微软雅黑" panose="020B0503020204020204" pitchFamily="34" charset="-122"/>
              </a:rPr>
              <a:t>进行系统集成和测试，完成毕业设计开发工作，总结工作，撰写毕业论文，进行毕业成果验收，完成毕业答辩。。</a:t>
            </a:r>
            <a:endParaRPr lang="zh-CN" altLang="en-US" sz="2000" dirty="0">
              <a:solidFill>
                <a:srgbClr val="FFE04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3059113"/>
            <a:ext cx="9144000" cy="2085975"/>
          </a:xfrm>
          <a:prstGeom prst="rect">
            <a:avLst/>
          </a:prstGeom>
          <a:solidFill>
            <a:srgbClr val="3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chemeClr val="bg2"/>
              </a:solidFill>
            </a:endParaRPr>
          </a:p>
        </p:txBody>
      </p:sp>
      <p:sp>
        <p:nvSpPr>
          <p:cNvPr id="16387" name="Text Box 3"/>
          <p:cNvSpPr txBox="1">
            <a:spLocks noChangeArrowheads="1"/>
          </p:cNvSpPr>
          <p:nvPr/>
        </p:nvSpPr>
        <p:spPr bwMode="auto">
          <a:xfrm>
            <a:off x="610185" y="1347189"/>
            <a:ext cx="784880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6000" b="1" i="1" dirty="0" smtClean="0">
                <a:solidFill>
                  <a:srgbClr val="5F5F5F"/>
                </a:solidFill>
                <a:ea typeface="微软雅黑" panose="020B0503020204020204" pitchFamily="34" charset="-122"/>
              </a:rPr>
              <a:t>谢谢</a:t>
            </a:r>
            <a:r>
              <a:rPr lang="zh-CN" altLang="en-US" sz="6000" b="1" i="1" dirty="0">
                <a:solidFill>
                  <a:srgbClr val="0099FF"/>
                </a:solidFill>
                <a:ea typeface="微软雅黑" panose="020B0503020204020204" pitchFamily="34" charset="-122"/>
              </a:rPr>
              <a:t> </a:t>
            </a:r>
            <a:r>
              <a:rPr lang="zh-CN" altLang="en-US" sz="6000" b="1" i="1" dirty="0" smtClean="0">
                <a:solidFill>
                  <a:srgbClr val="0099FF"/>
                </a:solidFill>
                <a:ea typeface="微软雅黑" panose="020B0503020204020204" pitchFamily="34" charset="-122"/>
              </a:rPr>
              <a:t> </a:t>
            </a:r>
            <a:r>
              <a:rPr lang="en-US" altLang="zh-CN" sz="6000" b="1" i="1" dirty="0" smtClean="0">
                <a:solidFill>
                  <a:srgbClr val="0099FF"/>
                </a:solidFill>
                <a:ea typeface="微软雅黑" panose="020B0503020204020204" pitchFamily="34" charset="-122"/>
              </a:rPr>
              <a:t>Thanks </a:t>
            </a:r>
            <a:r>
              <a:rPr lang="en-US" altLang="zh-CN" sz="6000" b="1" i="1" dirty="0" err="1" smtClean="0">
                <a:solidFill>
                  <a:schemeClr val="accent2">
                    <a:lumMod val="60000"/>
                    <a:lumOff val="40000"/>
                  </a:schemeClr>
                </a:solidFill>
                <a:ea typeface="微软雅黑" panose="020B0503020204020204" pitchFamily="34" charset="-122"/>
              </a:rPr>
              <a:t>Danke</a:t>
            </a:r>
            <a:endParaRPr lang="zh-CN" altLang="en-US" sz="6000" b="1" i="1" dirty="0">
              <a:solidFill>
                <a:schemeClr val="accent2">
                  <a:lumMod val="60000"/>
                  <a:lumOff val="40000"/>
                </a:schemeClr>
              </a:solidFill>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直接连接符 2"/>
          <p:cNvSpPr>
            <a:spLocks noChangeShapeType="1"/>
          </p:cNvSpPr>
          <p:nvPr/>
        </p:nvSpPr>
        <p:spPr bwMode="auto">
          <a:xfrm rot="5400000">
            <a:off x="142875" y="304800"/>
            <a:ext cx="612775" cy="3175"/>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 name="直接连接符 3"/>
          <p:cNvSpPr>
            <a:spLocks noChangeShapeType="1"/>
          </p:cNvSpPr>
          <p:nvPr/>
        </p:nvSpPr>
        <p:spPr bwMode="auto">
          <a:xfrm rot="5400000">
            <a:off x="330200" y="179388"/>
            <a:ext cx="360363" cy="1587"/>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 name="标题 1"/>
          <p:cNvSpPr>
            <a:spLocks noGrp="1" noChangeArrowheads="1"/>
          </p:cNvSpPr>
          <p:nvPr>
            <p:ph type="title" idx="4294967295"/>
          </p:nvPr>
        </p:nvSpPr>
        <p:spPr bwMode="auto">
          <a:xfrm>
            <a:off x="457200" y="206375"/>
            <a:ext cx="8229600" cy="50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eaLnBrk="1" hangingPunct="1"/>
            <a:r>
              <a:rPr lang="zh-CN" altLang="en-US" sz="1800" smtClean="0"/>
              <a:t>目录</a:t>
            </a:r>
          </a:p>
        </p:txBody>
      </p:sp>
      <p:grpSp>
        <p:nvGrpSpPr>
          <p:cNvPr id="7173" name="Group 5"/>
          <p:cNvGrpSpPr>
            <a:grpSpLocks/>
          </p:cNvGrpSpPr>
          <p:nvPr/>
        </p:nvGrpSpPr>
        <p:grpSpPr bwMode="auto">
          <a:xfrm>
            <a:off x="1643063" y="1500188"/>
            <a:ext cx="2517775" cy="2571750"/>
            <a:chOff x="0" y="0"/>
            <a:chExt cx="2518314" cy="2571768"/>
          </a:xfrm>
        </p:grpSpPr>
        <p:sp>
          <p:nvSpPr>
            <p:cNvPr id="7175" name="直接连接符 14"/>
            <p:cNvSpPr>
              <a:spLocks noChangeShapeType="1"/>
            </p:cNvSpPr>
            <p:nvPr/>
          </p:nvSpPr>
          <p:spPr bwMode="auto">
            <a:xfrm>
              <a:off x="214314" y="2390792"/>
              <a:ext cx="2304000" cy="1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 name="直接连接符 13"/>
            <p:cNvSpPr>
              <a:spLocks noChangeShapeType="1"/>
            </p:cNvSpPr>
            <p:nvPr/>
          </p:nvSpPr>
          <p:spPr bwMode="auto">
            <a:xfrm>
              <a:off x="214314" y="1714512"/>
              <a:ext cx="2304000" cy="1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7" name="直接连接符 12"/>
            <p:cNvSpPr>
              <a:spLocks noChangeShapeType="1"/>
            </p:cNvSpPr>
            <p:nvPr/>
          </p:nvSpPr>
          <p:spPr bwMode="auto">
            <a:xfrm>
              <a:off x="214314" y="1009657"/>
              <a:ext cx="2304000" cy="1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8" name="直接连接符 11"/>
            <p:cNvSpPr>
              <a:spLocks noChangeShapeType="1"/>
            </p:cNvSpPr>
            <p:nvPr/>
          </p:nvSpPr>
          <p:spPr bwMode="auto">
            <a:xfrm>
              <a:off x="214314" y="295277"/>
              <a:ext cx="2304000" cy="1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179" name="Group 10"/>
            <p:cNvGrpSpPr>
              <a:grpSpLocks/>
            </p:cNvGrpSpPr>
            <p:nvPr/>
          </p:nvGrpSpPr>
          <p:grpSpPr bwMode="auto">
            <a:xfrm>
              <a:off x="0" y="0"/>
              <a:ext cx="428628" cy="2571768"/>
              <a:chOff x="0" y="0"/>
              <a:chExt cx="428628" cy="2571768"/>
            </a:xfrm>
          </p:grpSpPr>
          <p:sp>
            <p:nvSpPr>
              <p:cNvPr id="7180" name="椭圆 4"/>
              <p:cNvSpPr>
                <a:spLocks noChangeArrowheads="1"/>
              </p:cNvSpPr>
              <p:nvPr/>
            </p:nvSpPr>
            <p:spPr bwMode="auto">
              <a:xfrm>
                <a:off x="0" y="0"/>
                <a:ext cx="428628" cy="428628"/>
              </a:xfrm>
              <a:prstGeom prst="ellipse">
                <a:avLst/>
              </a:prstGeom>
              <a:solidFill>
                <a:schemeClr val="bg2"/>
              </a:solidFill>
              <a:ln w="25400">
                <a:solidFill>
                  <a:schemeClr val="bg1"/>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solidFill>
                      <a:srgbClr val="FFFFFF"/>
                    </a:solidFill>
                    <a:latin typeface="Verdana" panose="020B0604030504040204" pitchFamily="34" charset="0"/>
                    <a:sym typeface="Verdana" panose="020B0604030504040204" pitchFamily="34" charset="0"/>
                  </a:rPr>
                  <a:t>1</a:t>
                </a:r>
                <a:endParaRPr lang="zh-CN" altLang="en-US" dirty="0"/>
              </a:p>
            </p:txBody>
          </p:sp>
          <p:sp>
            <p:nvSpPr>
              <p:cNvPr id="7181" name="椭圆 5"/>
              <p:cNvSpPr>
                <a:spLocks noChangeArrowheads="1"/>
              </p:cNvSpPr>
              <p:nvPr/>
            </p:nvSpPr>
            <p:spPr bwMode="auto">
              <a:xfrm>
                <a:off x="0" y="714380"/>
                <a:ext cx="428628" cy="428628"/>
              </a:xfrm>
              <a:prstGeom prst="ellipse">
                <a:avLst/>
              </a:prstGeom>
              <a:solidFill>
                <a:schemeClr val="bg2"/>
              </a:solidFill>
              <a:ln w="25400">
                <a:solidFill>
                  <a:schemeClr val="bg1"/>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solidFill>
                      <a:srgbClr val="FFFFFF"/>
                    </a:solidFill>
                    <a:latin typeface="Verdana" panose="020B0604030504040204" pitchFamily="34" charset="0"/>
                    <a:sym typeface="Verdana" panose="020B0604030504040204" pitchFamily="34" charset="0"/>
                  </a:rPr>
                  <a:t>2</a:t>
                </a:r>
                <a:endParaRPr lang="zh-CN" altLang="en-US" dirty="0"/>
              </a:p>
            </p:txBody>
          </p:sp>
          <p:sp>
            <p:nvSpPr>
              <p:cNvPr id="7182" name="椭圆 6"/>
              <p:cNvSpPr>
                <a:spLocks noChangeArrowheads="1"/>
              </p:cNvSpPr>
              <p:nvPr/>
            </p:nvSpPr>
            <p:spPr bwMode="auto">
              <a:xfrm>
                <a:off x="0" y="1428760"/>
                <a:ext cx="428628" cy="428628"/>
              </a:xfrm>
              <a:prstGeom prst="ellipse">
                <a:avLst/>
              </a:prstGeom>
              <a:solidFill>
                <a:schemeClr val="bg2"/>
              </a:solidFill>
              <a:ln w="25400">
                <a:solidFill>
                  <a:schemeClr val="bg1"/>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FFFFFF"/>
                    </a:solidFill>
                    <a:latin typeface="Verdana" panose="020B0604030504040204" pitchFamily="34" charset="0"/>
                    <a:sym typeface="Verdana" panose="020B0604030504040204" pitchFamily="34" charset="0"/>
                  </a:rPr>
                  <a:t>3</a:t>
                </a:r>
                <a:endParaRPr lang="zh-CN" altLang="en-US"/>
              </a:p>
            </p:txBody>
          </p:sp>
          <p:sp>
            <p:nvSpPr>
              <p:cNvPr id="7183" name="椭圆 7"/>
              <p:cNvSpPr>
                <a:spLocks noChangeArrowheads="1"/>
              </p:cNvSpPr>
              <p:nvPr/>
            </p:nvSpPr>
            <p:spPr bwMode="auto">
              <a:xfrm>
                <a:off x="0" y="2143140"/>
                <a:ext cx="428628" cy="428628"/>
              </a:xfrm>
              <a:prstGeom prst="ellipse">
                <a:avLst/>
              </a:prstGeom>
              <a:solidFill>
                <a:schemeClr val="bg2"/>
              </a:solidFill>
              <a:ln w="25400">
                <a:solidFill>
                  <a:schemeClr val="bg1"/>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solidFill>
                      <a:srgbClr val="FFFFFF"/>
                    </a:solidFill>
                    <a:latin typeface="Verdana" panose="020B0604030504040204" pitchFamily="34" charset="0"/>
                    <a:sym typeface="Verdana" panose="020B0604030504040204" pitchFamily="34" charset="0"/>
                  </a:rPr>
                  <a:t>4</a:t>
                </a:r>
                <a:endParaRPr lang="zh-CN" altLang="en-US" dirty="0"/>
              </a:p>
            </p:txBody>
          </p:sp>
        </p:grpSp>
      </p:grpSp>
      <p:pic>
        <p:nvPicPr>
          <p:cNvPr id="7174" name="图片 17"/>
          <p:cNvPicPr>
            <a:picLocks noChangeAspect="1" noChangeArrowheads="1"/>
          </p:cNvPicPr>
          <p:nvPr/>
        </p:nvPicPr>
        <p:blipFill>
          <a:blip r:embed="rId2">
            <a:lum bright="100000"/>
            <a:extLst>
              <a:ext uri="{28A0092B-C50C-407E-A947-70E740481C1C}">
                <a14:useLocalDpi xmlns:a14="http://schemas.microsoft.com/office/drawing/2010/main" val="0"/>
              </a:ext>
            </a:extLst>
          </a:blip>
          <a:srcRect l="50780"/>
          <a:stretch>
            <a:fillRect/>
          </a:stretch>
        </p:blipFill>
        <p:spPr bwMode="auto">
          <a:xfrm>
            <a:off x="5715000" y="1643063"/>
            <a:ext cx="2487613" cy="224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标题 1"/>
          <p:cNvSpPr txBox="1">
            <a:spLocks noChangeArrowheads="1"/>
          </p:cNvSpPr>
          <p:nvPr/>
        </p:nvSpPr>
        <p:spPr bwMode="auto">
          <a:xfrm>
            <a:off x="2050845" y="1358106"/>
            <a:ext cx="3169452" cy="50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spcBef>
                <a:spcPct val="0"/>
              </a:spcBef>
              <a:spcAft>
                <a:spcPct val="0"/>
              </a:spcAft>
              <a:defRPr sz="4400" b="1">
                <a:solidFill>
                  <a:schemeClr val="bg1"/>
                </a:solidFill>
                <a:latin typeface="+mj-lt"/>
                <a:ea typeface="+mj-ea"/>
                <a:cs typeface="+mj-cs"/>
                <a:sym typeface="Verdana" panose="020B0604030504040204" pitchFamily="34" charset="0"/>
              </a:defRPr>
            </a:lvl1pPr>
            <a:lvl2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2pPr>
            <a:lvl3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3pPr>
            <a:lvl4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4pPr>
            <a:lvl5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5pPr>
            <a:lvl6pPr marL="13716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6pPr>
            <a:lvl7pPr marL="18288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7pPr>
            <a:lvl8pPr marL="22860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8pPr>
            <a:lvl9pPr marL="27432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9pPr>
          </a:lstStyle>
          <a:p>
            <a:pPr marL="0" indent="0" eaLnBrk="1" hangingPunct="1"/>
            <a:r>
              <a:rPr lang="zh-CN" altLang="en-US" sz="1800" kern="0" dirty="0" smtClean="0"/>
              <a:t>研究的目的和意义</a:t>
            </a:r>
          </a:p>
        </p:txBody>
      </p:sp>
      <p:sp>
        <p:nvSpPr>
          <p:cNvPr id="17" name="标题 1"/>
          <p:cNvSpPr txBox="1">
            <a:spLocks noChangeArrowheads="1"/>
          </p:cNvSpPr>
          <p:nvPr/>
        </p:nvSpPr>
        <p:spPr bwMode="auto">
          <a:xfrm>
            <a:off x="2041035" y="2070895"/>
            <a:ext cx="3169452" cy="50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spcBef>
                <a:spcPct val="0"/>
              </a:spcBef>
              <a:spcAft>
                <a:spcPct val="0"/>
              </a:spcAft>
              <a:defRPr sz="4400" b="1">
                <a:solidFill>
                  <a:schemeClr val="bg1"/>
                </a:solidFill>
                <a:latin typeface="+mj-lt"/>
                <a:ea typeface="+mj-ea"/>
                <a:cs typeface="+mj-cs"/>
                <a:sym typeface="Verdana" panose="020B0604030504040204" pitchFamily="34" charset="0"/>
              </a:defRPr>
            </a:lvl1pPr>
            <a:lvl2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2pPr>
            <a:lvl3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3pPr>
            <a:lvl4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4pPr>
            <a:lvl5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5pPr>
            <a:lvl6pPr marL="13716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6pPr>
            <a:lvl7pPr marL="18288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7pPr>
            <a:lvl8pPr marL="22860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8pPr>
            <a:lvl9pPr marL="27432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9pPr>
          </a:lstStyle>
          <a:p>
            <a:pPr marL="0" indent="0" eaLnBrk="1" hangingPunct="1"/>
            <a:r>
              <a:rPr lang="zh-CN" altLang="en-US" sz="1800" kern="0" dirty="0" smtClean="0"/>
              <a:t>研究内容</a:t>
            </a:r>
          </a:p>
        </p:txBody>
      </p:sp>
      <p:sp>
        <p:nvSpPr>
          <p:cNvPr id="18" name="标题 1"/>
          <p:cNvSpPr txBox="1">
            <a:spLocks noChangeArrowheads="1"/>
          </p:cNvSpPr>
          <p:nvPr/>
        </p:nvSpPr>
        <p:spPr bwMode="auto">
          <a:xfrm>
            <a:off x="2041035" y="2757488"/>
            <a:ext cx="3169452" cy="50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spcBef>
                <a:spcPct val="0"/>
              </a:spcBef>
              <a:spcAft>
                <a:spcPct val="0"/>
              </a:spcAft>
              <a:defRPr sz="4400" b="1">
                <a:solidFill>
                  <a:schemeClr val="bg1"/>
                </a:solidFill>
                <a:latin typeface="+mj-lt"/>
                <a:ea typeface="+mj-ea"/>
                <a:cs typeface="+mj-cs"/>
                <a:sym typeface="Verdana" panose="020B0604030504040204" pitchFamily="34" charset="0"/>
              </a:defRPr>
            </a:lvl1pPr>
            <a:lvl2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2pPr>
            <a:lvl3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3pPr>
            <a:lvl4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4pPr>
            <a:lvl5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5pPr>
            <a:lvl6pPr marL="13716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6pPr>
            <a:lvl7pPr marL="18288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7pPr>
            <a:lvl8pPr marL="22860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8pPr>
            <a:lvl9pPr marL="27432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9pPr>
          </a:lstStyle>
          <a:p>
            <a:pPr marL="0" indent="0" eaLnBrk="1" hangingPunct="1"/>
            <a:r>
              <a:rPr lang="zh-CN" altLang="en-US" sz="1800" kern="0" dirty="0" smtClean="0"/>
              <a:t>研究方案</a:t>
            </a:r>
          </a:p>
        </p:txBody>
      </p:sp>
      <p:sp>
        <p:nvSpPr>
          <p:cNvPr id="19" name="标题 1"/>
          <p:cNvSpPr txBox="1">
            <a:spLocks noChangeArrowheads="1"/>
          </p:cNvSpPr>
          <p:nvPr/>
        </p:nvSpPr>
        <p:spPr bwMode="auto">
          <a:xfrm>
            <a:off x="2041035" y="3442785"/>
            <a:ext cx="3169452" cy="50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spcBef>
                <a:spcPct val="0"/>
              </a:spcBef>
              <a:spcAft>
                <a:spcPct val="0"/>
              </a:spcAft>
              <a:defRPr sz="4400" b="1">
                <a:solidFill>
                  <a:schemeClr val="bg1"/>
                </a:solidFill>
                <a:latin typeface="+mj-lt"/>
                <a:ea typeface="+mj-ea"/>
                <a:cs typeface="+mj-cs"/>
                <a:sym typeface="Verdana" panose="020B0604030504040204" pitchFamily="34" charset="0"/>
              </a:defRPr>
            </a:lvl1pPr>
            <a:lvl2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2pPr>
            <a:lvl3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3pPr>
            <a:lvl4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4pPr>
            <a:lvl5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5pPr>
            <a:lvl6pPr marL="13716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6pPr>
            <a:lvl7pPr marL="18288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7pPr>
            <a:lvl8pPr marL="22860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8pPr>
            <a:lvl9pPr marL="27432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9pPr>
          </a:lstStyle>
          <a:p>
            <a:pPr marL="0" indent="0" eaLnBrk="1" hangingPunct="1"/>
            <a:r>
              <a:rPr lang="zh-CN" altLang="en-US" sz="1800" kern="0" dirty="0" smtClean="0"/>
              <a:t>研究进度安排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randombar(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pic>
        <p:nvPicPr>
          <p:cNvPr id="11266" name="图片 3"/>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r="26486"/>
          <a:stretch>
            <a:fillRect/>
          </a:stretch>
        </p:blipFill>
        <p:spPr bwMode="auto">
          <a:xfrm>
            <a:off x="8358188" y="0"/>
            <a:ext cx="785812"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直接连接符 5"/>
          <p:cNvSpPr>
            <a:spLocks noChangeShapeType="1"/>
          </p:cNvSpPr>
          <p:nvPr/>
        </p:nvSpPr>
        <p:spPr bwMode="auto">
          <a:xfrm rot="5400000">
            <a:off x="142875" y="304800"/>
            <a:ext cx="612775" cy="3175"/>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8" name="直接连接符 6"/>
          <p:cNvSpPr>
            <a:spLocks noChangeShapeType="1"/>
          </p:cNvSpPr>
          <p:nvPr/>
        </p:nvSpPr>
        <p:spPr bwMode="auto">
          <a:xfrm rot="5400000">
            <a:off x="330200" y="179388"/>
            <a:ext cx="360363" cy="1587"/>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9" name="矩形 8"/>
          <p:cNvSpPr>
            <a:spLocks noChangeArrowheads="1"/>
          </p:cNvSpPr>
          <p:nvPr/>
        </p:nvSpPr>
        <p:spPr bwMode="auto">
          <a:xfrm>
            <a:off x="0" y="5072063"/>
            <a:ext cx="9144000" cy="71437"/>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270" name="标题 1"/>
          <p:cNvSpPr>
            <a:spLocks noGrp="1" noChangeArrowheads="1"/>
          </p:cNvSpPr>
          <p:nvPr>
            <p:ph type="title" idx="4294967295"/>
          </p:nvPr>
        </p:nvSpPr>
        <p:spPr bwMode="auto">
          <a:xfrm>
            <a:off x="466725" y="309563"/>
            <a:ext cx="8229600" cy="366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r>
              <a:rPr lang="zh-CN" altLang="en-US" sz="1800" dirty="0" smtClean="0">
                <a:solidFill>
                  <a:schemeClr val="tx1"/>
                </a:solidFill>
              </a:rPr>
              <a:t>研究的目的和意义</a:t>
            </a:r>
          </a:p>
        </p:txBody>
      </p:sp>
      <p:grpSp>
        <p:nvGrpSpPr>
          <p:cNvPr id="2" name="组合 1"/>
          <p:cNvGrpSpPr/>
          <p:nvPr/>
        </p:nvGrpSpPr>
        <p:grpSpPr>
          <a:xfrm>
            <a:off x="5500688" y="357188"/>
            <a:ext cx="2714625" cy="2714625"/>
            <a:chOff x="5500688" y="357188"/>
            <a:chExt cx="2714625" cy="2714625"/>
          </a:xfrm>
        </p:grpSpPr>
        <p:sp>
          <p:nvSpPr>
            <p:cNvPr id="11271" name="椭圆 3"/>
            <p:cNvSpPr>
              <a:spLocks noChangeArrowheads="1"/>
            </p:cNvSpPr>
            <p:nvPr/>
          </p:nvSpPr>
          <p:spPr bwMode="auto">
            <a:xfrm>
              <a:off x="5500688" y="357188"/>
              <a:ext cx="2714625" cy="2714625"/>
            </a:xfrm>
            <a:prstGeom prst="ellipse">
              <a:avLst/>
            </a:prstGeom>
            <a:solidFill>
              <a:srgbClr val="0081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endParaRPr lang="zh-CN" altLang="zh-CN" b="1">
                <a:solidFill>
                  <a:srgbClr val="FFFFFF"/>
                </a:solidFill>
                <a:latin typeface="微软雅黑" panose="020B0503020204020204" pitchFamily="34" charset="-122"/>
                <a:sym typeface="微软雅黑" panose="020B0503020204020204" pitchFamily="34" charset="-122"/>
              </a:endParaRPr>
            </a:p>
          </p:txBody>
        </p:sp>
        <p:sp>
          <p:nvSpPr>
            <p:cNvPr id="11273" name="TextBox 8"/>
            <p:cNvSpPr>
              <a:spLocks noChangeArrowheads="1"/>
            </p:cNvSpPr>
            <p:nvPr/>
          </p:nvSpPr>
          <p:spPr bwMode="auto">
            <a:xfrm>
              <a:off x="5643562" y="1347189"/>
              <a:ext cx="2428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smtClean="0">
                  <a:solidFill>
                    <a:srgbClr val="FFE04F"/>
                  </a:solidFill>
                  <a:latin typeface="微软雅黑" panose="020B0503020204020204" pitchFamily="34" charset="-122"/>
                  <a:ea typeface="微软雅黑" panose="020B0503020204020204" pitchFamily="34" charset="-122"/>
                  <a:sym typeface="微软雅黑" panose="020B0503020204020204" pitchFamily="34" charset="-122"/>
                </a:rPr>
                <a:t>多维时间序列</a:t>
              </a:r>
              <a:endParaRPr lang="zh-CN" altLang="en-US" sz="2400" b="1" dirty="0">
                <a:solidFill>
                  <a:srgbClr val="FFE04F"/>
                </a:solidFill>
                <a:latin typeface="微软雅黑" panose="020B0503020204020204" pitchFamily="34" charset="-122"/>
                <a:sym typeface="微软雅黑" panose="020B0503020204020204" pitchFamily="34" charset="-122"/>
              </a:endParaRPr>
            </a:p>
          </p:txBody>
        </p:sp>
      </p:grpSp>
      <p:grpSp>
        <p:nvGrpSpPr>
          <p:cNvPr id="11274" name="Group 10"/>
          <p:cNvGrpSpPr>
            <a:grpSpLocks/>
          </p:cNvGrpSpPr>
          <p:nvPr/>
        </p:nvGrpSpPr>
        <p:grpSpPr bwMode="auto">
          <a:xfrm>
            <a:off x="3418681" y="1643063"/>
            <a:ext cx="2428875" cy="1785937"/>
            <a:chOff x="-35719" y="0"/>
            <a:chExt cx="2428892" cy="1785950"/>
          </a:xfrm>
        </p:grpSpPr>
        <p:sp>
          <p:nvSpPr>
            <p:cNvPr id="11283" name="椭圆 7"/>
            <p:cNvSpPr>
              <a:spLocks noChangeArrowheads="1"/>
            </p:cNvSpPr>
            <p:nvPr/>
          </p:nvSpPr>
          <p:spPr bwMode="auto">
            <a:xfrm>
              <a:off x="285752" y="0"/>
              <a:ext cx="1785951" cy="1785950"/>
            </a:xfrm>
            <a:prstGeom prst="ellipse">
              <a:avLst/>
            </a:prstGeom>
            <a:solidFill>
              <a:srgbClr val="0081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a:solidFill>
                  <a:srgbClr val="FFFFFF"/>
                </a:solidFill>
                <a:latin typeface="微软雅黑" panose="020B0503020204020204" pitchFamily="34" charset="-122"/>
                <a:sym typeface="微软雅黑" panose="020B0503020204020204" pitchFamily="34" charset="-122"/>
              </a:endParaRPr>
            </a:p>
          </p:txBody>
        </p:sp>
        <p:sp>
          <p:nvSpPr>
            <p:cNvPr id="11284" name="TextBox 9"/>
            <p:cNvSpPr>
              <a:spLocks noChangeArrowheads="1"/>
            </p:cNvSpPr>
            <p:nvPr/>
          </p:nvSpPr>
          <p:spPr bwMode="auto">
            <a:xfrm>
              <a:off x="-35719" y="674545"/>
              <a:ext cx="2428892" cy="369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rgbClr val="FFE04F"/>
                  </a:solidFill>
                  <a:latin typeface="微软雅黑" panose="020B0503020204020204" pitchFamily="34" charset="-122"/>
                  <a:ea typeface="微软雅黑" panose="020B0503020204020204" pitchFamily="34" charset="-122"/>
                  <a:sym typeface="微软雅黑" panose="020B0503020204020204" pitchFamily="34" charset="-122"/>
                </a:rPr>
                <a:t>特殊上下文环境</a:t>
              </a:r>
            </a:p>
          </p:txBody>
        </p:sp>
      </p:grpSp>
      <p:grpSp>
        <p:nvGrpSpPr>
          <p:cNvPr id="11275" name="Group 13"/>
          <p:cNvGrpSpPr>
            <a:grpSpLocks/>
          </p:cNvGrpSpPr>
          <p:nvPr/>
        </p:nvGrpSpPr>
        <p:grpSpPr bwMode="auto">
          <a:xfrm>
            <a:off x="4477889" y="3143250"/>
            <a:ext cx="2428875" cy="1357313"/>
            <a:chOff x="23364" y="0"/>
            <a:chExt cx="2428892" cy="1357322"/>
          </a:xfrm>
        </p:grpSpPr>
        <p:sp>
          <p:nvSpPr>
            <p:cNvPr id="11281" name="椭圆 4"/>
            <p:cNvSpPr>
              <a:spLocks noChangeArrowheads="1"/>
            </p:cNvSpPr>
            <p:nvPr/>
          </p:nvSpPr>
          <p:spPr bwMode="auto">
            <a:xfrm>
              <a:off x="546104" y="0"/>
              <a:ext cx="1357322" cy="1357322"/>
            </a:xfrm>
            <a:prstGeom prst="ellipse">
              <a:avLst/>
            </a:prstGeom>
            <a:solidFill>
              <a:srgbClr val="0081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a:solidFill>
                  <a:srgbClr val="FFFFFF"/>
                </a:solidFill>
                <a:latin typeface="微软雅黑" panose="020B0503020204020204" pitchFamily="34" charset="-122"/>
                <a:sym typeface="微软雅黑" panose="020B0503020204020204" pitchFamily="34" charset="-122"/>
              </a:endParaRPr>
            </a:p>
          </p:txBody>
        </p:sp>
        <p:sp>
          <p:nvSpPr>
            <p:cNvPr id="11282" name="TextBox 10"/>
            <p:cNvSpPr>
              <a:spLocks noChangeArrowheads="1"/>
            </p:cNvSpPr>
            <p:nvPr/>
          </p:nvSpPr>
          <p:spPr bwMode="auto">
            <a:xfrm>
              <a:off x="23364" y="500557"/>
              <a:ext cx="2428892" cy="33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FFE04F"/>
                  </a:solidFill>
                  <a:latin typeface="微软雅黑" panose="020B0503020204020204" pitchFamily="34" charset="-122"/>
                  <a:ea typeface="微软雅黑" panose="020B0503020204020204" pitchFamily="34" charset="-122"/>
                  <a:sym typeface="微软雅黑" panose="020B0503020204020204" pitchFamily="34" charset="-122"/>
                </a:rPr>
                <a:t>时间和空间</a:t>
              </a:r>
            </a:p>
          </p:txBody>
        </p:sp>
      </p:grpSp>
      <p:grpSp>
        <p:nvGrpSpPr>
          <p:cNvPr id="11277" name="Group 17"/>
          <p:cNvGrpSpPr>
            <a:grpSpLocks/>
          </p:cNvGrpSpPr>
          <p:nvPr/>
        </p:nvGrpSpPr>
        <p:grpSpPr bwMode="auto">
          <a:xfrm>
            <a:off x="2214562" y="2928938"/>
            <a:ext cx="2428875" cy="1571625"/>
            <a:chOff x="-1" y="0"/>
            <a:chExt cx="2428892" cy="1571636"/>
          </a:xfrm>
        </p:grpSpPr>
        <p:sp>
          <p:nvSpPr>
            <p:cNvPr id="11279" name="椭圆 6"/>
            <p:cNvSpPr>
              <a:spLocks noChangeArrowheads="1"/>
            </p:cNvSpPr>
            <p:nvPr/>
          </p:nvSpPr>
          <p:spPr bwMode="auto">
            <a:xfrm>
              <a:off x="428628" y="0"/>
              <a:ext cx="1571636" cy="1571636"/>
            </a:xfrm>
            <a:prstGeom prst="ellipse">
              <a:avLst/>
            </a:prstGeom>
            <a:solidFill>
              <a:srgbClr val="0081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a:solidFill>
                  <a:srgbClr val="FFFFFF"/>
                </a:solidFill>
                <a:latin typeface="微软雅黑" panose="020B0503020204020204" pitchFamily="34" charset="-122"/>
                <a:sym typeface="微软雅黑" panose="020B0503020204020204" pitchFamily="34" charset="-122"/>
              </a:endParaRPr>
            </a:p>
          </p:txBody>
        </p:sp>
        <p:sp>
          <p:nvSpPr>
            <p:cNvPr id="11280" name="TextBox 13"/>
            <p:cNvSpPr>
              <a:spLocks noChangeArrowheads="1"/>
            </p:cNvSpPr>
            <p:nvPr/>
          </p:nvSpPr>
          <p:spPr bwMode="auto">
            <a:xfrm>
              <a:off x="-1" y="568606"/>
              <a:ext cx="2428892" cy="33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FFE04F"/>
                  </a:solidFill>
                  <a:latin typeface="微软雅黑" panose="020B0503020204020204" pitchFamily="34" charset="-122"/>
                  <a:ea typeface="微软雅黑" panose="020B0503020204020204" pitchFamily="34" charset="-122"/>
                  <a:sym typeface="微软雅黑" panose="020B0503020204020204" pitchFamily="34" charset="-122"/>
                </a:rPr>
                <a:t>非结构化</a:t>
              </a:r>
            </a:p>
          </p:txBody>
        </p:sp>
      </p:grpSp>
      <p:sp>
        <p:nvSpPr>
          <p:cNvPr id="11278" name="矩形 14"/>
          <p:cNvSpPr>
            <a:spLocks noChangeArrowheads="1"/>
          </p:cNvSpPr>
          <p:nvPr/>
        </p:nvSpPr>
        <p:spPr bwMode="auto">
          <a:xfrm>
            <a:off x="397669" y="702238"/>
            <a:ext cx="3334544" cy="219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4000"/>
              </a:lnSpc>
            </a:pPr>
            <a:r>
              <a:rPr lang="zh-CN" altLang="en-US" sz="2000" b="1" dirty="0" smtClean="0">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在</a:t>
            </a:r>
            <a:r>
              <a:rPr lang="zh-CN" altLang="en-US" sz="2000" b="1" dirty="0">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数据的管理</a:t>
            </a:r>
            <a:r>
              <a:rPr lang="zh-CN" altLang="en-US" sz="2000" b="1" dirty="0" smtClean="0">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是数据</a:t>
            </a:r>
            <a:r>
              <a:rPr lang="zh-CN" altLang="en-US" sz="2000" b="1" dirty="0">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时代的重要支撑技术，面向磁场测量数据的定制化管理是为了有效积累数据并为相关研究提供支持。磁场测量数据有其自身的特点</a:t>
            </a:r>
            <a:endParaRPr lang="en-US" sz="2000" b="1" dirty="0">
              <a:solidFill>
                <a:srgbClr val="FFC000"/>
              </a:solidFill>
              <a:latin typeface="微软雅黑" panose="020B0503020204020204" pitchFamily="34" charset="-122"/>
              <a:ea typeface="微软雅黑" panose="020B0503020204020204" pitchFamily="34" charset="-122"/>
            </a:endParaRPr>
          </a:p>
        </p:txBody>
      </p:sp>
      <p:grpSp>
        <p:nvGrpSpPr>
          <p:cNvPr id="24" name="Group 17"/>
          <p:cNvGrpSpPr>
            <a:grpSpLocks/>
          </p:cNvGrpSpPr>
          <p:nvPr/>
        </p:nvGrpSpPr>
        <p:grpSpPr bwMode="auto">
          <a:xfrm>
            <a:off x="5959234" y="3103127"/>
            <a:ext cx="2428875" cy="1571625"/>
            <a:chOff x="-1" y="0"/>
            <a:chExt cx="2428892" cy="1571636"/>
          </a:xfrm>
        </p:grpSpPr>
        <p:sp>
          <p:nvSpPr>
            <p:cNvPr id="25" name="椭圆 6"/>
            <p:cNvSpPr>
              <a:spLocks noChangeArrowheads="1"/>
            </p:cNvSpPr>
            <p:nvPr/>
          </p:nvSpPr>
          <p:spPr bwMode="auto">
            <a:xfrm>
              <a:off x="428628" y="0"/>
              <a:ext cx="1571636" cy="1571636"/>
            </a:xfrm>
            <a:prstGeom prst="ellipse">
              <a:avLst/>
            </a:prstGeom>
            <a:solidFill>
              <a:srgbClr val="0081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a:solidFill>
                  <a:srgbClr val="FFFFFF"/>
                </a:solidFill>
                <a:latin typeface="微软雅黑" panose="020B0503020204020204" pitchFamily="34" charset="-122"/>
                <a:sym typeface="微软雅黑" panose="020B0503020204020204" pitchFamily="34" charset="-122"/>
              </a:endParaRPr>
            </a:p>
          </p:txBody>
        </p:sp>
        <p:sp>
          <p:nvSpPr>
            <p:cNvPr id="26" name="TextBox 13"/>
            <p:cNvSpPr>
              <a:spLocks noChangeArrowheads="1"/>
            </p:cNvSpPr>
            <p:nvPr/>
          </p:nvSpPr>
          <p:spPr bwMode="auto">
            <a:xfrm>
              <a:off x="-1" y="568606"/>
              <a:ext cx="2428892" cy="33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smtClean="0">
                  <a:solidFill>
                    <a:srgbClr val="FFE04F"/>
                  </a:solidFill>
                  <a:latin typeface="微软雅黑" panose="020B0503020204020204" pitchFamily="34" charset="-122"/>
                  <a:ea typeface="微软雅黑" panose="020B0503020204020204" pitchFamily="34" charset="-122"/>
                  <a:sym typeface="微软雅黑" panose="020B0503020204020204" pitchFamily="34" charset="-122"/>
                </a:rPr>
                <a:t>标量和矢量</a:t>
              </a:r>
              <a:endParaRPr lang="zh-CN" altLang="en-US" sz="1600" b="1" dirty="0">
                <a:solidFill>
                  <a:srgbClr val="FFE04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80">
                                          <p:stCondLst>
                                            <p:cond delay="0"/>
                                          </p:stCondLst>
                                        </p:cTn>
                                        <p:tgtEl>
                                          <p:spTgt spid="24"/>
                                        </p:tgtEl>
                                      </p:cBhvr>
                                    </p:animEffect>
                                    <p:anim calcmode="lin" valueType="num">
                                      <p:cBhvr>
                                        <p:cTn id="8"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3" dur="26">
                                          <p:stCondLst>
                                            <p:cond delay="650"/>
                                          </p:stCondLst>
                                        </p:cTn>
                                        <p:tgtEl>
                                          <p:spTgt spid="24"/>
                                        </p:tgtEl>
                                      </p:cBhvr>
                                      <p:to x="100000" y="60000"/>
                                    </p:animScale>
                                    <p:animScale>
                                      <p:cBhvr>
                                        <p:cTn id="14" dur="166" decel="50000">
                                          <p:stCondLst>
                                            <p:cond delay="676"/>
                                          </p:stCondLst>
                                        </p:cTn>
                                        <p:tgtEl>
                                          <p:spTgt spid="24"/>
                                        </p:tgtEl>
                                      </p:cBhvr>
                                      <p:to x="100000" y="100000"/>
                                    </p:animScale>
                                    <p:animScale>
                                      <p:cBhvr>
                                        <p:cTn id="15" dur="26">
                                          <p:stCondLst>
                                            <p:cond delay="1312"/>
                                          </p:stCondLst>
                                        </p:cTn>
                                        <p:tgtEl>
                                          <p:spTgt spid="24"/>
                                        </p:tgtEl>
                                      </p:cBhvr>
                                      <p:to x="100000" y="80000"/>
                                    </p:animScale>
                                    <p:animScale>
                                      <p:cBhvr>
                                        <p:cTn id="16" dur="166" decel="50000">
                                          <p:stCondLst>
                                            <p:cond delay="1338"/>
                                          </p:stCondLst>
                                        </p:cTn>
                                        <p:tgtEl>
                                          <p:spTgt spid="24"/>
                                        </p:tgtEl>
                                      </p:cBhvr>
                                      <p:to x="100000" y="100000"/>
                                    </p:animScale>
                                    <p:animScale>
                                      <p:cBhvr>
                                        <p:cTn id="17" dur="26">
                                          <p:stCondLst>
                                            <p:cond delay="1642"/>
                                          </p:stCondLst>
                                        </p:cTn>
                                        <p:tgtEl>
                                          <p:spTgt spid="24"/>
                                        </p:tgtEl>
                                      </p:cBhvr>
                                      <p:to x="100000" y="90000"/>
                                    </p:animScale>
                                    <p:animScale>
                                      <p:cBhvr>
                                        <p:cTn id="18" dur="166" decel="50000">
                                          <p:stCondLst>
                                            <p:cond delay="1668"/>
                                          </p:stCondLst>
                                        </p:cTn>
                                        <p:tgtEl>
                                          <p:spTgt spid="24"/>
                                        </p:tgtEl>
                                      </p:cBhvr>
                                      <p:to x="100000" y="100000"/>
                                    </p:animScale>
                                    <p:animScale>
                                      <p:cBhvr>
                                        <p:cTn id="19" dur="26">
                                          <p:stCondLst>
                                            <p:cond delay="1808"/>
                                          </p:stCondLst>
                                        </p:cTn>
                                        <p:tgtEl>
                                          <p:spTgt spid="24"/>
                                        </p:tgtEl>
                                      </p:cBhvr>
                                      <p:to x="100000" y="95000"/>
                                    </p:animScale>
                                    <p:animScale>
                                      <p:cBhvr>
                                        <p:cTn id="20" dur="166" decel="50000">
                                          <p:stCondLst>
                                            <p:cond delay="1834"/>
                                          </p:stCondLst>
                                        </p:cTn>
                                        <p:tgtEl>
                                          <p:spTgt spid="2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1275"/>
                                        </p:tgtEl>
                                        <p:attrNameLst>
                                          <p:attrName>style.visibility</p:attrName>
                                        </p:attrNameLst>
                                      </p:cBhvr>
                                      <p:to>
                                        <p:strVal val="visible"/>
                                      </p:to>
                                    </p:set>
                                    <p:animEffect transition="in" filter="wipe(down)">
                                      <p:cBhvr>
                                        <p:cTn id="25" dur="580">
                                          <p:stCondLst>
                                            <p:cond delay="0"/>
                                          </p:stCondLst>
                                        </p:cTn>
                                        <p:tgtEl>
                                          <p:spTgt spid="11275"/>
                                        </p:tgtEl>
                                      </p:cBhvr>
                                    </p:animEffect>
                                    <p:anim calcmode="lin" valueType="num">
                                      <p:cBhvr>
                                        <p:cTn id="26" dur="1822" tmFilter="0,0; 0.14,0.36; 0.43,0.73; 0.71,0.91; 1.0,1.0">
                                          <p:stCondLst>
                                            <p:cond delay="0"/>
                                          </p:stCondLst>
                                        </p:cTn>
                                        <p:tgtEl>
                                          <p:spTgt spid="1127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127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127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127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1275"/>
                                        </p:tgtEl>
                                        <p:attrNameLst>
                                          <p:attrName>ppt_y</p:attrName>
                                        </p:attrNameLst>
                                      </p:cBhvr>
                                      <p:tavLst>
                                        <p:tav tm="0" fmla="#ppt_y-sin(pi*$)/81">
                                          <p:val>
                                            <p:fltVal val="0"/>
                                          </p:val>
                                        </p:tav>
                                        <p:tav tm="100000">
                                          <p:val>
                                            <p:fltVal val="1"/>
                                          </p:val>
                                        </p:tav>
                                      </p:tavLst>
                                    </p:anim>
                                    <p:animScale>
                                      <p:cBhvr>
                                        <p:cTn id="31" dur="26">
                                          <p:stCondLst>
                                            <p:cond delay="650"/>
                                          </p:stCondLst>
                                        </p:cTn>
                                        <p:tgtEl>
                                          <p:spTgt spid="11275"/>
                                        </p:tgtEl>
                                      </p:cBhvr>
                                      <p:to x="100000" y="60000"/>
                                    </p:animScale>
                                    <p:animScale>
                                      <p:cBhvr>
                                        <p:cTn id="32" dur="166" decel="50000">
                                          <p:stCondLst>
                                            <p:cond delay="676"/>
                                          </p:stCondLst>
                                        </p:cTn>
                                        <p:tgtEl>
                                          <p:spTgt spid="11275"/>
                                        </p:tgtEl>
                                      </p:cBhvr>
                                      <p:to x="100000" y="100000"/>
                                    </p:animScale>
                                    <p:animScale>
                                      <p:cBhvr>
                                        <p:cTn id="33" dur="26">
                                          <p:stCondLst>
                                            <p:cond delay="1312"/>
                                          </p:stCondLst>
                                        </p:cTn>
                                        <p:tgtEl>
                                          <p:spTgt spid="11275"/>
                                        </p:tgtEl>
                                      </p:cBhvr>
                                      <p:to x="100000" y="80000"/>
                                    </p:animScale>
                                    <p:animScale>
                                      <p:cBhvr>
                                        <p:cTn id="34" dur="166" decel="50000">
                                          <p:stCondLst>
                                            <p:cond delay="1338"/>
                                          </p:stCondLst>
                                        </p:cTn>
                                        <p:tgtEl>
                                          <p:spTgt spid="11275"/>
                                        </p:tgtEl>
                                      </p:cBhvr>
                                      <p:to x="100000" y="100000"/>
                                    </p:animScale>
                                    <p:animScale>
                                      <p:cBhvr>
                                        <p:cTn id="35" dur="26">
                                          <p:stCondLst>
                                            <p:cond delay="1642"/>
                                          </p:stCondLst>
                                        </p:cTn>
                                        <p:tgtEl>
                                          <p:spTgt spid="11275"/>
                                        </p:tgtEl>
                                      </p:cBhvr>
                                      <p:to x="100000" y="90000"/>
                                    </p:animScale>
                                    <p:animScale>
                                      <p:cBhvr>
                                        <p:cTn id="36" dur="166" decel="50000">
                                          <p:stCondLst>
                                            <p:cond delay="1668"/>
                                          </p:stCondLst>
                                        </p:cTn>
                                        <p:tgtEl>
                                          <p:spTgt spid="11275"/>
                                        </p:tgtEl>
                                      </p:cBhvr>
                                      <p:to x="100000" y="100000"/>
                                    </p:animScale>
                                    <p:animScale>
                                      <p:cBhvr>
                                        <p:cTn id="37" dur="26">
                                          <p:stCondLst>
                                            <p:cond delay="1808"/>
                                          </p:stCondLst>
                                        </p:cTn>
                                        <p:tgtEl>
                                          <p:spTgt spid="11275"/>
                                        </p:tgtEl>
                                      </p:cBhvr>
                                      <p:to x="100000" y="95000"/>
                                    </p:animScale>
                                    <p:animScale>
                                      <p:cBhvr>
                                        <p:cTn id="38" dur="166" decel="50000">
                                          <p:stCondLst>
                                            <p:cond delay="1834"/>
                                          </p:stCondLst>
                                        </p:cTn>
                                        <p:tgtEl>
                                          <p:spTgt spid="11275"/>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11277"/>
                                        </p:tgtEl>
                                        <p:attrNameLst>
                                          <p:attrName>style.visibility</p:attrName>
                                        </p:attrNameLst>
                                      </p:cBhvr>
                                      <p:to>
                                        <p:strVal val="visible"/>
                                      </p:to>
                                    </p:set>
                                    <p:animEffect transition="in" filter="wipe(down)">
                                      <p:cBhvr>
                                        <p:cTn id="43" dur="580">
                                          <p:stCondLst>
                                            <p:cond delay="0"/>
                                          </p:stCondLst>
                                        </p:cTn>
                                        <p:tgtEl>
                                          <p:spTgt spid="11277"/>
                                        </p:tgtEl>
                                      </p:cBhvr>
                                    </p:animEffect>
                                    <p:anim calcmode="lin" valueType="num">
                                      <p:cBhvr>
                                        <p:cTn id="44" dur="1822" tmFilter="0,0; 0.14,0.36; 0.43,0.73; 0.71,0.91; 1.0,1.0">
                                          <p:stCondLst>
                                            <p:cond delay="0"/>
                                          </p:stCondLst>
                                        </p:cTn>
                                        <p:tgtEl>
                                          <p:spTgt spid="11277"/>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1277"/>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1277"/>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1277"/>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1277"/>
                                        </p:tgtEl>
                                        <p:attrNameLst>
                                          <p:attrName>ppt_y</p:attrName>
                                        </p:attrNameLst>
                                      </p:cBhvr>
                                      <p:tavLst>
                                        <p:tav tm="0" fmla="#ppt_y-sin(pi*$)/81">
                                          <p:val>
                                            <p:fltVal val="0"/>
                                          </p:val>
                                        </p:tav>
                                        <p:tav tm="100000">
                                          <p:val>
                                            <p:fltVal val="1"/>
                                          </p:val>
                                        </p:tav>
                                      </p:tavLst>
                                    </p:anim>
                                    <p:animScale>
                                      <p:cBhvr>
                                        <p:cTn id="49" dur="26">
                                          <p:stCondLst>
                                            <p:cond delay="650"/>
                                          </p:stCondLst>
                                        </p:cTn>
                                        <p:tgtEl>
                                          <p:spTgt spid="11277"/>
                                        </p:tgtEl>
                                      </p:cBhvr>
                                      <p:to x="100000" y="60000"/>
                                    </p:animScale>
                                    <p:animScale>
                                      <p:cBhvr>
                                        <p:cTn id="50" dur="166" decel="50000">
                                          <p:stCondLst>
                                            <p:cond delay="676"/>
                                          </p:stCondLst>
                                        </p:cTn>
                                        <p:tgtEl>
                                          <p:spTgt spid="11277"/>
                                        </p:tgtEl>
                                      </p:cBhvr>
                                      <p:to x="100000" y="100000"/>
                                    </p:animScale>
                                    <p:animScale>
                                      <p:cBhvr>
                                        <p:cTn id="51" dur="26">
                                          <p:stCondLst>
                                            <p:cond delay="1312"/>
                                          </p:stCondLst>
                                        </p:cTn>
                                        <p:tgtEl>
                                          <p:spTgt spid="11277"/>
                                        </p:tgtEl>
                                      </p:cBhvr>
                                      <p:to x="100000" y="80000"/>
                                    </p:animScale>
                                    <p:animScale>
                                      <p:cBhvr>
                                        <p:cTn id="52" dur="166" decel="50000">
                                          <p:stCondLst>
                                            <p:cond delay="1338"/>
                                          </p:stCondLst>
                                        </p:cTn>
                                        <p:tgtEl>
                                          <p:spTgt spid="11277"/>
                                        </p:tgtEl>
                                      </p:cBhvr>
                                      <p:to x="100000" y="100000"/>
                                    </p:animScale>
                                    <p:animScale>
                                      <p:cBhvr>
                                        <p:cTn id="53" dur="26">
                                          <p:stCondLst>
                                            <p:cond delay="1642"/>
                                          </p:stCondLst>
                                        </p:cTn>
                                        <p:tgtEl>
                                          <p:spTgt spid="11277"/>
                                        </p:tgtEl>
                                      </p:cBhvr>
                                      <p:to x="100000" y="90000"/>
                                    </p:animScale>
                                    <p:animScale>
                                      <p:cBhvr>
                                        <p:cTn id="54" dur="166" decel="50000">
                                          <p:stCondLst>
                                            <p:cond delay="1668"/>
                                          </p:stCondLst>
                                        </p:cTn>
                                        <p:tgtEl>
                                          <p:spTgt spid="11277"/>
                                        </p:tgtEl>
                                      </p:cBhvr>
                                      <p:to x="100000" y="100000"/>
                                    </p:animScale>
                                    <p:animScale>
                                      <p:cBhvr>
                                        <p:cTn id="55" dur="26">
                                          <p:stCondLst>
                                            <p:cond delay="1808"/>
                                          </p:stCondLst>
                                        </p:cTn>
                                        <p:tgtEl>
                                          <p:spTgt spid="11277"/>
                                        </p:tgtEl>
                                      </p:cBhvr>
                                      <p:to x="100000" y="95000"/>
                                    </p:animScale>
                                    <p:animScale>
                                      <p:cBhvr>
                                        <p:cTn id="56" dur="166" decel="50000">
                                          <p:stCondLst>
                                            <p:cond delay="1834"/>
                                          </p:stCondLst>
                                        </p:cTn>
                                        <p:tgtEl>
                                          <p:spTgt spid="11277"/>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11274"/>
                                        </p:tgtEl>
                                        <p:attrNameLst>
                                          <p:attrName>style.visibility</p:attrName>
                                        </p:attrNameLst>
                                      </p:cBhvr>
                                      <p:to>
                                        <p:strVal val="visible"/>
                                      </p:to>
                                    </p:set>
                                    <p:animEffect transition="in" filter="wipe(down)">
                                      <p:cBhvr>
                                        <p:cTn id="61" dur="580">
                                          <p:stCondLst>
                                            <p:cond delay="0"/>
                                          </p:stCondLst>
                                        </p:cTn>
                                        <p:tgtEl>
                                          <p:spTgt spid="11274"/>
                                        </p:tgtEl>
                                      </p:cBhvr>
                                    </p:animEffect>
                                    <p:anim calcmode="lin" valueType="num">
                                      <p:cBhvr>
                                        <p:cTn id="62" dur="1822" tmFilter="0,0; 0.14,0.36; 0.43,0.73; 0.71,0.91; 1.0,1.0">
                                          <p:stCondLst>
                                            <p:cond delay="0"/>
                                          </p:stCondLst>
                                        </p:cTn>
                                        <p:tgtEl>
                                          <p:spTgt spid="11274"/>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1274"/>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1274"/>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1274"/>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1274"/>
                                        </p:tgtEl>
                                        <p:attrNameLst>
                                          <p:attrName>ppt_y</p:attrName>
                                        </p:attrNameLst>
                                      </p:cBhvr>
                                      <p:tavLst>
                                        <p:tav tm="0" fmla="#ppt_y-sin(pi*$)/81">
                                          <p:val>
                                            <p:fltVal val="0"/>
                                          </p:val>
                                        </p:tav>
                                        <p:tav tm="100000">
                                          <p:val>
                                            <p:fltVal val="1"/>
                                          </p:val>
                                        </p:tav>
                                      </p:tavLst>
                                    </p:anim>
                                    <p:animScale>
                                      <p:cBhvr>
                                        <p:cTn id="67" dur="26">
                                          <p:stCondLst>
                                            <p:cond delay="650"/>
                                          </p:stCondLst>
                                        </p:cTn>
                                        <p:tgtEl>
                                          <p:spTgt spid="11274"/>
                                        </p:tgtEl>
                                      </p:cBhvr>
                                      <p:to x="100000" y="60000"/>
                                    </p:animScale>
                                    <p:animScale>
                                      <p:cBhvr>
                                        <p:cTn id="68" dur="166" decel="50000">
                                          <p:stCondLst>
                                            <p:cond delay="676"/>
                                          </p:stCondLst>
                                        </p:cTn>
                                        <p:tgtEl>
                                          <p:spTgt spid="11274"/>
                                        </p:tgtEl>
                                      </p:cBhvr>
                                      <p:to x="100000" y="100000"/>
                                    </p:animScale>
                                    <p:animScale>
                                      <p:cBhvr>
                                        <p:cTn id="69" dur="26">
                                          <p:stCondLst>
                                            <p:cond delay="1312"/>
                                          </p:stCondLst>
                                        </p:cTn>
                                        <p:tgtEl>
                                          <p:spTgt spid="11274"/>
                                        </p:tgtEl>
                                      </p:cBhvr>
                                      <p:to x="100000" y="80000"/>
                                    </p:animScale>
                                    <p:animScale>
                                      <p:cBhvr>
                                        <p:cTn id="70" dur="166" decel="50000">
                                          <p:stCondLst>
                                            <p:cond delay="1338"/>
                                          </p:stCondLst>
                                        </p:cTn>
                                        <p:tgtEl>
                                          <p:spTgt spid="11274"/>
                                        </p:tgtEl>
                                      </p:cBhvr>
                                      <p:to x="100000" y="100000"/>
                                    </p:animScale>
                                    <p:animScale>
                                      <p:cBhvr>
                                        <p:cTn id="71" dur="26">
                                          <p:stCondLst>
                                            <p:cond delay="1642"/>
                                          </p:stCondLst>
                                        </p:cTn>
                                        <p:tgtEl>
                                          <p:spTgt spid="11274"/>
                                        </p:tgtEl>
                                      </p:cBhvr>
                                      <p:to x="100000" y="90000"/>
                                    </p:animScale>
                                    <p:animScale>
                                      <p:cBhvr>
                                        <p:cTn id="72" dur="166" decel="50000">
                                          <p:stCondLst>
                                            <p:cond delay="1668"/>
                                          </p:stCondLst>
                                        </p:cTn>
                                        <p:tgtEl>
                                          <p:spTgt spid="11274"/>
                                        </p:tgtEl>
                                      </p:cBhvr>
                                      <p:to x="100000" y="100000"/>
                                    </p:animScale>
                                    <p:animScale>
                                      <p:cBhvr>
                                        <p:cTn id="73" dur="26">
                                          <p:stCondLst>
                                            <p:cond delay="1808"/>
                                          </p:stCondLst>
                                        </p:cTn>
                                        <p:tgtEl>
                                          <p:spTgt spid="11274"/>
                                        </p:tgtEl>
                                      </p:cBhvr>
                                      <p:to x="100000" y="95000"/>
                                    </p:animScale>
                                    <p:animScale>
                                      <p:cBhvr>
                                        <p:cTn id="74" dur="166" decel="50000">
                                          <p:stCondLst>
                                            <p:cond delay="1834"/>
                                          </p:stCondLst>
                                        </p:cTn>
                                        <p:tgtEl>
                                          <p:spTgt spid="11274"/>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wipe(down)">
                                      <p:cBhvr>
                                        <p:cTn id="79" dur="580">
                                          <p:stCondLst>
                                            <p:cond delay="0"/>
                                          </p:stCondLst>
                                        </p:cTn>
                                        <p:tgtEl>
                                          <p:spTgt spid="2"/>
                                        </p:tgtEl>
                                      </p:cBhvr>
                                    </p:animEffect>
                                    <p:anim calcmode="lin" valueType="num">
                                      <p:cBhvr>
                                        <p:cTn id="80"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85" dur="26">
                                          <p:stCondLst>
                                            <p:cond delay="650"/>
                                          </p:stCondLst>
                                        </p:cTn>
                                        <p:tgtEl>
                                          <p:spTgt spid="2"/>
                                        </p:tgtEl>
                                      </p:cBhvr>
                                      <p:to x="100000" y="60000"/>
                                    </p:animScale>
                                    <p:animScale>
                                      <p:cBhvr>
                                        <p:cTn id="86" dur="166" decel="50000">
                                          <p:stCondLst>
                                            <p:cond delay="676"/>
                                          </p:stCondLst>
                                        </p:cTn>
                                        <p:tgtEl>
                                          <p:spTgt spid="2"/>
                                        </p:tgtEl>
                                      </p:cBhvr>
                                      <p:to x="100000" y="100000"/>
                                    </p:animScale>
                                    <p:animScale>
                                      <p:cBhvr>
                                        <p:cTn id="87" dur="26">
                                          <p:stCondLst>
                                            <p:cond delay="1312"/>
                                          </p:stCondLst>
                                        </p:cTn>
                                        <p:tgtEl>
                                          <p:spTgt spid="2"/>
                                        </p:tgtEl>
                                      </p:cBhvr>
                                      <p:to x="100000" y="80000"/>
                                    </p:animScale>
                                    <p:animScale>
                                      <p:cBhvr>
                                        <p:cTn id="88" dur="166" decel="50000">
                                          <p:stCondLst>
                                            <p:cond delay="1338"/>
                                          </p:stCondLst>
                                        </p:cTn>
                                        <p:tgtEl>
                                          <p:spTgt spid="2"/>
                                        </p:tgtEl>
                                      </p:cBhvr>
                                      <p:to x="100000" y="100000"/>
                                    </p:animScale>
                                    <p:animScale>
                                      <p:cBhvr>
                                        <p:cTn id="89" dur="26">
                                          <p:stCondLst>
                                            <p:cond delay="1642"/>
                                          </p:stCondLst>
                                        </p:cTn>
                                        <p:tgtEl>
                                          <p:spTgt spid="2"/>
                                        </p:tgtEl>
                                      </p:cBhvr>
                                      <p:to x="100000" y="90000"/>
                                    </p:animScale>
                                    <p:animScale>
                                      <p:cBhvr>
                                        <p:cTn id="90" dur="166" decel="50000">
                                          <p:stCondLst>
                                            <p:cond delay="1668"/>
                                          </p:stCondLst>
                                        </p:cTn>
                                        <p:tgtEl>
                                          <p:spTgt spid="2"/>
                                        </p:tgtEl>
                                      </p:cBhvr>
                                      <p:to x="100000" y="100000"/>
                                    </p:animScale>
                                    <p:animScale>
                                      <p:cBhvr>
                                        <p:cTn id="91" dur="26">
                                          <p:stCondLst>
                                            <p:cond delay="1808"/>
                                          </p:stCondLst>
                                        </p:cTn>
                                        <p:tgtEl>
                                          <p:spTgt spid="2"/>
                                        </p:tgtEl>
                                      </p:cBhvr>
                                      <p:to x="100000" y="95000"/>
                                    </p:animScale>
                                    <p:animScale>
                                      <p:cBhvr>
                                        <p:cTn id="92"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8" name="图片 8"/>
          <p:cNvPicPr>
            <a:picLocks noChangeAspect="1" noChangeArrowheads="1"/>
          </p:cNvPicPr>
          <p:nvPr/>
        </p:nvPicPr>
        <p:blipFill>
          <a:blip r:embed="rId2">
            <a:lum bright="100000"/>
            <a:extLst>
              <a:ext uri="{28A0092B-C50C-407E-A947-70E740481C1C}">
                <a14:useLocalDpi xmlns:a14="http://schemas.microsoft.com/office/drawing/2010/main" val="0"/>
              </a:ext>
            </a:extLst>
          </a:blip>
          <a:srcRect l="16588" t="18027" r="18188" b="19626"/>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t="16154" r="40894" b="53685"/>
          <a:stretch>
            <a:fillRect/>
          </a:stretch>
        </p:blipFill>
        <p:spPr bwMode="auto">
          <a:xfrm>
            <a:off x="2286000" y="0"/>
            <a:ext cx="68580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t="24773" r="59364" b="53685"/>
          <a:stretch>
            <a:fillRect/>
          </a:stretch>
        </p:blipFill>
        <p:spPr bwMode="auto">
          <a:xfrm>
            <a:off x="2143125" y="3714750"/>
            <a:ext cx="471487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直接连接符 15"/>
          <p:cNvSpPr>
            <a:spLocks noChangeShapeType="1"/>
          </p:cNvSpPr>
          <p:nvPr/>
        </p:nvSpPr>
        <p:spPr bwMode="auto">
          <a:xfrm rot="5400000">
            <a:off x="142875" y="304800"/>
            <a:ext cx="612775" cy="3175"/>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 name="直接连接符 16"/>
          <p:cNvSpPr>
            <a:spLocks noChangeShapeType="1"/>
          </p:cNvSpPr>
          <p:nvPr/>
        </p:nvSpPr>
        <p:spPr bwMode="auto">
          <a:xfrm rot="5400000">
            <a:off x="330200" y="179388"/>
            <a:ext cx="360363" cy="1587"/>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3" name="标题 2"/>
          <p:cNvSpPr>
            <a:spLocks noGrp="1" noChangeArrowheads="1"/>
          </p:cNvSpPr>
          <p:nvPr>
            <p:ph type="title" idx="4294967295"/>
          </p:nvPr>
        </p:nvSpPr>
        <p:spPr bwMode="auto">
          <a:xfrm>
            <a:off x="466725" y="309563"/>
            <a:ext cx="8229600" cy="366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r>
              <a:rPr lang="zh-CN" altLang="en-US" sz="1800" dirty="0" smtClean="0">
                <a:solidFill>
                  <a:schemeClr val="tx1"/>
                </a:solidFill>
              </a:rPr>
              <a:t>研究的目的和意义</a:t>
            </a:r>
            <a:endParaRPr lang="zh-CN" altLang="en-US" sz="1800" dirty="0">
              <a:solidFill>
                <a:schemeClr val="tx1"/>
              </a:solidFill>
            </a:endParaRPr>
          </a:p>
        </p:txBody>
      </p:sp>
      <p:sp>
        <p:nvSpPr>
          <p:cNvPr id="9225" name="矩形 32"/>
          <p:cNvSpPr>
            <a:spLocks noChangeArrowheads="1"/>
          </p:cNvSpPr>
          <p:nvPr/>
        </p:nvSpPr>
        <p:spPr bwMode="auto">
          <a:xfrm>
            <a:off x="1452558" y="1129427"/>
            <a:ext cx="6096007"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smtClean="0"/>
              <a:t>为了实现对磁场测量数据的定制化管理，从而有效积累数据并为相关研究提供支持，</a:t>
            </a:r>
            <a:r>
              <a:rPr lang="zh-CN" altLang="zh-CN" dirty="0" smtClean="0"/>
              <a:t>有</a:t>
            </a:r>
            <a:r>
              <a:rPr lang="zh-CN" altLang="zh-CN" dirty="0"/>
              <a:t>必要针对磁场数据的特点和使用环境开发一套相应的数据管理系统</a:t>
            </a:r>
            <a:r>
              <a:rPr lang="zh-CN" altLang="zh-CN" dirty="0" smtClean="0"/>
              <a:t>。</a:t>
            </a:r>
            <a:endParaRPr lang="en-US" altLang="zh-CN" dirty="0" smtClean="0"/>
          </a:p>
          <a:p>
            <a:endParaRPr lang="zh-CN" altLang="zh-CN" dirty="0"/>
          </a:p>
          <a:p>
            <a:r>
              <a:rPr lang="zh-CN" altLang="zh-CN" dirty="0"/>
              <a:t>本课题将开发一套面向磁场数据的多维时间序列数据管理系统，针对磁场数据的特点设计</a:t>
            </a:r>
            <a:r>
              <a:rPr lang="zh-CN" altLang="zh-CN" sz="2000" b="1" dirty="0">
                <a:solidFill>
                  <a:srgbClr val="FFC000"/>
                </a:solidFill>
                <a:latin typeface="微软雅黑" panose="020B0503020204020204" pitchFamily="34" charset="-122"/>
                <a:ea typeface="微软雅黑" panose="020B0503020204020204" pitchFamily="34" charset="-122"/>
              </a:rPr>
              <a:t>合理的存储结构</a:t>
            </a:r>
            <a:r>
              <a:rPr lang="zh-CN" altLang="zh-CN" dirty="0"/>
              <a:t>和高效的存储方案，开发</a:t>
            </a:r>
            <a:r>
              <a:rPr lang="zh-CN" altLang="zh-CN" sz="2000" b="1" dirty="0">
                <a:solidFill>
                  <a:srgbClr val="FFC000"/>
                </a:solidFill>
                <a:latin typeface="微软雅黑" panose="020B0503020204020204" pitchFamily="34" charset="-122"/>
                <a:ea typeface="微软雅黑" panose="020B0503020204020204" pitchFamily="34" charset="-122"/>
              </a:rPr>
              <a:t>面向网络的数据库</a:t>
            </a:r>
            <a:r>
              <a:rPr lang="zh-CN" altLang="zh-CN" dirty="0"/>
              <a:t>管理系统，结合应用背景开发相关的接口，有效地管理变长度的磁场测量时间序列数据，并提供</a:t>
            </a:r>
            <a:r>
              <a:rPr lang="zh-CN" altLang="zh-CN" sz="2000" b="1" dirty="0">
                <a:solidFill>
                  <a:srgbClr val="FFC000"/>
                </a:solidFill>
                <a:latin typeface="微软雅黑" panose="020B0503020204020204" pitchFamily="34" charset="-122"/>
                <a:ea typeface="微软雅黑" panose="020B0503020204020204" pitchFamily="34" charset="-122"/>
              </a:rPr>
              <a:t>良好的数据操作界面</a:t>
            </a:r>
            <a:r>
              <a:rPr lang="zh-CN" altLang="zh-CN" dirty="0"/>
              <a:t>及</a:t>
            </a:r>
            <a:r>
              <a:rPr lang="zh-CN" altLang="zh-CN" sz="2000" b="1" dirty="0">
                <a:solidFill>
                  <a:srgbClr val="FFC000"/>
                </a:solidFill>
                <a:latin typeface="微软雅黑" panose="020B0503020204020204" pitchFamily="34" charset="-122"/>
                <a:ea typeface="微软雅黑" panose="020B0503020204020204" pitchFamily="34" charset="-122"/>
              </a:rPr>
              <a:t>程序数据接口</a:t>
            </a:r>
            <a:r>
              <a:rPr lang="zh-CN" altLang="zh-CN" dirty="0"/>
              <a:t>。</a:t>
            </a:r>
            <a:endParaRPr lang="zh-CN" altLang="en-US" dirty="0">
              <a:solidFill>
                <a:srgbClr val="2A82B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idx="4294967295"/>
          </p:nvPr>
        </p:nvSpPr>
        <p:spPr bwMode="auto">
          <a:xfrm>
            <a:off x="457200" y="185593"/>
            <a:ext cx="8229600" cy="50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eaLnBrk="1" hangingPunct="1"/>
            <a:r>
              <a:rPr lang="zh-CN" altLang="en-US" sz="1800" dirty="0" smtClean="0"/>
              <a:t>研究内容</a:t>
            </a:r>
          </a:p>
        </p:txBody>
      </p:sp>
      <p:sp>
        <p:nvSpPr>
          <p:cNvPr id="8195" name="右箭头 26"/>
          <p:cNvSpPr>
            <a:spLocks noChangeArrowheads="1"/>
          </p:cNvSpPr>
          <p:nvPr/>
        </p:nvSpPr>
        <p:spPr bwMode="auto">
          <a:xfrm>
            <a:off x="92075" y="4435475"/>
            <a:ext cx="365125" cy="257175"/>
          </a:xfrm>
          <a:prstGeom prst="rightArrow">
            <a:avLst>
              <a:gd name="adj1" fmla="val 50000"/>
              <a:gd name="adj2" fmla="val 49994"/>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96" name="右箭头 27"/>
          <p:cNvSpPr>
            <a:spLocks noChangeArrowheads="1"/>
          </p:cNvSpPr>
          <p:nvPr/>
        </p:nvSpPr>
        <p:spPr bwMode="auto">
          <a:xfrm rot="5400000">
            <a:off x="403225" y="4646612"/>
            <a:ext cx="365125" cy="257175"/>
          </a:xfrm>
          <a:prstGeom prst="rightArrow">
            <a:avLst>
              <a:gd name="adj1" fmla="val 50000"/>
              <a:gd name="adj2" fmla="val 49994"/>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97" name="右箭头 28"/>
          <p:cNvSpPr>
            <a:spLocks noChangeArrowheads="1"/>
          </p:cNvSpPr>
          <p:nvPr/>
        </p:nvSpPr>
        <p:spPr bwMode="auto">
          <a:xfrm flipH="1">
            <a:off x="92075" y="4829175"/>
            <a:ext cx="365125" cy="257175"/>
          </a:xfrm>
          <a:prstGeom prst="rightArrow">
            <a:avLst>
              <a:gd name="adj1" fmla="val 50000"/>
              <a:gd name="adj2" fmla="val 49994"/>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8198" name="Group 6"/>
          <p:cNvGrpSpPr>
            <a:grpSpLocks/>
          </p:cNvGrpSpPr>
          <p:nvPr/>
        </p:nvGrpSpPr>
        <p:grpSpPr bwMode="auto">
          <a:xfrm>
            <a:off x="1406971" y="633436"/>
            <a:ext cx="4391435" cy="1059830"/>
            <a:chOff x="384528" y="122943"/>
            <a:chExt cx="2044700" cy="1131887"/>
          </a:xfrm>
        </p:grpSpPr>
        <p:sp>
          <p:nvSpPr>
            <p:cNvPr id="8215" name="圆角矩形 6"/>
            <p:cNvSpPr>
              <a:spLocks noChangeArrowheads="1"/>
            </p:cNvSpPr>
            <p:nvPr/>
          </p:nvSpPr>
          <p:spPr bwMode="auto">
            <a:xfrm>
              <a:off x="384528" y="122943"/>
              <a:ext cx="2044700" cy="1131887"/>
            </a:xfrm>
            <a:prstGeom prst="roundRect">
              <a:avLst>
                <a:gd name="adj" fmla="val 7361"/>
              </a:avLst>
            </a:prstGeom>
            <a:solidFill>
              <a:schemeClr val="bg1"/>
            </a:solidFill>
            <a:ln w="25400">
              <a:solidFill>
                <a:schemeClr val="bg1"/>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17" name="TextBox 5"/>
            <p:cNvSpPr>
              <a:spLocks noChangeArrowheads="1"/>
            </p:cNvSpPr>
            <p:nvPr/>
          </p:nvSpPr>
          <p:spPr bwMode="auto">
            <a:xfrm>
              <a:off x="495874" y="634118"/>
              <a:ext cx="1789112" cy="37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7F7F7F"/>
                  </a:solidFill>
                  <a:latin typeface="Verdana" panose="020B0604030504040204" pitchFamily="34" charset="0"/>
                  <a:ea typeface="微软雅黑" panose="020B0503020204020204" pitchFamily="34" charset="-122"/>
                </a:rPr>
                <a:t>多维时间序列数据的特征</a:t>
              </a:r>
            </a:p>
          </p:txBody>
        </p:sp>
        <p:sp>
          <p:nvSpPr>
            <p:cNvPr id="8218" name="TextBox 13"/>
            <p:cNvSpPr>
              <a:spLocks noChangeArrowheads="1"/>
            </p:cNvSpPr>
            <p:nvPr/>
          </p:nvSpPr>
          <p:spPr bwMode="auto">
            <a:xfrm>
              <a:off x="495874" y="180435"/>
              <a:ext cx="1241216" cy="34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a:solidFill>
                    <a:srgbClr val="2A82B0"/>
                  </a:solidFill>
                  <a:latin typeface="Verdana" panose="020B0604030504040204" pitchFamily="34" charset="0"/>
                  <a:ea typeface="微软雅黑" panose="020B0503020204020204" pitchFamily="34" charset="-122"/>
                </a:rPr>
                <a:t>磁场测量数据的特征</a:t>
              </a:r>
              <a:endParaRPr lang="en-US" sz="1600" b="1" dirty="0">
                <a:solidFill>
                  <a:srgbClr val="2A82B0"/>
                </a:solidFill>
                <a:latin typeface="Verdana" panose="020B0604030504040204" pitchFamily="34" charset="0"/>
                <a:ea typeface="微软雅黑" panose="020B0503020204020204" pitchFamily="34" charset="-122"/>
              </a:endParaRPr>
            </a:p>
          </p:txBody>
        </p:sp>
      </p:grpSp>
      <p:grpSp>
        <p:nvGrpSpPr>
          <p:cNvPr id="27" name="Group 6"/>
          <p:cNvGrpSpPr>
            <a:grpSpLocks/>
          </p:cNvGrpSpPr>
          <p:nvPr/>
        </p:nvGrpSpPr>
        <p:grpSpPr bwMode="auto">
          <a:xfrm>
            <a:off x="2985823" y="1771464"/>
            <a:ext cx="4391435" cy="1059830"/>
            <a:chOff x="384528" y="122943"/>
            <a:chExt cx="2044700" cy="1131887"/>
          </a:xfrm>
        </p:grpSpPr>
        <p:sp>
          <p:nvSpPr>
            <p:cNvPr id="28" name="圆角矩形 6"/>
            <p:cNvSpPr>
              <a:spLocks noChangeArrowheads="1"/>
            </p:cNvSpPr>
            <p:nvPr/>
          </p:nvSpPr>
          <p:spPr bwMode="auto">
            <a:xfrm>
              <a:off x="384528" y="122943"/>
              <a:ext cx="2044700" cy="1131887"/>
            </a:xfrm>
            <a:prstGeom prst="roundRect">
              <a:avLst>
                <a:gd name="adj" fmla="val 7361"/>
              </a:avLst>
            </a:prstGeom>
            <a:solidFill>
              <a:schemeClr val="bg1"/>
            </a:solidFill>
            <a:ln w="25400">
              <a:solidFill>
                <a:schemeClr val="bg1"/>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TextBox 5"/>
            <p:cNvSpPr>
              <a:spLocks noChangeArrowheads="1"/>
            </p:cNvSpPr>
            <p:nvPr/>
          </p:nvSpPr>
          <p:spPr bwMode="auto">
            <a:xfrm>
              <a:off x="495874" y="634118"/>
              <a:ext cx="1789112" cy="39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7F7F7F"/>
                  </a:solidFill>
                  <a:latin typeface="Verdana" panose="020B0604030504040204" pitchFamily="34" charset="0"/>
                  <a:ea typeface="微软雅黑" panose="020B0503020204020204" pitchFamily="34" charset="-122"/>
                </a:rPr>
                <a:t>多维时间序列数据的存储</a:t>
              </a:r>
              <a:endParaRPr lang="zh-CN" altLang="en-US" b="1" dirty="0">
                <a:solidFill>
                  <a:srgbClr val="7F7F7F"/>
                </a:solidFill>
                <a:latin typeface="Verdana" panose="020B0604030504040204" pitchFamily="34" charset="0"/>
                <a:ea typeface="微软雅黑" panose="020B0503020204020204" pitchFamily="34" charset="-122"/>
              </a:endParaRPr>
            </a:p>
          </p:txBody>
        </p:sp>
        <p:sp>
          <p:nvSpPr>
            <p:cNvPr id="31" name="TextBox 13"/>
            <p:cNvSpPr>
              <a:spLocks noChangeArrowheads="1"/>
            </p:cNvSpPr>
            <p:nvPr/>
          </p:nvSpPr>
          <p:spPr bwMode="auto">
            <a:xfrm>
              <a:off x="495874" y="180435"/>
              <a:ext cx="1241216" cy="36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smtClean="0">
                  <a:solidFill>
                    <a:srgbClr val="2A82B0"/>
                  </a:solidFill>
                  <a:latin typeface="Verdana" panose="020B0604030504040204" pitchFamily="34" charset="0"/>
                  <a:ea typeface="微软雅黑" panose="020B0503020204020204" pitchFamily="34" charset="-122"/>
                </a:rPr>
                <a:t>合理且高效的数据存储结构</a:t>
              </a:r>
              <a:endParaRPr lang="en-US" sz="1600" b="1" dirty="0">
                <a:solidFill>
                  <a:srgbClr val="2A82B0"/>
                </a:solidFill>
                <a:latin typeface="Verdana" panose="020B0604030504040204" pitchFamily="34" charset="0"/>
                <a:ea typeface="微软雅黑" panose="020B0503020204020204" pitchFamily="34" charset="-122"/>
              </a:endParaRPr>
            </a:p>
          </p:txBody>
        </p:sp>
      </p:grpSp>
      <p:grpSp>
        <p:nvGrpSpPr>
          <p:cNvPr id="32" name="Group 6"/>
          <p:cNvGrpSpPr>
            <a:grpSpLocks/>
          </p:cNvGrpSpPr>
          <p:nvPr/>
        </p:nvGrpSpPr>
        <p:grpSpPr bwMode="auto">
          <a:xfrm>
            <a:off x="1406972" y="2902144"/>
            <a:ext cx="4391435" cy="1059830"/>
            <a:chOff x="384528" y="122943"/>
            <a:chExt cx="2044700" cy="1131887"/>
          </a:xfrm>
        </p:grpSpPr>
        <p:sp>
          <p:nvSpPr>
            <p:cNvPr id="33" name="圆角矩形 6"/>
            <p:cNvSpPr>
              <a:spLocks noChangeArrowheads="1"/>
            </p:cNvSpPr>
            <p:nvPr/>
          </p:nvSpPr>
          <p:spPr bwMode="auto">
            <a:xfrm>
              <a:off x="384528" y="122943"/>
              <a:ext cx="2044700" cy="1131887"/>
            </a:xfrm>
            <a:prstGeom prst="roundRect">
              <a:avLst>
                <a:gd name="adj" fmla="val 7361"/>
              </a:avLst>
            </a:prstGeom>
            <a:solidFill>
              <a:schemeClr val="bg1"/>
            </a:solidFill>
            <a:ln w="25400">
              <a:solidFill>
                <a:schemeClr val="bg1"/>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TextBox 5"/>
            <p:cNvSpPr>
              <a:spLocks noChangeArrowheads="1"/>
            </p:cNvSpPr>
            <p:nvPr/>
          </p:nvSpPr>
          <p:spPr bwMode="auto">
            <a:xfrm>
              <a:off x="495874" y="539390"/>
              <a:ext cx="1898955" cy="69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7F7F7F"/>
                  </a:solidFill>
                  <a:latin typeface="Verdana" panose="020B0604030504040204" pitchFamily="34" charset="0"/>
                  <a:ea typeface="微软雅黑" panose="020B0503020204020204" pitchFamily="34" charset="-122"/>
                </a:rPr>
                <a:t>开发与数据库系统想关联的网站，通过网页操作访问数据</a:t>
              </a:r>
              <a:endParaRPr lang="zh-CN" altLang="en-US" b="1" dirty="0">
                <a:solidFill>
                  <a:srgbClr val="7F7F7F"/>
                </a:solidFill>
                <a:latin typeface="Verdana" panose="020B0604030504040204" pitchFamily="34" charset="0"/>
                <a:ea typeface="微软雅黑" panose="020B0503020204020204" pitchFamily="34" charset="-122"/>
              </a:endParaRPr>
            </a:p>
          </p:txBody>
        </p:sp>
        <p:sp>
          <p:nvSpPr>
            <p:cNvPr id="36" name="TextBox 13"/>
            <p:cNvSpPr>
              <a:spLocks noChangeArrowheads="1"/>
            </p:cNvSpPr>
            <p:nvPr/>
          </p:nvSpPr>
          <p:spPr bwMode="auto">
            <a:xfrm>
              <a:off x="495874" y="180435"/>
              <a:ext cx="1530022" cy="36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smtClean="0">
                  <a:solidFill>
                    <a:srgbClr val="2A82B0"/>
                  </a:solidFill>
                  <a:latin typeface="Verdana" panose="020B0604030504040204" pitchFamily="34" charset="0"/>
                  <a:ea typeface="微软雅黑" panose="020B0503020204020204" pitchFamily="34" charset="-122"/>
                </a:rPr>
                <a:t>支持网络访问的数据库系统的开发</a:t>
              </a:r>
              <a:endParaRPr lang="en-US" sz="1600" b="1" dirty="0">
                <a:solidFill>
                  <a:srgbClr val="2A82B0"/>
                </a:solidFill>
                <a:latin typeface="Verdana" panose="020B0604030504040204" pitchFamily="34" charset="0"/>
                <a:ea typeface="微软雅黑" panose="020B0503020204020204" pitchFamily="34" charset="-122"/>
              </a:endParaRPr>
            </a:p>
          </p:txBody>
        </p:sp>
      </p:grpSp>
      <p:grpSp>
        <p:nvGrpSpPr>
          <p:cNvPr id="37" name="Group 6"/>
          <p:cNvGrpSpPr>
            <a:grpSpLocks/>
          </p:cNvGrpSpPr>
          <p:nvPr/>
        </p:nvGrpSpPr>
        <p:grpSpPr bwMode="auto">
          <a:xfrm>
            <a:off x="3016566" y="4026520"/>
            <a:ext cx="4391435" cy="1064419"/>
            <a:chOff x="384528" y="122943"/>
            <a:chExt cx="2044700" cy="1136788"/>
          </a:xfrm>
        </p:grpSpPr>
        <p:sp>
          <p:nvSpPr>
            <p:cNvPr id="38" name="圆角矩形 6"/>
            <p:cNvSpPr>
              <a:spLocks noChangeArrowheads="1"/>
            </p:cNvSpPr>
            <p:nvPr/>
          </p:nvSpPr>
          <p:spPr bwMode="auto">
            <a:xfrm>
              <a:off x="384528" y="122943"/>
              <a:ext cx="2044700" cy="1131887"/>
            </a:xfrm>
            <a:prstGeom prst="roundRect">
              <a:avLst>
                <a:gd name="adj" fmla="val 7361"/>
              </a:avLst>
            </a:prstGeom>
            <a:solidFill>
              <a:schemeClr val="bg1"/>
            </a:solidFill>
            <a:ln w="25400">
              <a:solidFill>
                <a:schemeClr val="bg1"/>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TextBox 5"/>
            <p:cNvSpPr>
              <a:spLocks noChangeArrowheads="1"/>
            </p:cNvSpPr>
            <p:nvPr/>
          </p:nvSpPr>
          <p:spPr bwMode="auto">
            <a:xfrm>
              <a:off x="495874" y="569456"/>
              <a:ext cx="1789112" cy="69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7F7F7F"/>
                  </a:solidFill>
                  <a:latin typeface="Verdana" panose="020B0604030504040204" pitchFamily="34" charset="0"/>
                  <a:ea typeface="微软雅黑" panose="020B0503020204020204" pitchFamily="34" charset="-122"/>
                </a:rPr>
                <a:t>友好的网页操作界面和能够为其他数据应用程序提供数据服务</a:t>
              </a:r>
              <a:endParaRPr lang="zh-CN" altLang="en-US" b="1" dirty="0">
                <a:solidFill>
                  <a:srgbClr val="7F7F7F"/>
                </a:solidFill>
                <a:latin typeface="Verdana" panose="020B0604030504040204" pitchFamily="34" charset="0"/>
                <a:ea typeface="微软雅黑" panose="020B0503020204020204" pitchFamily="34" charset="-122"/>
              </a:endParaRPr>
            </a:p>
          </p:txBody>
        </p:sp>
        <p:sp>
          <p:nvSpPr>
            <p:cNvPr id="41" name="TextBox 13"/>
            <p:cNvSpPr>
              <a:spLocks noChangeArrowheads="1"/>
            </p:cNvSpPr>
            <p:nvPr/>
          </p:nvSpPr>
          <p:spPr bwMode="auto">
            <a:xfrm>
              <a:off x="495874" y="180435"/>
              <a:ext cx="1789112" cy="36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smtClean="0">
                  <a:solidFill>
                    <a:srgbClr val="2A82B0"/>
                  </a:solidFill>
                  <a:latin typeface="Verdana" panose="020B0604030504040204" pitchFamily="34" charset="0"/>
                  <a:ea typeface="微软雅黑" panose="020B0503020204020204" pitchFamily="34" charset="-122"/>
                </a:rPr>
                <a:t>数据操作界面和程序访问数据接口的开发</a:t>
              </a:r>
              <a:endParaRPr lang="en-US" sz="1600" b="1" dirty="0">
                <a:solidFill>
                  <a:srgbClr val="2A82B0"/>
                </a:solidFill>
                <a:latin typeface="Verdana" panose="020B0604030504040204" pitchFamily="34" charset="0"/>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randombar(horizontal)">
                                      <p:cBhvr>
                                        <p:cTn id="7" dur="500"/>
                                        <p:tgtEl>
                                          <p:spTgt spid="819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randombar(horizont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randombar(horizontal)">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randombar(horizontal)">
                                      <p:cBhvr>
                                        <p:cTn id="2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
          <p:cNvSpPr txBox="1">
            <a:spLocks noChangeArrowheads="1"/>
          </p:cNvSpPr>
          <p:nvPr/>
        </p:nvSpPr>
        <p:spPr bwMode="auto">
          <a:xfrm>
            <a:off x="457200" y="206375"/>
            <a:ext cx="8229600" cy="50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spcBef>
                <a:spcPct val="0"/>
              </a:spcBef>
              <a:spcAft>
                <a:spcPct val="0"/>
              </a:spcAft>
              <a:defRPr sz="4400" b="1">
                <a:solidFill>
                  <a:schemeClr val="bg1"/>
                </a:solidFill>
                <a:latin typeface="+mj-lt"/>
                <a:ea typeface="+mj-ea"/>
                <a:cs typeface="+mj-cs"/>
                <a:sym typeface="Verdana" panose="020B0604030504040204" pitchFamily="34" charset="0"/>
              </a:defRPr>
            </a:lvl1pPr>
            <a:lvl2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2pPr>
            <a:lvl3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3pPr>
            <a:lvl4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4pPr>
            <a:lvl5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5pPr>
            <a:lvl6pPr marL="13716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6pPr>
            <a:lvl7pPr marL="18288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7pPr>
            <a:lvl8pPr marL="22860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8pPr>
            <a:lvl9pPr marL="27432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9pPr>
          </a:lstStyle>
          <a:p>
            <a:pPr marL="0" indent="0" eaLnBrk="1" hangingPunct="1"/>
            <a:r>
              <a:rPr lang="zh-CN" altLang="en-US" sz="1800" kern="0" dirty="0" smtClean="0"/>
              <a:t>研究方案</a:t>
            </a:r>
            <a:r>
              <a:rPr lang="en-US" altLang="zh-CN" sz="1800" kern="0" dirty="0" smtClean="0"/>
              <a:t>-</a:t>
            </a:r>
            <a:r>
              <a:rPr lang="zh-CN" altLang="en-US" sz="1800" kern="0" dirty="0" smtClean="0"/>
              <a:t>系统主要功能模块设计</a:t>
            </a:r>
          </a:p>
        </p:txBody>
      </p:sp>
      <p:grpSp>
        <p:nvGrpSpPr>
          <p:cNvPr id="30" name="组合 29"/>
          <p:cNvGrpSpPr/>
          <p:nvPr/>
        </p:nvGrpSpPr>
        <p:grpSpPr>
          <a:xfrm>
            <a:off x="3679031" y="1707354"/>
            <a:ext cx="1785938" cy="1785938"/>
            <a:chOff x="531285" y="2128178"/>
            <a:chExt cx="1785938" cy="1785938"/>
          </a:xfrm>
        </p:grpSpPr>
        <p:sp>
          <p:nvSpPr>
            <p:cNvPr id="31" name="椭圆 7"/>
            <p:cNvSpPr>
              <a:spLocks noChangeArrowheads="1"/>
            </p:cNvSpPr>
            <p:nvPr/>
          </p:nvSpPr>
          <p:spPr bwMode="auto">
            <a:xfrm>
              <a:off x="531285" y="2128178"/>
              <a:ext cx="1785938" cy="1785938"/>
            </a:xfrm>
            <a:prstGeom prst="ellipse">
              <a:avLst/>
            </a:prstGeom>
            <a:solidFill>
              <a:schemeClr val="bg1"/>
            </a:solidFill>
            <a:ln w="38100">
              <a:solidFill>
                <a:srgbClr val="0070C0"/>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TextBox 16"/>
            <p:cNvSpPr>
              <a:spLocks noChangeArrowheads="1"/>
            </p:cNvSpPr>
            <p:nvPr/>
          </p:nvSpPr>
          <p:spPr bwMode="auto">
            <a:xfrm>
              <a:off x="550767" y="2760003"/>
              <a:ext cx="1714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smtClean="0"/>
                <a:t>系统总体模块体系结构</a:t>
              </a:r>
              <a:endParaRPr lang="en-US" dirty="0"/>
            </a:p>
          </p:txBody>
        </p:sp>
      </p:grpSp>
      <p:pic>
        <p:nvPicPr>
          <p:cNvPr id="2" name="图片 1"/>
          <p:cNvPicPr>
            <a:picLocks noChangeAspect="1"/>
          </p:cNvPicPr>
          <p:nvPr/>
        </p:nvPicPr>
        <p:blipFill>
          <a:blip r:embed="rId2"/>
          <a:stretch>
            <a:fillRect/>
          </a:stretch>
        </p:blipFill>
        <p:spPr>
          <a:xfrm>
            <a:off x="186286" y="1131090"/>
            <a:ext cx="8771428" cy="33047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30"/>
                                        </p:tgtEl>
                                      </p:cBhvr>
                                    </p:animEffect>
                                    <p:anim calcmode="lin" valueType="num">
                                      <p:cBhvr>
                                        <p:cTn id="7" dur="1000"/>
                                        <p:tgtEl>
                                          <p:spTgt spid="30"/>
                                        </p:tgtEl>
                                        <p:attrNameLst>
                                          <p:attrName>ppt_x</p:attrName>
                                        </p:attrNameLst>
                                      </p:cBhvr>
                                      <p:tavLst>
                                        <p:tav tm="0">
                                          <p:val>
                                            <p:strVal val="ppt_x"/>
                                          </p:val>
                                        </p:tav>
                                        <p:tav tm="100000">
                                          <p:val>
                                            <p:strVal val="ppt_x"/>
                                          </p:val>
                                        </p:tav>
                                      </p:tavLst>
                                    </p:anim>
                                    <p:anim calcmode="lin" valueType="num">
                                      <p:cBhvr>
                                        <p:cTn id="8" dur="1000"/>
                                        <p:tgtEl>
                                          <p:spTgt spid="30"/>
                                        </p:tgtEl>
                                        <p:attrNameLst>
                                          <p:attrName>ppt_y</p:attrName>
                                        </p:attrNameLst>
                                      </p:cBhvr>
                                      <p:tavLst>
                                        <p:tav tm="0">
                                          <p:val>
                                            <p:strVal val="ppt_y"/>
                                          </p:val>
                                        </p:tav>
                                        <p:tav tm="100000">
                                          <p:val>
                                            <p:strVal val="ppt_y+.1"/>
                                          </p:val>
                                        </p:tav>
                                      </p:tavLst>
                                    </p:anim>
                                    <p:set>
                                      <p:cBhvr>
                                        <p:cTn id="9" dur="1" fill="hold">
                                          <p:stCondLst>
                                            <p:cond delay="999"/>
                                          </p:stCondLst>
                                        </p:cTn>
                                        <p:tgtEl>
                                          <p:spTgt spid="30"/>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
          <p:cNvSpPr txBox="1">
            <a:spLocks noChangeArrowheads="1"/>
          </p:cNvSpPr>
          <p:nvPr/>
        </p:nvSpPr>
        <p:spPr bwMode="auto">
          <a:xfrm>
            <a:off x="457200" y="206375"/>
            <a:ext cx="8229600" cy="50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spcBef>
                <a:spcPct val="0"/>
              </a:spcBef>
              <a:spcAft>
                <a:spcPct val="0"/>
              </a:spcAft>
              <a:defRPr sz="4400" b="1">
                <a:solidFill>
                  <a:schemeClr val="bg1"/>
                </a:solidFill>
                <a:latin typeface="+mj-lt"/>
                <a:ea typeface="+mj-ea"/>
                <a:cs typeface="+mj-cs"/>
                <a:sym typeface="Verdana" panose="020B0604030504040204" pitchFamily="34" charset="0"/>
              </a:defRPr>
            </a:lvl1pPr>
            <a:lvl2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2pPr>
            <a:lvl3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3pPr>
            <a:lvl4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4pPr>
            <a:lvl5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5pPr>
            <a:lvl6pPr marL="13716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6pPr>
            <a:lvl7pPr marL="18288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7pPr>
            <a:lvl8pPr marL="22860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8pPr>
            <a:lvl9pPr marL="27432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9pPr>
          </a:lstStyle>
          <a:p>
            <a:pPr marL="0" indent="0" eaLnBrk="1" hangingPunct="1"/>
            <a:r>
              <a:rPr lang="zh-CN" altLang="en-US" sz="1800" kern="0" dirty="0" smtClean="0"/>
              <a:t>研究方案</a:t>
            </a:r>
            <a:r>
              <a:rPr lang="en-US" altLang="zh-CN" sz="1800" kern="0" dirty="0" smtClean="0"/>
              <a:t>-</a:t>
            </a:r>
            <a:r>
              <a:rPr lang="zh-CN" altLang="en-US" sz="1800" kern="0" dirty="0" smtClean="0"/>
              <a:t>系统主要功能模块设计</a:t>
            </a:r>
          </a:p>
        </p:txBody>
      </p:sp>
      <p:grpSp>
        <p:nvGrpSpPr>
          <p:cNvPr id="3" name="组合 2"/>
          <p:cNvGrpSpPr/>
          <p:nvPr/>
        </p:nvGrpSpPr>
        <p:grpSpPr>
          <a:xfrm>
            <a:off x="3679031" y="1707354"/>
            <a:ext cx="1785938" cy="1785938"/>
            <a:chOff x="531285" y="2128178"/>
            <a:chExt cx="1785938" cy="1785938"/>
          </a:xfrm>
        </p:grpSpPr>
        <p:sp>
          <p:nvSpPr>
            <p:cNvPr id="4" name="椭圆 7"/>
            <p:cNvSpPr>
              <a:spLocks noChangeArrowheads="1"/>
            </p:cNvSpPr>
            <p:nvPr/>
          </p:nvSpPr>
          <p:spPr bwMode="auto">
            <a:xfrm>
              <a:off x="531285" y="2128178"/>
              <a:ext cx="1785938" cy="1785938"/>
            </a:xfrm>
            <a:prstGeom prst="ellipse">
              <a:avLst/>
            </a:prstGeom>
            <a:solidFill>
              <a:schemeClr val="bg1"/>
            </a:solidFill>
            <a:ln w="38100">
              <a:solidFill>
                <a:srgbClr val="0070C0"/>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TextBox 16"/>
            <p:cNvSpPr>
              <a:spLocks noChangeArrowheads="1"/>
            </p:cNvSpPr>
            <p:nvPr/>
          </p:nvSpPr>
          <p:spPr bwMode="auto">
            <a:xfrm>
              <a:off x="550767" y="2760003"/>
              <a:ext cx="1714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smtClean="0"/>
                <a:t>系统总体模块体系结构</a:t>
              </a:r>
              <a:endParaRPr lang="en-US" dirty="0"/>
            </a:p>
          </p:txBody>
        </p:sp>
      </p:grpSp>
      <p:pic>
        <p:nvPicPr>
          <p:cNvPr id="307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44" y="687535"/>
            <a:ext cx="4394013" cy="4369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915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3"/>
                                        </p:tgtEl>
                                      </p:cBhvr>
                                    </p:animEffect>
                                    <p:anim calcmode="lin" valueType="num">
                                      <p:cBhvr>
                                        <p:cTn id="7" dur="1000"/>
                                        <p:tgtEl>
                                          <p:spTgt spid="3"/>
                                        </p:tgtEl>
                                        <p:attrNameLst>
                                          <p:attrName>ppt_x</p:attrName>
                                        </p:attrNameLst>
                                      </p:cBhvr>
                                      <p:tavLst>
                                        <p:tav tm="0">
                                          <p:val>
                                            <p:strVal val="ppt_x"/>
                                          </p:val>
                                        </p:tav>
                                        <p:tav tm="100000">
                                          <p:val>
                                            <p:strVal val="ppt_x"/>
                                          </p:val>
                                        </p:tav>
                                      </p:tavLst>
                                    </p:anim>
                                    <p:anim calcmode="lin" valueType="num">
                                      <p:cBhvr>
                                        <p:cTn id="8" dur="1000"/>
                                        <p:tgtEl>
                                          <p:spTgt spid="3"/>
                                        </p:tgtEl>
                                        <p:attrNameLst>
                                          <p:attrName>ppt_y</p:attrName>
                                        </p:attrNameLst>
                                      </p:cBhvr>
                                      <p:tavLst>
                                        <p:tav tm="0">
                                          <p:val>
                                            <p:strVal val="ppt_y"/>
                                          </p:val>
                                        </p:tav>
                                        <p:tav tm="100000">
                                          <p:val>
                                            <p:strVal val="ppt_y+.1"/>
                                          </p:val>
                                        </p:tav>
                                      </p:tavLst>
                                    </p:anim>
                                    <p:set>
                                      <p:cBhvr>
                                        <p:cTn id="9" dur="1" fill="hold">
                                          <p:stCondLst>
                                            <p:cond delay="999"/>
                                          </p:stCondLst>
                                        </p:cTn>
                                        <p:tgtEl>
                                          <p:spTgt spid="3"/>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22"/>
                                        </p:tgtEl>
                                        <p:attrNameLst>
                                          <p:attrName>style.visibility</p:attrName>
                                        </p:attrNameLst>
                                      </p:cBhvr>
                                      <p:to>
                                        <p:strVal val="visible"/>
                                      </p:to>
                                    </p:set>
                                    <p:animEffect transition="in" filter="fade">
                                      <p:cBhvr>
                                        <p:cTn id="14" dur="1000"/>
                                        <p:tgtEl>
                                          <p:spTgt spid="30722"/>
                                        </p:tgtEl>
                                      </p:cBhvr>
                                    </p:animEffect>
                                    <p:anim calcmode="lin" valueType="num">
                                      <p:cBhvr>
                                        <p:cTn id="15" dur="1000" fill="hold"/>
                                        <p:tgtEl>
                                          <p:spTgt spid="30722"/>
                                        </p:tgtEl>
                                        <p:attrNameLst>
                                          <p:attrName>ppt_x</p:attrName>
                                        </p:attrNameLst>
                                      </p:cBhvr>
                                      <p:tavLst>
                                        <p:tav tm="0">
                                          <p:val>
                                            <p:strVal val="#ppt_x"/>
                                          </p:val>
                                        </p:tav>
                                        <p:tav tm="100000">
                                          <p:val>
                                            <p:strVal val="#ppt_x"/>
                                          </p:val>
                                        </p:tav>
                                      </p:tavLst>
                                    </p:anim>
                                    <p:anim calcmode="lin" valueType="num">
                                      <p:cBhvr>
                                        <p:cTn id="16" dur="1000" fill="hold"/>
                                        <p:tgtEl>
                                          <p:spTgt spid="307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
          <p:cNvSpPr txBox="1">
            <a:spLocks noChangeArrowheads="1"/>
          </p:cNvSpPr>
          <p:nvPr/>
        </p:nvSpPr>
        <p:spPr bwMode="auto">
          <a:xfrm>
            <a:off x="457200" y="206375"/>
            <a:ext cx="8229600" cy="50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spcBef>
                <a:spcPct val="0"/>
              </a:spcBef>
              <a:spcAft>
                <a:spcPct val="0"/>
              </a:spcAft>
              <a:defRPr sz="4400" b="1">
                <a:solidFill>
                  <a:schemeClr val="bg1"/>
                </a:solidFill>
                <a:latin typeface="+mj-lt"/>
                <a:ea typeface="+mj-ea"/>
                <a:cs typeface="+mj-cs"/>
                <a:sym typeface="Verdana" panose="020B0604030504040204" pitchFamily="34" charset="0"/>
              </a:defRPr>
            </a:lvl1pPr>
            <a:lvl2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2pPr>
            <a:lvl3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3pPr>
            <a:lvl4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4pPr>
            <a:lvl5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5pPr>
            <a:lvl6pPr marL="13716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6pPr>
            <a:lvl7pPr marL="18288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7pPr>
            <a:lvl8pPr marL="22860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8pPr>
            <a:lvl9pPr marL="27432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9pPr>
          </a:lstStyle>
          <a:p>
            <a:pPr marL="0" indent="0" eaLnBrk="1" hangingPunct="1"/>
            <a:r>
              <a:rPr lang="zh-CN" altLang="en-US" sz="1800" kern="0" dirty="0" smtClean="0"/>
              <a:t>研究方案</a:t>
            </a:r>
            <a:r>
              <a:rPr lang="en-US" altLang="zh-CN" sz="1800" kern="0" dirty="0" smtClean="0"/>
              <a:t>-</a:t>
            </a:r>
            <a:r>
              <a:rPr lang="zh-CN" altLang="en-US" sz="1800" kern="0" dirty="0" smtClean="0"/>
              <a:t>磁场测量数据特征分析</a:t>
            </a:r>
          </a:p>
        </p:txBody>
      </p:sp>
      <p:grpSp>
        <p:nvGrpSpPr>
          <p:cNvPr id="3" name="组合 2"/>
          <p:cNvGrpSpPr/>
          <p:nvPr/>
        </p:nvGrpSpPr>
        <p:grpSpPr>
          <a:xfrm>
            <a:off x="5500688" y="357188"/>
            <a:ext cx="2714625" cy="2714625"/>
            <a:chOff x="5500688" y="357188"/>
            <a:chExt cx="2714625" cy="2714625"/>
          </a:xfrm>
          <a:solidFill>
            <a:schemeClr val="accent3"/>
          </a:solidFill>
        </p:grpSpPr>
        <p:sp>
          <p:nvSpPr>
            <p:cNvPr id="4" name="椭圆 3"/>
            <p:cNvSpPr>
              <a:spLocks noChangeArrowheads="1"/>
            </p:cNvSpPr>
            <p:nvPr/>
          </p:nvSpPr>
          <p:spPr bwMode="auto">
            <a:xfrm>
              <a:off x="5500688" y="357188"/>
              <a:ext cx="2714625" cy="27146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endParaRPr lang="zh-CN" altLang="zh-CN" b="1">
                <a:solidFill>
                  <a:srgbClr val="FFFFFF"/>
                </a:solidFill>
                <a:latin typeface="微软雅黑" panose="020B0503020204020204" pitchFamily="34" charset="-122"/>
                <a:sym typeface="微软雅黑" panose="020B0503020204020204" pitchFamily="34" charset="-122"/>
              </a:endParaRPr>
            </a:p>
          </p:txBody>
        </p:sp>
        <p:sp>
          <p:nvSpPr>
            <p:cNvPr id="5" name="TextBox 8"/>
            <p:cNvSpPr>
              <a:spLocks noChangeArrowheads="1"/>
            </p:cNvSpPr>
            <p:nvPr/>
          </p:nvSpPr>
          <p:spPr bwMode="auto">
            <a:xfrm>
              <a:off x="5643562" y="1347189"/>
              <a:ext cx="2428875" cy="4616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smtClean="0">
                  <a:solidFill>
                    <a:srgbClr val="FFE04F"/>
                  </a:solidFill>
                  <a:latin typeface="微软雅黑" panose="020B0503020204020204" pitchFamily="34" charset="-122"/>
                  <a:ea typeface="微软雅黑" panose="020B0503020204020204" pitchFamily="34" charset="-122"/>
                  <a:sym typeface="微软雅黑" panose="020B0503020204020204" pitchFamily="34" charset="-122"/>
                </a:rPr>
                <a:t>多维时间序列</a:t>
              </a:r>
              <a:endParaRPr lang="zh-CN" altLang="en-US" sz="2400" b="1" dirty="0">
                <a:solidFill>
                  <a:srgbClr val="FFE04F"/>
                </a:solidFill>
                <a:latin typeface="微软雅黑" panose="020B0503020204020204" pitchFamily="34" charset="-122"/>
                <a:sym typeface="微软雅黑" panose="020B0503020204020204" pitchFamily="34" charset="-122"/>
              </a:endParaRPr>
            </a:p>
          </p:txBody>
        </p:sp>
      </p:grpSp>
      <p:grpSp>
        <p:nvGrpSpPr>
          <p:cNvPr id="6" name="Group 10"/>
          <p:cNvGrpSpPr>
            <a:grpSpLocks/>
          </p:cNvGrpSpPr>
          <p:nvPr/>
        </p:nvGrpSpPr>
        <p:grpSpPr bwMode="auto">
          <a:xfrm>
            <a:off x="3740150" y="1643063"/>
            <a:ext cx="1785937" cy="1785937"/>
            <a:chOff x="285752" y="0"/>
            <a:chExt cx="1785951" cy="1785950"/>
          </a:xfrm>
          <a:solidFill>
            <a:schemeClr val="accent3"/>
          </a:solidFill>
        </p:grpSpPr>
        <p:sp>
          <p:nvSpPr>
            <p:cNvPr id="7" name="椭圆 7"/>
            <p:cNvSpPr>
              <a:spLocks noChangeArrowheads="1"/>
            </p:cNvSpPr>
            <p:nvPr/>
          </p:nvSpPr>
          <p:spPr bwMode="auto">
            <a:xfrm>
              <a:off x="285752" y="0"/>
              <a:ext cx="1785951" cy="17859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a:solidFill>
                  <a:srgbClr val="FFFFFF"/>
                </a:solidFill>
                <a:latin typeface="微软雅黑" panose="020B0503020204020204" pitchFamily="34" charset="-122"/>
                <a:sym typeface="微软雅黑" panose="020B0503020204020204" pitchFamily="34" charset="-122"/>
              </a:endParaRPr>
            </a:p>
          </p:txBody>
        </p:sp>
        <p:sp>
          <p:nvSpPr>
            <p:cNvPr id="8" name="TextBox 9"/>
            <p:cNvSpPr>
              <a:spLocks noChangeArrowheads="1"/>
            </p:cNvSpPr>
            <p:nvPr/>
          </p:nvSpPr>
          <p:spPr bwMode="auto">
            <a:xfrm>
              <a:off x="397271" y="675856"/>
              <a:ext cx="1531557" cy="3693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smtClean="0">
                  <a:solidFill>
                    <a:srgbClr val="FFE04F"/>
                  </a:solidFill>
                  <a:latin typeface="微软雅黑" panose="020B0503020204020204" pitchFamily="34" charset="-122"/>
                  <a:ea typeface="微软雅黑" panose="020B0503020204020204" pitchFamily="34" charset="-122"/>
                  <a:sym typeface="微软雅黑" panose="020B0503020204020204" pitchFamily="34" charset="-122"/>
                </a:rPr>
                <a:t>上下文</a:t>
              </a:r>
              <a:r>
                <a:rPr lang="zh-CN" altLang="en-US" b="1" dirty="0">
                  <a:solidFill>
                    <a:srgbClr val="FFE04F"/>
                  </a:solidFill>
                  <a:latin typeface="微软雅黑" panose="020B0503020204020204" pitchFamily="34" charset="-122"/>
                  <a:ea typeface="微软雅黑" panose="020B0503020204020204" pitchFamily="34" charset="-122"/>
                  <a:sym typeface="微软雅黑" panose="020B0503020204020204" pitchFamily="34" charset="-122"/>
                </a:rPr>
                <a:t>环境</a:t>
              </a:r>
            </a:p>
          </p:txBody>
        </p:sp>
      </p:grpSp>
      <p:grpSp>
        <p:nvGrpSpPr>
          <p:cNvPr id="9" name="Group 13"/>
          <p:cNvGrpSpPr>
            <a:grpSpLocks/>
          </p:cNvGrpSpPr>
          <p:nvPr/>
        </p:nvGrpSpPr>
        <p:grpSpPr bwMode="auto">
          <a:xfrm>
            <a:off x="5000626" y="3143250"/>
            <a:ext cx="1357313" cy="1357313"/>
            <a:chOff x="546104" y="0"/>
            <a:chExt cx="1357322" cy="1357322"/>
          </a:xfrm>
          <a:solidFill>
            <a:schemeClr val="accent3"/>
          </a:solidFill>
        </p:grpSpPr>
        <p:sp>
          <p:nvSpPr>
            <p:cNvPr id="11" name="椭圆 4"/>
            <p:cNvSpPr>
              <a:spLocks noChangeArrowheads="1"/>
            </p:cNvSpPr>
            <p:nvPr/>
          </p:nvSpPr>
          <p:spPr bwMode="auto">
            <a:xfrm>
              <a:off x="546104" y="0"/>
              <a:ext cx="1357322" cy="13573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a:solidFill>
                  <a:srgbClr val="FFFFFF"/>
                </a:solidFill>
                <a:latin typeface="微软雅黑" panose="020B0503020204020204" pitchFamily="34" charset="-122"/>
                <a:sym typeface="微软雅黑" panose="020B0503020204020204" pitchFamily="34" charset="-122"/>
              </a:endParaRPr>
            </a:p>
          </p:txBody>
        </p:sp>
        <p:sp>
          <p:nvSpPr>
            <p:cNvPr id="12" name="TextBox 10"/>
            <p:cNvSpPr>
              <a:spLocks noChangeArrowheads="1"/>
            </p:cNvSpPr>
            <p:nvPr/>
          </p:nvSpPr>
          <p:spPr bwMode="auto">
            <a:xfrm>
              <a:off x="631237" y="523570"/>
              <a:ext cx="1228143" cy="3385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FFE04F"/>
                  </a:solidFill>
                  <a:latin typeface="微软雅黑" panose="020B0503020204020204" pitchFamily="34" charset="-122"/>
                  <a:ea typeface="微软雅黑" panose="020B0503020204020204" pitchFamily="34" charset="-122"/>
                  <a:sym typeface="微软雅黑" panose="020B0503020204020204" pitchFamily="34" charset="-122"/>
                </a:rPr>
                <a:t>时间和空间</a:t>
              </a:r>
            </a:p>
          </p:txBody>
        </p:sp>
      </p:grpSp>
      <p:grpSp>
        <p:nvGrpSpPr>
          <p:cNvPr id="13" name="Group 17"/>
          <p:cNvGrpSpPr>
            <a:grpSpLocks/>
          </p:cNvGrpSpPr>
          <p:nvPr/>
        </p:nvGrpSpPr>
        <p:grpSpPr bwMode="auto">
          <a:xfrm>
            <a:off x="2643188" y="2928938"/>
            <a:ext cx="1571625" cy="1571625"/>
            <a:chOff x="428628" y="0"/>
            <a:chExt cx="1571636" cy="1571636"/>
          </a:xfrm>
        </p:grpSpPr>
        <p:sp>
          <p:nvSpPr>
            <p:cNvPr id="14" name="椭圆 6"/>
            <p:cNvSpPr>
              <a:spLocks noChangeArrowheads="1"/>
            </p:cNvSpPr>
            <p:nvPr/>
          </p:nvSpPr>
          <p:spPr bwMode="auto">
            <a:xfrm>
              <a:off x="428628" y="0"/>
              <a:ext cx="1571636" cy="1571636"/>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a:solidFill>
                  <a:srgbClr val="FFFFFF"/>
                </a:solidFill>
                <a:latin typeface="微软雅黑" panose="020B0503020204020204" pitchFamily="34" charset="-122"/>
                <a:sym typeface="微软雅黑" panose="020B0503020204020204" pitchFamily="34" charset="-122"/>
              </a:endParaRPr>
            </a:p>
          </p:txBody>
        </p:sp>
        <p:sp>
          <p:nvSpPr>
            <p:cNvPr id="15" name="TextBox 13"/>
            <p:cNvSpPr>
              <a:spLocks noChangeArrowheads="1"/>
            </p:cNvSpPr>
            <p:nvPr/>
          </p:nvSpPr>
          <p:spPr bwMode="auto">
            <a:xfrm>
              <a:off x="556616" y="568606"/>
              <a:ext cx="1296603" cy="33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FFE04F"/>
                  </a:solidFill>
                  <a:latin typeface="微软雅黑" panose="020B0503020204020204" pitchFamily="34" charset="-122"/>
                  <a:ea typeface="微软雅黑" panose="020B0503020204020204" pitchFamily="34" charset="-122"/>
                  <a:sym typeface="微软雅黑" panose="020B0503020204020204" pitchFamily="34" charset="-122"/>
                </a:rPr>
                <a:t>非结构化</a:t>
              </a:r>
            </a:p>
          </p:txBody>
        </p:sp>
      </p:grpSp>
      <p:grpSp>
        <p:nvGrpSpPr>
          <p:cNvPr id="16" name="Group 17"/>
          <p:cNvGrpSpPr>
            <a:grpSpLocks/>
          </p:cNvGrpSpPr>
          <p:nvPr/>
        </p:nvGrpSpPr>
        <p:grpSpPr bwMode="auto">
          <a:xfrm>
            <a:off x="6387860" y="3103127"/>
            <a:ext cx="1571625" cy="1571625"/>
            <a:chOff x="428628" y="0"/>
            <a:chExt cx="1571636" cy="1571636"/>
          </a:xfrm>
          <a:solidFill>
            <a:schemeClr val="accent3"/>
          </a:solidFill>
        </p:grpSpPr>
        <p:sp>
          <p:nvSpPr>
            <p:cNvPr id="17" name="椭圆 6"/>
            <p:cNvSpPr>
              <a:spLocks noChangeArrowheads="1"/>
            </p:cNvSpPr>
            <p:nvPr/>
          </p:nvSpPr>
          <p:spPr bwMode="auto">
            <a:xfrm>
              <a:off x="428628" y="0"/>
              <a:ext cx="1571636" cy="15716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a:solidFill>
                  <a:srgbClr val="FFFFFF"/>
                </a:solidFill>
                <a:latin typeface="微软雅黑" panose="020B0503020204020204" pitchFamily="34" charset="-122"/>
                <a:sym typeface="微软雅黑" panose="020B0503020204020204" pitchFamily="34" charset="-122"/>
              </a:endParaRPr>
            </a:p>
          </p:txBody>
        </p:sp>
        <p:sp>
          <p:nvSpPr>
            <p:cNvPr id="18" name="TextBox 13"/>
            <p:cNvSpPr>
              <a:spLocks noChangeArrowheads="1"/>
            </p:cNvSpPr>
            <p:nvPr/>
          </p:nvSpPr>
          <p:spPr bwMode="auto">
            <a:xfrm>
              <a:off x="485625" y="568606"/>
              <a:ext cx="1440671" cy="3385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smtClean="0">
                  <a:solidFill>
                    <a:srgbClr val="FFE04F"/>
                  </a:solidFill>
                  <a:latin typeface="微软雅黑" panose="020B0503020204020204" pitchFamily="34" charset="-122"/>
                  <a:ea typeface="微软雅黑" panose="020B0503020204020204" pitchFamily="34" charset="-122"/>
                  <a:sym typeface="微软雅黑" panose="020B0503020204020204" pitchFamily="34" charset="-122"/>
                </a:rPr>
                <a:t>标量和矢量</a:t>
              </a:r>
              <a:endParaRPr lang="zh-CN" altLang="en-US" sz="1600" b="1" dirty="0">
                <a:solidFill>
                  <a:srgbClr val="FFE04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标题 2"/>
          <p:cNvSpPr txBox="1">
            <a:spLocks noChangeArrowheads="1"/>
          </p:cNvSpPr>
          <p:nvPr/>
        </p:nvSpPr>
        <p:spPr bwMode="auto">
          <a:xfrm>
            <a:off x="1834746" y="1931871"/>
            <a:ext cx="5710462" cy="89116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spcBef>
                <a:spcPct val="0"/>
              </a:spcBef>
              <a:spcAft>
                <a:spcPct val="0"/>
              </a:spcAft>
              <a:defRPr sz="4400" b="1">
                <a:solidFill>
                  <a:schemeClr val="bg1"/>
                </a:solidFill>
                <a:latin typeface="+mj-lt"/>
                <a:ea typeface="+mj-ea"/>
                <a:cs typeface="+mj-cs"/>
                <a:sym typeface="Verdana" panose="020B0604030504040204" pitchFamily="34" charset="0"/>
              </a:defRPr>
            </a:lvl1pPr>
            <a:lvl2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2pPr>
            <a:lvl3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3pPr>
            <a:lvl4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4pPr>
            <a:lvl5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5pPr>
            <a:lvl6pPr marL="13716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6pPr>
            <a:lvl7pPr marL="18288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7pPr>
            <a:lvl8pPr marL="22860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8pPr>
            <a:lvl9pPr marL="27432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9pPr>
          </a:lstStyle>
          <a:p>
            <a:pPr marL="0" indent="0" algn="ctr" eaLnBrk="1" hangingPunct="1"/>
            <a:r>
              <a:rPr lang="zh-CN" altLang="en-US" sz="2400" dirty="0">
                <a:solidFill>
                  <a:srgbClr val="FFE04F"/>
                </a:solidFill>
                <a:latin typeface="微软雅黑" panose="020B0503020204020204" pitchFamily="34" charset="-122"/>
                <a:ea typeface="微软雅黑" panose="020B0503020204020204" pitchFamily="34" charset="-122"/>
                <a:cs typeface="+mn-cs"/>
              </a:rPr>
              <a:t>查询磁场数据，分析其特征，提取特征值</a:t>
            </a:r>
          </a:p>
        </p:txBody>
      </p:sp>
    </p:spTree>
    <p:extLst>
      <p:ext uri="{BB962C8B-B14F-4D97-AF65-F5344CB8AC3E}">
        <p14:creationId xmlns:p14="http://schemas.microsoft.com/office/powerpoint/2010/main" val="415578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nodeType="clickEffect">
                                  <p:stCondLst>
                                    <p:cond delay="0"/>
                                  </p:stCondLst>
                                  <p:childTnLst>
                                    <p:animEffect transition="out" filter="wipe(down)">
                                      <p:cBhvr>
                                        <p:cTn id="6" dur="180" accel="50000">
                                          <p:stCondLst>
                                            <p:cond delay="1820"/>
                                          </p:stCondLst>
                                        </p:cTn>
                                        <p:tgtEl>
                                          <p:spTgt spid="16"/>
                                        </p:tgtEl>
                                      </p:cBhvr>
                                    </p:animEffect>
                                    <p:anim calcmode="lin" valueType="num">
                                      <p:cBhvr>
                                        <p:cTn id="7" dur="1822" tmFilter="0,0; 0.14,0.31; 0.43,0.73; 0.71,0.91; 1.0,1.0">
                                          <p:stCondLst>
                                            <p:cond delay="0"/>
                                          </p:stCondLst>
                                        </p:cTn>
                                        <p:tgtEl>
                                          <p:spTgt spid="16"/>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16"/>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16"/>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16"/>
                                        </p:tgtEl>
                                        <p:attrNameLst>
                                          <p:attrName>ppt_y</p:attrName>
                                        </p:attrNameLst>
                                      </p:cBhvr>
                                      <p:tavLst>
                                        <p:tav tm="0">
                                          <p:val>
                                            <p:strVal val="ppt_y"/>
                                          </p:val>
                                        </p:tav>
                                        <p:tav tm="100000">
                                          <p:val>
                                            <p:strVal val="ppt_y+ppt_h"/>
                                          </p:val>
                                        </p:tav>
                                      </p:tavLst>
                                    </p:anim>
                                    <p:animScale>
                                      <p:cBhvr>
                                        <p:cTn id="14" dur="26">
                                          <p:stCondLst>
                                            <p:cond delay="620"/>
                                          </p:stCondLst>
                                        </p:cTn>
                                        <p:tgtEl>
                                          <p:spTgt spid="16"/>
                                        </p:tgtEl>
                                      </p:cBhvr>
                                      <p:to x="100000" y="60000"/>
                                    </p:animScale>
                                    <p:animScale>
                                      <p:cBhvr>
                                        <p:cTn id="15" dur="166" decel="50000">
                                          <p:stCondLst>
                                            <p:cond delay="646"/>
                                          </p:stCondLst>
                                        </p:cTn>
                                        <p:tgtEl>
                                          <p:spTgt spid="16"/>
                                        </p:tgtEl>
                                      </p:cBhvr>
                                      <p:to x="100000" y="100000"/>
                                    </p:animScale>
                                    <p:animScale>
                                      <p:cBhvr>
                                        <p:cTn id="16" dur="26">
                                          <p:stCondLst>
                                            <p:cond delay="1312"/>
                                          </p:stCondLst>
                                        </p:cTn>
                                        <p:tgtEl>
                                          <p:spTgt spid="16"/>
                                        </p:tgtEl>
                                      </p:cBhvr>
                                      <p:to x="100000" y="80000"/>
                                    </p:animScale>
                                    <p:animScale>
                                      <p:cBhvr>
                                        <p:cTn id="17" dur="166" decel="50000">
                                          <p:stCondLst>
                                            <p:cond delay="1338"/>
                                          </p:stCondLst>
                                        </p:cTn>
                                        <p:tgtEl>
                                          <p:spTgt spid="16"/>
                                        </p:tgtEl>
                                      </p:cBhvr>
                                      <p:to x="100000" y="100000"/>
                                    </p:animScale>
                                    <p:animScale>
                                      <p:cBhvr>
                                        <p:cTn id="18" dur="26">
                                          <p:stCondLst>
                                            <p:cond delay="1642"/>
                                          </p:stCondLst>
                                        </p:cTn>
                                        <p:tgtEl>
                                          <p:spTgt spid="16"/>
                                        </p:tgtEl>
                                      </p:cBhvr>
                                      <p:to x="100000" y="90000"/>
                                    </p:animScale>
                                    <p:animScale>
                                      <p:cBhvr>
                                        <p:cTn id="19" dur="166" decel="50000">
                                          <p:stCondLst>
                                            <p:cond delay="1668"/>
                                          </p:stCondLst>
                                        </p:cTn>
                                        <p:tgtEl>
                                          <p:spTgt spid="16"/>
                                        </p:tgtEl>
                                      </p:cBhvr>
                                      <p:to x="100000" y="100000"/>
                                    </p:animScale>
                                    <p:animScale>
                                      <p:cBhvr>
                                        <p:cTn id="20" dur="26">
                                          <p:stCondLst>
                                            <p:cond delay="1808"/>
                                          </p:stCondLst>
                                        </p:cTn>
                                        <p:tgtEl>
                                          <p:spTgt spid="16"/>
                                        </p:tgtEl>
                                      </p:cBhvr>
                                      <p:to x="100000" y="95000"/>
                                    </p:animScale>
                                    <p:animScale>
                                      <p:cBhvr>
                                        <p:cTn id="21" dur="166" decel="50000">
                                          <p:stCondLst>
                                            <p:cond delay="1834"/>
                                          </p:stCondLst>
                                        </p:cTn>
                                        <p:tgtEl>
                                          <p:spTgt spid="16"/>
                                        </p:tgtEl>
                                      </p:cBhvr>
                                      <p:to x="100000" y="100000"/>
                                    </p:animScale>
                                    <p:set>
                                      <p:cBhvr>
                                        <p:cTn id="22" dur="1" fill="hold">
                                          <p:stCondLst>
                                            <p:cond delay="1999"/>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6" presetClass="exit" presetSubtype="0" fill="hold" nodeType="clickEffect">
                                  <p:stCondLst>
                                    <p:cond delay="0"/>
                                  </p:stCondLst>
                                  <p:childTnLst>
                                    <p:animEffect transition="out" filter="wipe(down)">
                                      <p:cBhvr>
                                        <p:cTn id="26" dur="180" accel="50000">
                                          <p:stCondLst>
                                            <p:cond delay="1820"/>
                                          </p:stCondLst>
                                        </p:cTn>
                                        <p:tgtEl>
                                          <p:spTgt spid="9"/>
                                        </p:tgtEl>
                                      </p:cBhvr>
                                    </p:animEffect>
                                    <p:anim calcmode="lin" valueType="num">
                                      <p:cBhvr>
                                        <p:cTn id="27" dur="1822" tmFilter="0,0; 0.14,0.31; 0.43,0.73; 0.71,0.91; 1.0,1.0">
                                          <p:stCondLst>
                                            <p:cond delay="0"/>
                                          </p:stCondLst>
                                        </p:cTn>
                                        <p:tgtEl>
                                          <p:spTgt spid="9"/>
                                        </p:tgtEl>
                                        <p:attrNameLst>
                                          <p:attrName>ppt_x</p:attrName>
                                        </p:attrNameLst>
                                      </p:cBhvr>
                                      <p:tavLst>
                                        <p:tav tm="0">
                                          <p:val>
                                            <p:strVal val="ppt_x"/>
                                          </p:val>
                                        </p:tav>
                                        <p:tav tm="100000">
                                          <p:val>
                                            <p:strVal val="#ppt_x+0.25"/>
                                          </p:val>
                                        </p:tav>
                                      </p:tavLst>
                                    </p:anim>
                                    <p:anim calcmode="lin" valueType="num">
                                      <p:cBhvr>
                                        <p:cTn id="28" dur="178">
                                          <p:stCondLst>
                                            <p:cond delay="1822"/>
                                          </p:stCondLst>
                                        </p:cTn>
                                        <p:tgtEl>
                                          <p:spTgt spid="9"/>
                                        </p:tgtEl>
                                        <p:attrNameLst>
                                          <p:attrName>ppt_x</p:attrName>
                                        </p:attrNameLst>
                                      </p:cBhvr>
                                      <p:tavLst>
                                        <p:tav tm="0">
                                          <p:val>
                                            <p:strVal val="ppt_x"/>
                                          </p:val>
                                        </p:tav>
                                        <p:tav tm="100000">
                                          <p:val>
                                            <p:strVal val="ppt_x"/>
                                          </p:val>
                                        </p:tav>
                                      </p:tavLst>
                                    </p:anim>
                                    <p:anim calcmode="lin" valueType="num">
                                      <p:cBhvr>
                                        <p:cTn id="29" dur="664" tmFilter="0.0,0.0;0.25,0.07;0.50,0.2;0.75,0.467;1.0,1.0">
                                          <p:stCondLst>
                                            <p:cond delay="0"/>
                                          </p:stCondLst>
                                        </p:cTn>
                                        <p:tgtEl>
                                          <p:spTgt spid="9"/>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30" dur="664" tmFilter="0, 0; 0.125,0.2665; 0.25,0.4; 0.375,0.465; 0.5,0.5;  0.625,0.535; 0.75,0.6; 0.875,0.7335; 1,1">
                                          <p:stCondLst>
                                            <p:cond delay="664"/>
                                          </p:stCondLst>
                                        </p:cTn>
                                        <p:tgtEl>
                                          <p:spTgt spid="9"/>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31" dur="332" tmFilter="0, 0; 0.125,0.2665; 0.25,0.4; 0.375,0.465; 0.5,0.5;  0.625,0.535; 0.75,0.6; 0.875,0.7335; 1,1">
                                          <p:stCondLst>
                                            <p:cond delay="1324"/>
                                          </p:stCondLst>
                                        </p:cTn>
                                        <p:tgtEl>
                                          <p:spTgt spid="9"/>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2" dur="164" tmFilter="0, 0; 0.125,0.2665; 0.25,0.4; 0.375,0.465; 0.5,0.5;  0.625,0.535; 0.75,0.6; 0.875,0.7335; 1,1">
                                          <p:stCondLst>
                                            <p:cond delay="1656"/>
                                          </p:stCondLst>
                                        </p:cTn>
                                        <p:tgtEl>
                                          <p:spTgt spid="9"/>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3" dur="180" accel="50000">
                                          <p:stCondLst>
                                            <p:cond delay="1820"/>
                                          </p:stCondLst>
                                        </p:cTn>
                                        <p:tgtEl>
                                          <p:spTgt spid="9"/>
                                        </p:tgtEl>
                                        <p:attrNameLst>
                                          <p:attrName>ppt_y</p:attrName>
                                        </p:attrNameLst>
                                      </p:cBhvr>
                                      <p:tavLst>
                                        <p:tav tm="0">
                                          <p:val>
                                            <p:strVal val="ppt_y"/>
                                          </p:val>
                                        </p:tav>
                                        <p:tav tm="100000">
                                          <p:val>
                                            <p:strVal val="ppt_y+ppt_h"/>
                                          </p:val>
                                        </p:tav>
                                      </p:tavLst>
                                    </p:anim>
                                    <p:animScale>
                                      <p:cBhvr>
                                        <p:cTn id="34" dur="26">
                                          <p:stCondLst>
                                            <p:cond delay="620"/>
                                          </p:stCondLst>
                                        </p:cTn>
                                        <p:tgtEl>
                                          <p:spTgt spid="9"/>
                                        </p:tgtEl>
                                      </p:cBhvr>
                                      <p:to x="100000" y="60000"/>
                                    </p:animScale>
                                    <p:animScale>
                                      <p:cBhvr>
                                        <p:cTn id="35" dur="166" decel="50000">
                                          <p:stCondLst>
                                            <p:cond delay="646"/>
                                          </p:stCondLst>
                                        </p:cTn>
                                        <p:tgtEl>
                                          <p:spTgt spid="9"/>
                                        </p:tgtEl>
                                      </p:cBhvr>
                                      <p:to x="100000" y="100000"/>
                                    </p:animScale>
                                    <p:animScale>
                                      <p:cBhvr>
                                        <p:cTn id="36" dur="26">
                                          <p:stCondLst>
                                            <p:cond delay="1312"/>
                                          </p:stCondLst>
                                        </p:cTn>
                                        <p:tgtEl>
                                          <p:spTgt spid="9"/>
                                        </p:tgtEl>
                                      </p:cBhvr>
                                      <p:to x="100000" y="80000"/>
                                    </p:animScale>
                                    <p:animScale>
                                      <p:cBhvr>
                                        <p:cTn id="37" dur="166" decel="50000">
                                          <p:stCondLst>
                                            <p:cond delay="1338"/>
                                          </p:stCondLst>
                                        </p:cTn>
                                        <p:tgtEl>
                                          <p:spTgt spid="9"/>
                                        </p:tgtEl>
                                      </p:cBhvr>
                                      <p:to x="100000" y="100000"/>
                                    </p:animScale>
                                    <p:animScale>
                                      <p:cBhvr>
                                        <p:cTn id="38" dur="26">
                                          <p:stCondLst>
                                            <p:cond delay="1642"/>
                                          </p:stCondLst>
                                        </p:cTn>
                                        <p:tgtEl>
                                          <p:spTgt spid="9"/>
                                        </p:tgtEl>
                                      </p:cBhvr>
                                      <p:to x="100000" y="90000"/>
                                    </p:animScale>
                                    <p:animScale>
                                      <p:cBhvr>
                                        <p:cTn id="39" dur="166" decel="50000">
                                          <p:stCondLst>
                                            <p:cond delay="1668"/>
                                          </p:stCondLst>
                                        </p:cTn>
                                        <p:tgtEl>
                                          <p:spTgt spid="9"/>
                                        </p:tgtEl>
                                      </p:cBhvr>
                                      <p:to x="100000" y="100000"/>
                                    </p:animScale>
                                    <p:animScale>
                                      <p:cBhvr>
                                        <p:cTn id="40" dur="26">
                                          <p:stCondLst>
                                            <p:cond delay="1808"/>
                                          </p:stCondLst>
                                        </p:cTn>
                                        <p:tgtEl>
                                          <p:spTgt spid="9"/>
                                        </p:tgtEl>
                                      </p:cBhvr>
                                      <p:to x="100000" y="95000"/>
                                    </p:animScale>
                                    <p:animScale>
                                      <p:cBhvr>
                                        <p:cTn id="41" dur="166" decel="50000">
                                          <p:stCondLst>
                                            <p:cond delay="1834"/>
                                          </p:stCondLst>
                                        </p:cTn>
                                        <p:tgtEl>
                                          <p:spTgt spid="9"/>
                                        </p:tgtEl>
                                      </p:cBhvr>
                                      <p:to x="100000" y="100000"/>
                                    </p:animScale>
                                    <p:set>
                                      <p:cBhvr>
                                        <p:cTn id="42" dur="1" fill="hold">
                                          <p:stCondLst>
                                            <p:cond delay="1999"/>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6" presetClass="exit" presetSubtype="0" fill="hold" nodeType="clickEffect">
                                  <p:stCondLst>
                                    <p:cond delay="0"/>
                                  </p:stCondLst>
                                  <p:childTnLst>
                                    <p:animEffect transition="out" filter="wipe(down)">
                                      <p:cBhvr>
                                        <p:cTn id="46" dur="180" accel="50000">
                                          <p:stCondLst>
                                            <p:cond delay="1820"/>
                                          </p:stCondLst>
                                        </p:cTn>
                                        <p:tgtEl>
                                          <p:spTgt spid="13"/>
                                        </p:tgtEl>
                                      </p:cBhvr>
                                    </p:animEffect>
                                    <p:anim calcmode="lin" valueType="num">
                                      <p:cBhvr>
                                        <p:cTn id="47" dur="1822" tmFilter="0,0; 0.14,0.31; 0.43,0.73; 0.71,0.91; 1.0,1.0">
                                          <p:stCondLst>
                                            <p:cond delay="0"/>
                                          </p:stCondLst>
                                        </p:cTn>
                                        <p:tgtEl>
                                          <p:spTgt spid="13"/>
                                        </p:tgtEl>
                                        <p:attrNameLst>
                                          <p:attrName>ppt_x</p:attrName>
                                        </p:attrNameLst>
                                      </p:cBhvr>
                                      <p:tavLst>
                                        <p:tav tm="0">
                                          <p:val>
                                            <p:strVal val="ppt_x"/>
                                          </p:val>
                                        </p:tav>
                                        <p:tav tm="100000">
                                          <p:val>
                                            <p:strVal val="#ppt_x+0.25"/>
                                          </p:val>
                                        </p:tav>
                                      </p:tavLst>
                                    </p:anim>
                                    <p:anim calcmode="lin" valueType="num">
                                      <p:cBhvr>
                                        <p:cTn id="48" dur="178">
                                          <p:stCondLst>
                                            <p:cond delay="1822"/>
                                          </p:stCondLst>
                                        </p:cTn>
                                        <p:tgtEl>
                                          <p:spTgt spid="13"/>
                                        </p:tgtEl>
                                        <p:attrNameLst>
                                          <p:attrName>ppt_x</p:attrName>
                                        </p:attrNameLst>
                                      </p:cBhvr>
                                      <p:tavLst>
                                        <p:tav tm="0">
                                          <p:val>
                                            <p:strVal val="ppt_x"/>
                                          </p:val>
                                        </p:tav>
                                        <p:tav tm="100000">
                                          <p:val>
                                            <p:strVal val="ppt_x"/>
                                          </p:val>
                                        </p:tav>
                                      </p:tavLst>
                                    </p:anim>
                                    <p:anim calcmode="lin" valueType="num">
                                      <p:cBhvr>
                                        <p:cTn id="49" dur="664" tmFilter="0.0,0.0;0.25,0.07;0.50,0.2;0.75,0.467;1.0,1.0">
                                          <p:stCondLst>
                                            <p:cond delay="0"/>
                                          </p:stCondLst>
                                        </p:cTn>
                                        <p:tgtEl>
                                          <p:spTgt spid="1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50" dur="664" tmFilter="0, 0; 0.125,0.2665; 0.25,0.4; 0.375,0.465; 0.5,0.5;  0.625,0.535; 0.75,0.6; 0.875,0.7335; 1,1">
                                          <p:stCondLst>
                                            <p:cond delay="664"/>
                                          </p:stCondLst>
                                        </p:cTn>
                                        <p:tgtEl>
                                          <p:spTgt spid="1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51" dur="332" tmFilter="0, 0; 0.125,0.2665; 0.25,0.4; 0.375,0.465; 0.5,0.5;  0.625,0.535; 0.75,0.6; 0.875,0.7335; 1,1">
                                          <p:stCondLst>
                                            <p:cond delay="1324"/>
                                          </p:stCondLst>
                                        </p:cTn>
                                        <p:tgtEl>
                                          <p:spTgt spid="1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52" dur="164" tmFilter="0, 0; 0.125,0.2665; 0.25,0.4; 0.375,0.465; 0.5,0.5;  0.625,0.535; 0.75,0.6; 0.875,0.7335; 1,1">
                                          <p:stCondLst>
                                            <p:cond delay="1656"/>
                                          </p:stCondLst>
                                        </p:cTn>
                                        <p:tgtEl>
                                          <p:spTgt spid="1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53" dur="180" accel="50000">
                                          <p:stCondLst>
                                            <p:cond delay="1820"/>
                                          </p:stCondLst>
                                        </p:cTn>
                                        <p:tgtEl>
                                          <p:spTgt spid="13"/>
                                        </p:tgtEl>
                                        <p:attrNameLst>
                                          <p:attrName>ppt_y</p:attrName>
                                        </p:attrNameLst>
                                      </p:cBhvr>
                                      <p:tavLst>
                                        <p:tav tm="0">
                                          <p:val>
                                            <p:strVal val="ppt_y"/>
                                          </p:val>
                                        </p:tav>
                                        <p:tav tm="100000">
                                          <p:val>
                                            <p:strVal val="ppt_y+ppt_h"/>
                                          </p:val>
                                        </p:tav>
                                      </p:tavLst>
                                    </p:anim>
                                    <p:animScale>
                                      <p:cBhvr>
                                        <p:cTn id="54" dur="26">
                                          <p:stCondLst>
                                            <p:cond delay="620"/>
                                          </p:stCondLst>
                                        </p:cTn>
                                        <p:tgtEl>
                                          <p:spTgt spid="13"/>
                                        </p:tgtEl>
                                      </p:cBhvr>
                                      <p:to x="100000" y="60000"/>
                                    </p:animScale>
                                    <p:animScale>
                                      <p:cBhvr>
                                        <p:cTn id="55" dur="166" decel="50000">
                                          <p:stCondLst>
                                            <p:cond delay="646"/>
                                          </p:stCondLst>
                                        </p:cTn>
                                        <p:tgtEl>
                                          <p:spTgt spid="13"/>
                                        </p:tgtEl>
                                      </p:cBhvr>
                                      <p:to x="100000" y="100000"/>
                                    </p:animScale>
                                    <p:animScale>
                                      <p:cBhvr>
                                        <p:cTn id="56" dur="26">
                                          <p:stCondLst>
                                            <p:cond delay="1312"/>
                                          </p:stCondLst>
                                        </p:cTn>
                                        <p:tgtEl>
                                          <p:spTgt spid="13"/>
                                        </p:tgtEl>
                                      </p:cBhvr>
                                      <p:to x="100000" y="80000"/>
                                    </p:animScale>
                                    <p:animScale>
                                      <p:cBhvr>
                                        <p:cTn id="57" dur="166" decel="50000">
                                          <p:stCondLst>
                                            <p:cond delay="1338"/>
                                          </p:stCondLst>
                                        </p:cTn>
                                        <p:tgtEl>
                                          <p:spTgt spid="13"/>
                                        </p:tgtEl>
                                      </p:cBhvr>
                                      <p:to x="100000" y="100000"/>
                                    </p:animScale>
                                    <p:animScale>
                                      <p:cBhvr>
                                        <p:cTn id="58" dur="26">
                                          <p:stCondLst>
                                            <p:cond delay="1642"/>
                                          </p:stCondLst>
                                        </p:cTn>
                                        <p:tgtEl>
                                          <p:spTgt spid="13"/>
                                        </p:tgtEl>
                                      </p:cBhvr>
                                      <p:to x="100000" y="90000"/>
                                    </p:animScale>
                                    <p:animScale>
                                      <p:cBhvr>
                                        <p:cTn id="59" dur="166" decel="50000">
                                          <p:stCondLst>
                                            <p:cond delay="1668"/>
                                          </p:stCondLst>
                                        </p:cTn>
                                        <p:tgtEl>
                                          <p:spTgt spid="13"/>
                                        </p:tgtEl>
                                      </p:cBhvr>
                                      <p:to x="100000" y="100000"/>
                                    </p:animScale>
                                    <p:animScale>
                                      <p:cBhvr>
                                        <p:cTn id="60" dur="26">
                                          <p:stCondLst>
                                            <p:cond delay="1808"/>
                                          </p:stCondLst>
                                        </p:cTn>
                                        <p:tgtEl>
                                          <p:spTgt spid="13"/>
                                        </p:tgtEl>
                                      </p:cBhvr>
                                      <p:to x="100000" y="95000"/>
                                    </p:animScale>
                                    <p:animScale>
                                      <p:cBhvr>
                                        <p:cTn id="61" dur="166" decel="50000">
                                          <p:stCondLst>
                                            <p:cond delay="1834"/>
                                          </p:stCondLst>
                                        </p:cTn>
                                        <p:tgtEl>
                                          <p:spTgt spid="13"/>
                                        </p:tgtEl>
                                      </p:cBhvr>
                                      <p:to x="100000" y="100000"/>
                                    </p:animScale>
                                    <p:set>
                                      <p:cBhvr>
                                        <p:cTn id="62" dur="1" fill="hold">
                                          <p:stCondLst>
                                            <p:cond delay="1999"/>
                                          </p:stCondLst>
                                        </p:cTn>
                                        <p:tgtEl>
                                          <p:spTgt spid="1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6" presetClass="exit" presetSubtype="0" fill="hold" nodeType="clickEffect">
                                  <p:stCondLst>
                                    <p:cond delay="0"/>
                                  </p:stCondLst>
                                  <p:childTnLst>
                                    <p:animEffect transition="out" filter="wipe(down)">
                                      <p:cBhvr>
                                        <p:cTn id="66" dur="180" accel="50000">
                                          <p:stCondLst>
                                            <p:cond delay="1820"/>
                                          </p:stCondLst>
                                        </p:cTn>
                                        <p:tgtEl>
                                          <p:spTgt spid="6"/>
                                        </p:tgtEl>
                                      </p:cBhvr>
                                    </p:animEffect>
                                    <p:anim calcmode="lin" valueType="num">
                                      <p:cBhvr>
                                        <p:cTn id="67" dur="1822" tmFilter="0,0; 0.14,0.31; 0.43,0.73; 0.71,0.91; 1.0,1.0">
                                          <p:stCondLst>
                                            <p:cond delay="0"/>
                                          </p:stCondLst>
                                        </p:cTn>
                                        <p:tgtEl>
                                          <p:spTgt spid="6"/>
                                        </p:tgtEl>
                                        <p:attrNameLst>
                                          <p:attrName>ppt_x</p:attrName>
                                        </p:attrNameLst>
                                      </p:cBhvr>
                                      <p:tavLst>
                                        <p:tav tm="0">
                                          <p:val>
                                            <p:strVal val="ppt_x"/>
                                          </p:val>
                                        </p:tav>
                                        <p:tav tm="100000">
                                          <p:val>
                                            <p:strVal val="#ppt_x+0.25"/>
                                          </p:val>
                                        </p:tav>
                                      </p:tavLst>
                                    </p:anim>
                                    <p:anim calcmode="lin" valueType="num">
                                      <p:cBhvr>
                                        <p:cTn id="68" dur="178">
                                          <p:stCondLst>
                                            <p:cond delay="1822"/>
                                          </p:stCondLst>
                                        </p:cTn>
                                        <p:tgtEl>
                                          <p:spTgt spid="6"/>
                                        </p:tgtEl>
                                        <p:attrNameLst>
                                          <p:attrName>ppt_x</p:attrName>
                                        </p:attrNameLst>
                                      </p:cBhvr>
                                      <p:tavLst>
                                        <p:tav tm="0">
                                          <p:val>
                                            <p:strVal val="ppt_x"/>
                                          </p:val>
                                        </p:tav>
                                        <p:tav tm="100000">
                                          <p:val>
                                            <p:strVal val="ppt_x"/>
                                          </p:val>
                                        </p:tav>
                                      </p:tavLst>
                                    </p:anim>
                                    <p:anim calcmode="lin" valueType="num">
                                      <p:cBhvr>
                                        <p:cTn id="69" dur="664" tmFilter="0.0,0.0;0.25,0.07;0.50,0.2;0.75,0.467;1.0,1.0">
                                          <p:stCondLst>
                                            <p:cond delay="0"/>
                                          </p:stCondLst>
                                        </p:cTn>
                                        <p:tgtEl>
                                          <p:spTgt spid="6"/>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70" dur="664" tmFilter="0, 0; 0.125,0.2665; 0.25,0.4; 0.375,0.465; 0.5,0.5;  0.625,0.535; 0.75,0.6; 0.875,0.7335; 1,1">
                                          <p:stCondLst>
                                            <p:cond delay="664"/>
                                          </p:stCondLst>
                                        </p:cTn>
                                        <p:tgtEl>
                                          <p:spTgt spid="6"/>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71" dur="332" tmFilter="0, 0; 0.125,0.2665; 0.25,0.4; 0.375,0.465; 0.5,0.5;  0.625,0.535; 0.75,0.6; 0.875,0.7335; 1,1">
                                          <p:stCondLst>
                                            <p:cond delay="1324"/>
                                          </p:stCondLst>
                                        </p:cTn>
                                        <p:tgtEl>
                                          <p:spTgt spid="6"/>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72" dur="164" tmFilter="0, 0; 0.125,0.2665; 0.25,0.4; 0.375,0.465; 0.5,0.5;  0.625,0.535; 0.75,0.6; 0.875,0.7335; 1,1">
                                          <p:stCondLst>
                                            <p:cond delay="1656"/>
                                          </p:stCondLst>
                                        </p:cTn>
                                        <p:tgtEl>
                                          <p:spTgt spid="6"/>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73" dur="180" accel="50000">
                                          <p:stCondLst>
                                            <p:cond delay="1820"/>
                                          </p:stCondLst>
                                        </p:cTn>
                                        <p:tgtEl>
                                          <p:spTgt spid="6"/>
                                        </p:tgtEl>
                                        <p:attrNameLst>
                                          <p:attrName>ppt_y</p:attrName>
                                        </p:attrNameLst>
                                      </p:cBhvr>
                                      <p:tavLst>
                                        <p:tav tm="0">
                                          <p:val>
                                            <p:strVal val="ppt_y"/>
                                          </p:val>
                                        </p:tav>
                                        <p:tav tm="100000">
                                          <p:val>
                                            <p:strVal val="ppt_y+ppt_h"/>
                                          </p:val>
                                        </p:tav>
                                      </p:tavLst>
                                    </p:anim>
                                    <p:animScale>
                                      <p:cBhvr>
                                        <p:cTn id="74" dur="26">
                                          <p:stCondLst>
                                            <p:cond delay="620"/>
                                          </p:stCondLst>
                                        </p:cTn>
                                        <p:tgtEl>
                                          <p:spTgt spid="6"/>
                                        </p:tgtEl>
                                      </p:cBhvr>
                                      <p:to x="100000" y="60000"/>
                                    </p:animScale>
                                    <p:animScale>
                                      <p:cBhvr>
                                        <p:cTn id="75" dur="166" decel="50000">
                                          <p:stCondLst>
                                            <p:cond delay="646"/>
                                          </p:stCondLst>
                                        </p:cTn>
                                        <p:tgtEl>
                                          <p:spTgt spid="6"/>
                                        </p:tgtEl>
                                      </p:cBhvr>
                                      <p:to x="100000" y="100000"/>
                                    </p:animScale>
                                    <p:animScale>
                                      <p:cBhvr>
                                        <p:cTn id="76" dur="26">
                                          <p:stCondLst>
                                            <p:cond delay="1312"/>
                                          </p:stCondLst>
                                        </p:cTn>
                                        <p:tgtEl>
                                          <p:spTgt spid="6"/>
                                        </p:tgtEl>
                                      </p:cBhvr>
                                      <p:to x="100000" y="80000"/>
                                    </p:animScale>
                                    <p:animScale>
                                      <p:cBhvr>
                                        <p:cTn id="77" dur="166" decel="50000">
                                          <p:stCondLst>
                                            <p:cond delay="1338"/>
                                          </p:stCondLst>
                                        </p:cTn>
                                        <p:tgtEl>
                                          <p:spTgt spid="6"/>
                                        </p:tgtEl>
                                      </p:cBhvr>
                                      <p:to x="100000" y="100000"/>
                                    </p:animScale>
                                    <p:animScale>
                                      <p:cBhvr>
                                        <p:cTn id="78" dur="26">
                                          <p:stCondLst>
                                            <p:cond delay="1642"/>
                                          </p:stCondLst>
                                        </p:cTn>
                                        <p:tgtEl>
                                          <p:spTgt spid="6"/>
                                        </p:tgtEl>
                                      </p:cBhvr>
                                      <p:to x="100000" y="90000"/>
                                    </p:animScale>
                                    <p:animScale>
                                      <p:cBhvr>
                                        <p:cTn id="79" dur="166" decel="50000">
                                          <p:stCondLst>
                                            <p:cond delay="1668"/>
                                          </p:stCondLst>
                                        </p:cTn>
                                        <p:tgtEl>
                                          <p:spTgt spid="6"/>
                                        </p:tgtEl>
                                      </p:cBhvr>
                                      <p:to x="100000" y="100000"/>
                                    </p:animScale>
                                    <p:animScale>
                                      <p:cBhvr>
                                        <p:cTn id="80" dur="26">
                                          <p:stCondLst>
                                            <p:cond delay="1808"/>
                                          </p:stCondLst>
                                        </p:cTn>
                                        <p:tgtEl>
                                          <p:spTgt spid="6"/>
                                        </p:tgtEl>
                                      </p:cBhvr>
                                      <p:to x="100000" y="95000"/>
                                    </p:animScale>
                                    <p:animScale>
                                      <p:cBhvr>
                                        <p:cTn id="81" dur="166" decel="50000">
                                          <p:stCondLst>
                                            <p:cond delay="1834"/>
                                          </p:stCondLst>
                                        </p:cTn>
                                        <p:tgtEl>
                                          <p:spTgt spid="6"/>
                                        </p:tgtEl>
                                      </p:cBhvr>
                                      <p:to x="100000" y="100000"/>
                                    </p:animScale>
                                    <p:set>
                                      <p:cBhvr>
                                        <p:cTn id="82" dur="1" fill="hold">
                                          <p:stCondLst>
                                            <p:cond delay="1999"/>
                                          </p:stCondLst>
                                        </p:cTn>
                                        <p:tgtEl>
                                          <p:spTgt spid="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6" presetClass="exit" presetSubtype="0" fill="hold" nodeType="clickEffect">
                                  <p:stCondLst>
                                    <p:cond delay="0"/>
                                  </p:stCondLst>
                                  <p:childTnLst>
                                    <p:animEffect transition="out" filter="wipe(down)">
                                      <p:cBhvr>
                                        <p:cTn id="86" dur="180" accel="50000">
                                          <p:stCondLst>
                                            <p:cond delay="1820"/>
                                          </p:stCondLst>
                                        </p:cTn>
                                        <p:tgtEl>
                                          <p:spTgt spid="3"/>
                                        </p:tgtEl>
                                      </p:cBhvr>
                                    </p:animEffect>
                                    <p:anim calcmode="lin" valueType="num">
                                      <p:cBhvr>
                                        <p:cTn id="87" dur="1822" tmFilter="0,0; 0.14,0.31; 0.43,0.73; 0.71,0.91; 1.0,1.0">
                                          <p:stCondLst>
                                            <p:cond delay="0"/>
                                          </p:stCondLst>
                                        </p:cTn>
                                        <p:tgtEl>
                                          <p:spTgt spid="3"/>
                                        </p:tgtEl>
                                        <p:attrNameLst>
                                          <p:attrName>ppt_x</p:attrName>
                                        </p:attrNameLst>
                                      </p:cBhvr>
                                      <p:tavLst>
                                        <p:tav tm="0">
                                          <p:val>
                                            <p:strVal val="ppt_x"/>
                                          </p:val>
                                        </p:tav>
                                        <p:tav tm="100000">
                                          <p:val>
                                            <p:strVal val="#ppt_x+0.25"/>
                                          </p:val>
                                        </p:tav>
                                      </p:tavLst>
                                    </p:anim>
                                    <p:anim calcmode="lin" valueType="num">
                                      <p:cBhvr>
                                        <p:cTn id="88" dur="178">
                                          <p:stCondLst>
                                            <p:cond delay="1822"/>
                                          </p:stCondLst>
                                        </p:cTn>
                                        <p:tgtEl>
                                          <p:spTgt spid="3"/>
                                        </p:tgtEl>
                                        <p:attrNameLst>
                                          <p:attrName>ppt_x</p:attrName>
                                        </p:attrNameLst>
                                      </p:cBhvr>
                                      <p:tavLst>
                                        <p:tav tm="0">
                                          <p:val>
                                            <p:strVal val="ppt_x"/>
                                          </p:val>
                                        </p:tav>
                                        <p:tav tm="100000">
                                          <p:val>
                                            <p:strVal val="ppt_x"/>
                                          </p:val>
                                        </p:tav>
                                      </p:tavLst>
                                    </p:anim>
                                    <p:anim calcmode="lin" valueType="num">
                                      <p:cBhvr>
                                        <p:cTn id="89" dur="664" tmFilter="0.0,0.0;0.25,0.07;0.50,0.2;0.75,0.467;1.0,1.0">
                                          <p:stCondLst>
                                            <p:cond delay="0"/>
                                          </p:stCondLst>
                                        </p:cTn>
                                        <p:tgtEl>
                                          <p:spTgt spid="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90" dur="664" tmFilter="0, 0; 0.125,0.2665; 0.25,0.4; 0.375,0.465; 0.5,0.5;  0.625,0.535; 0.75,0.6; 0.875,0.7335; 1,1">
                                          <p:stCondLst>
                                            <p:cond delay="664"/>
                                          </p:stCondLst>
                                        </p:cTn>
                                        <p:tgtEl>
                                          <p:spTgt spid="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91" dur="332" tmFilter="0, 0; 0.125,0.2665; 0.25,0.4; 0.375,0.465; 0.5,0.5;  0.625,0.535; 0.75,0.6; 0.875,0.7335; 1,1">
                                          <p:stCondLst>
                                            <p:cond delay="1324"/>
                                          </p:stCondLst>
                                        </p:cTn>
                                        <p:tgtEl>
                                          <p:spTgt spid="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92" dur="164" tmFilter="0, 0; 0.125,0.2665; 0.25,0.4; 0.375,0.465; 0.5,0.5;  0.625,0.535; 0.75,0.6; 0.875,0.7335; 1,1">
                                          <p:stCondLst>
                                            <p:cond delay="1656"/>
                                          </p:stCondLst>
                                        </p:cTn>
                                        <p:tgtEl>
                                          <p:spTgt spid="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93" dur="180" accel="50000">
                                          <p:stCondLst>
                                            <p:cond delay="1820"/>
                                          </p:stCondLst>
                                        </p:cTn>
                                        <p:tgtEl>
                                          <p:spTgt spid="3"/>
                                        </p:tgtEl>
                                        <p:attrNameLst>
                                          <p:attrName>ppt_y</p:attrName>
                                        </p:attrNameLst>
                                      </p:cBhvr>
                                      <p:tavLst>
                                        <p:tav tm="0">
                                          <p:val>
                                            <p:strVal val="ppt_y"/>
                                          </p:val>
                                        </p:tav>
                                        <p:tav tm="100000">
                                          <p:val>
                                            <p:strVal val="ppt_y+ppt_h"/>
                                          </p:val>
                                        </p:tav>
                                      </p:tavLst>
                                    </p:anim>
                                    <p:animScale>
                                      <p:cBhvr>
                                        <p:cTn id="94" dur="26">
                                          <p:stCondLst>
                                            <p:cond delay="620"/>
                                          </p:stCondLst>
                                        </p:cTn>
                                        <p:tgtEl>
                                          <p:spTgt spid="3"/>
                                        </p:tgtEl>
                                      </p:cBhvr>
                                      <p:to x="100000" y="60000"/>
                                    </p:animScale>
                                    <p:animScale>
                                      <p:cBhvr>
                                        <p:cTn id="95" dur="166" decel="50000">
                                          <p:stCondLst>
                                            <p:cond delay="646"/>
                                          </p:stCondLst>
                                        </p:cTn>
                                        <p:tgtEl>
                                          <p:spTgt spid="3"/>
                                        </p:tgtEl>
                                      </p:cBhvr>
                                      <p:to x="100000" y="100000"/>
                                    </p:animScale>
                                    <p:animScale>
                                      <p:cBhvr>
                                        <p:cTn id="96" dur="26">
                                          <p:stCondLst>
                                            <p:cond delay="1312"/>
                                          </p:stCondLst>
                                        </p:cTn>
                                        <p:tgtEl>
                                          <p:spTgt spid="3"/>
                                        </p:tgtEl>
                                      </p:cBhvr>
                                      <p:to x="100000" y="80000"/>
                                    </p:animScale>
                                    <p:animScale>
                                      <p:cBhvr>
                                        <p:cTn id="97" dur="166" decel="50000">
                                          <p:stCondLst>
                                            <p:cond delay="1338"/>
                                          </p:stCondLst>
                                        </p:cTn>
                                        <p:tgtEl>
                                          <p:spTgt spid="3"/>
                                        </p:tgtEl>
                                      </p:cBhvr>
                                      <p:to x="100000" y="100000"/>
                                    </p:animScale>
                                    <p:animScale>
                                      <p:cBhvr>
                                        <p:cTn id="98" dur="26">
                                          <p:stCondLst>
                                            <p:cond delay="1642"/>
                                          </p:stCondLst>
                                        </p:cTn>
                                        <p:tgtEl>
                                          <p:spTgt spid="3"/>
                                        </p:tgtEl>
                                      </p:cBhvr>
                                      <p:to x="100000" y="90000"/>
                                    </p:animScale>
                                    <p:animScale>
                                      <p:cBhvr>
                                        <p:cTn id="99" dur="166" decel="50000">
                                          <p:stCondLst>
                                            <p:cond delay="1668"/>
                                          </p:stCondLst>
                                        </p:cTn>
                                        <p:tgtEl>
                                          <p:spTgt spid="3"/>
                                        </p:tgtEl>
                                      </p:cBhvr>
                                      <p:to x="100000" y="100000"/>
                                    </p:animScale>
                                    <p:animScale>
                                      <p:cBhvr>
                                        <p:cTn id="100" dur="26">
                                          <p:stCondLst>
                                            <p:cond delay="1808"/>
                                          </p:stCondLst>
                                        </p:cTn>
                                        <p:tgtEl>
                                          <p:spTgt spid="3"/>
                                        </p:tgtEl>
                                      </p:cBhvr>
                                      <p:to x="100000" y="95000"/>
                                    </p:animScale>
                                    <p:animScale>
                                      <p:cBhvr>
                                        <p:cTn id="101" dur="166" decel="50000">
                                          <p:stCondLst>
                                            <p:cond delay="1834"/>
                                          </p:stCondLst>
                                        </p:cTn>
                                        <p:tgtEl>
                                          <p:spTgt spid="3"/>
                                        </p:tgtEl>
                                      </p:cBhvr>
                                      <p:to x="100000" y="100000"/>
                                    </p:animScale>
                                    <p:set>
                                      <p:cBhvr>
                                        <p:cTn id="102" dur="1" fill="hold">
                                          <p:stCondLst>
                                            <p:cond delay="1999"/>
                                          </p:stCondLst>
                                        </p:cTn>
                                        <p:tgtEl>
                                          <p:spTgt spid="3"/>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53" presetClass="entr" presetSubtype="16" fill="hold" grpId="0" nodeType="clickEffect">
                                  <p:stCondLst>
                                    <p:cond delay="0"/>
                                  </p:stCondLst>
                                  <p:childTnLst>
                                    <p:set>
                                      <p:cBhvr>
                                        <p:cTn id="106" dur="1" fill="hold">
                                          <p:stCondLst>
                                            <p:cond delay="0"/>
                                          </p:stCondLst>
                                        </p:cTn>
                                        <p:tgtEl>
                                          <p:spTgt spid="19"/>
                                        </p:tgtEl>
                                        <p:attrNameLst>
                                          <p:attrName>style.visibility</p:attrName>
                                        </p:attrNameLst>
                                      </p:cBhvr>
                                      <p:to>
                                        <p:strVal val="visible"/>
                                      </p:to>
                                    </p:set>
                                    <p:anim calcmode="lin" valueType="num">
                                      <p:cBhvr>
                                        <p:cTn id="107" dur="500" fill="hold"/>
                                        <p:tgtEl>
                                          <p:spTgt spid="19"/>
                                        </p:tgtEl>
                                        <p:attrNameLst>
                                          <p:attrName>ppt_w</p:attrName>
                                        </p:attrNameLst>
                                      </p:cBhvr>
                                      <p:tavLst>
                                        <p:tav tm="0">
                                          <p:val>
                                            <p:fltVal val="0"/>
                                          </p:val>
                                        </p:tav>
                                        <p:tav tm="100000">
                                          <p:val>
                                            <p:strVal val="#ppt_w"/>
                                          </p:val>
                                        </p:tav>
                                      </p:tavLst>
                                    </p:anim>
                                    <p:anim calcmode="lin" valueType="num">
                                      <p:cBhvr>
                                        <p:cTn id="108" dur="500" fill="hold"/>
                                        <p:tgtEl>
                                          <p:spTgt spid="19"/>
                                        </p:tgtEl>
                                        <p:attrNameLst>
                                          <p:attrName>ppt_h</p:attrName>
                                        </p:attrNameLst>
                                      </p:cBhvr>
                                      <p:tavLst>
                                        <p:tav tm="0">
                                          <p:val>
                                            <p:fltVal val="0"/>
                                          </p:val>
                                        </p:tav>
                                        <p:tav tm="100000">
                                          <p:val>
                                            <p:strVal val="#ppt_h"/>
                                          </p:val>
                                        </p:tav>
                                      </p:tavLst>
                                    </p:anim>
                                    <p:animEffect transition="in" filter="fade">
                                      <p:cBhvr>
                                        <p:cTn id="10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
          <p:cNvSpPr txBox="1">
            <a:spLocks noChangeArrowheads="1"/>
          </p:cNvSpPr>
          <p:nvPr/>
        </p:nvSpPr>
        <p:spPr bwMode="auto">
          <a:xfrm>
            <a:off x="457200" y="206375"/>
            <a:ext cx="8229600" cy="50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spcBef>
                <a:spcPct val="0"/>
              </a:spcBef>
              <a:spcAft>
                <a:spcPct val="0"/>
              </a:spcAft>
              <a:defRPr sz="4400" b="1">
                <a:solidFill>
                  <a:schemeClr val="bg1"/>
                </a:solidFill>
                <a:latin typeface="+mj-lt"/>
                <a:ea typeface="+mj-ea"/>
                <a:cs typeface="+mj-cs"/>
                <a:sym typeface="Verdana" panose="020B0604030504040204" pitchFamily="34" charset="0"/>
              </a:defRPr>
            </a:lvl1pPr>
            <a:lvl2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2pPr>
            <a:lvl3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3pPr>
            <a:lvl4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4pPr>
            <a:lvl5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5pPr>
            <a:lvl6pPr marL="13716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6pPr>
            <a:lvl7pPr marL="18288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7pPr>
            <a:lvl8pPr marL="22860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8pPr>
            <a:lvl9pPr marL="27432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9pPr>
          </a:lstStyle>
          <a:p>
            <a:pPr marL="0" indent="0" eaLnBrk="1" hangingPunct="1"/>
            <a:r>
              <a:rPr lang="zh-CN" altLang="en-US" sz="1800" kern="0" dirty="0" smtClean="0"/>
              <a:t>研究方案</a:t>
            </a:r>
            <a:r>
              <a:rPr lang="en-US" altLang="zh-CN" sz="1800" kern="0" dirty="0" smtClean="0"/>
              <a:t>-</a:t>
            </a:r>
            <a:r>
              <a:rPr lang="zh-CN" altLang="en-US" sz="1800" kern="0" dirty="0" smtClean="0"/>
              <a:t>多维时间序列数据存储结构设计</a:t>
            </a:r>
          </a:p>
        </p:txBody>
      </p:sp>
      <p:sp>
        <p:nvSpPr>
          <p:cNvPr id="3" name="标题 2"/>
          <p:cNvSpPr txBox="1">
            <a:spLocks noChangeArrowheads="1"/>
          </p:cNvSpPr>
          <p:nvPr/>
        </p:nvSpPr>
        <p:spPr bwMode="auto">
          <a:xfrm>
            <a:off x="457200" y="714375"/>
            <a:ext cx="8229600" cy="337006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spcBef>
                <a:spcPct val="0"/>
              </a:spcBef>
              <a:spcAft>
                <a:spcPct val="0"/>
              </a:spcAft>
              <a:defRPr sz="4400" b="1">
                <a:solidFill>
                  <a:schemeClr val="bg1"/>
                </a:solidFill>
                <a:latin typeface="+mj-lt"/>
                <a:ea typeface="+mj-ea"/>
                <a:cs typeface="+mj-cs"/>
                <a:sym typeface="Verdana" panose="020B0604030504040204" pitchFamily="34" charset="0"/>
              </a:defRPr>
            </a:lvl1pPr>
            <a:lvl2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2pPr>
            <a:lvl3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3pPr>
            <a:lvl4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4pPr>
            <a:lvl5pPr marL="914400" indent="-914400" algn="l" rtl="0" eaLnBrk="0" fontAlgn="base" hangingPunct="0">
              <a:spcBef>
                <a:spcPct val="0"/>
              </a:spcBef>
              <a:spcAft>
                <a:spcPct val="0"/>
              </a:spcAft>
              <a:defRPr sz="4400" b="1">
                <a:solidFill>
                  <a:schemeClr val="bg1"/>
                </a:solidFill>
                <a:latin typeface="Verdana" pitchFamily="34" charset="0"/>
                <a:ea typeface="微软雅黑" pitchFamily="34" charset="-122"/>
                <a:sym typeface="Verdana" panose="020B0604030504040204" pitchFamily="34" charset="0"/>
              </a:defRPr>
            </a:lvl5pPr>
            <a:lvl6pPr marL="13716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6pPr>
            <a:lvl7pPr marL="18288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7pPr>
            <a:lvl8pPr marL="22860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8pPr>
            <a:lvl9pPr marL="2743200" indent="-914400" algn="l" rtl="0" fontAlgn="base">
              <a:spcBef>
                <a:spcPct val="0"/>
              </a:spcBef>
              <a:spcAft>
                <a:spcPct val="0"/>
              </a:spcAft>
              <a:defRPr b="1">
                <a:solidFill>
                  <a:schemeClr val="bg1"/>
                </a:solidFill>
                <a:latin typeface="Verdana" pitchFamily="34" charset="0"/>
                <a:ea typeface="微软雅黑" pitchFamily="34" charset="-122"/>
                <a:sym typeface="Verdana" pitchFamily="34" charset="0"/>
              </a:defRPr>
            </a:lvl9pPr>
          </a:lstStyle>
          <a:p>
            <a:pPr marL="0" indent="0" eaLnBrk="1" hangingPunct="1"/>
            <a:r>
              <a:rPr lang="zh-CN" altLang="en-US" sz="2000" dirty="0" smtClean="0">
                <a:solidFill>
                  <a:srgbClr val="FFE04F"/>
                </a:solidFill>
                <a:latin typeface="微软雅黑" panose="020B0503020204020204" pitchFamily="34" charset="-122"/>
                <a:ea typeface="微软雅黑" panose="020B0503020204020204" pitchFamily="34" charset="-122"/>
                <a:cs typeface="+mn-cs"/>
              </a:rPr>
              <a:t>该方向的研究工作从以下四个方面考虑：</a:t>
            </a:r>
            <a:endParaRPr lang="en-US" altLang="zh-CN" sz="2000" dirty="0" smtClean="0">
              <a:solidFill>
                <a:srgbClr val="FFE04F"/>
              </a:solidFill>
              <a:latin typeface="微软雅黑" panose="020B0503020204020204" pitchFamily="34" charset="-122"/>
              <a:ea typeface="微软雅黑" panose="020B0503020204020204" pitchFamily="34" charset="-122"/>
              <a:cs typeface="+mn-cs"/>
            </a:endParaRPr>
          </a:p>
          <a:p>
            <a:pPr marL="0" indent="0" eaLnBrk="1" hangingPunct="1"/>
            <a:endParaRPr lang="en-US" altLang="zh-CN" sz="2000" dirty="0">
              <a:solidFill>
                <a:srgbClr val="FFE04F"/>
              </a:solidFill>
              <a:latin typeface="微软雅黑" panose="020B0503020204020204" pitchFamily="34" charset="-122"/>
              <a:ea typeface="微软雅黑" panose="020B0503020204020204" pitchFamily="34" charset="-122"/>
              <a:cs typeface="+mn-cs"/>
            </a:endParaRPr>
          </a:p>
          <a:p>
            <a:pPr marL="0" indent="0" eaLnBrk="1" hangingPunct="1"/>
            <a:r>
              <a:rPr lang="en-US" altLang="zh-CN" sz="2000" dirty="0" smtClean="0">
                <a:solidFill>
                  <a:srgbClr val="FFE04F"/>
                </a:solidFill>
                <a:latin typeface="微软雅黑" panose="020B0503020204020204" pitchFamily="34" charset="-122"/>
                <a:ea typeface="微软雅黑" panose="020B0503020204020204" pitchFamily="34" charset="-122"/>
                <a:cs typeface="+mn-cs"/>
              </a:rPr>
              <a:t>1</a:t>
            </a:r>
            <a:r>
              <a:rPr lang="zh-CN" altLang="en-US" sz="2000" dirty="0" smtClean="0">
                <a:solidFill>
                  <a:srgbClr val="FFE04F"/>
                </a:solidFill>
                <a:latin typeface="微软雅黑" panose="020B0503020204020204" pitchFamily="34" charset="-122"/>
                <a:ea typeface="微软雅黑" panose="020B0503020204020204" pitchFamily="34" charset="-122"/>
                <a:cs typeface="+mn-cs"/>
              </a:rPr>
              <a:t>）时间序列数据建模方法的研究</a:t>
            </a:r>
            <a:endParaRPr lang="en-US" altLang="zh-CN" sz="2000" dirty="0" smtClean="0">
              <a:solidFill>
                <a:srgbClr val="FFE04F"/>
              </a:solidFill>
              <a:latin typeface="微软雅黑" panose="020B0503020204020204" pitchFamily="34" charset="-122"/>
              <a:ea typeface="微软雅黑" panose="020B0503020204020204" pitchFamily="34" charset="-122"/>
              <a:cs typeface="+mn-cs"/>
            </a:endParaRPr>
          </a:p>
          <a:p>
            <a:pPr marL="0" indent="0" eaLnBrk="1" hangingPunct="1"/>
            <a:endParaRPr lang="en-US" altLang="zh-CN" sz="2000" dirty="0">
              <a:solidFill>
                <a:srgbClr val="FFE04F"/>
              </a:solidFill>
              <a:latin typeface="微软雅黑" panose="020B0503020204020204" pitchFamily="34" charset="-122"/>
              <a:ea typeface="微软雅黑" panose="020B0503020204020204" pitchFamily="34" charset="-122"/>
              <a:cs typeface="+mn-cs"/>
            </a:endParaRPr>
          </a:p>
          <a:p>
            <a:pPr marL="0" indent="0" eaLnBrk="1" hangingPunct="1"/>
            <a:r>
              <a:rPr lang="en-US" altLang="zh-CN" sz="2000" dirty="0" smtClean="0">
                <a:solidFill>
                  <a:srgbClr val="FFE04F"/>
                </a:solidFill>
                <a:latin typeface="微软雅黑" panose="020B0503020204020204" pitchFamily="34" charset="-122"/>
                <a:ea typeface="微软雅黑" panose="020B0503020204020204" pitchFamily="34" charset="-122"/>
                <a:cs typeface="+mn-cs"/>
              </a:rPr>
              <a:t>2</a:t>
            </a:r>
            <a:r>
              <a:rPr lang="zh-CN" altLang="en-US" sz="2000" dirty="0" smtClean="0">
                <a:solidFill>
                  <a:srgbClr val="FFE04F"/>
                </a:solidFill>
                <a:latin typeface="微软雅黑" panose="020B0503020204020204" pitchFamily="34" charset="-122"/>
                <a:ea typeface="微软雅黑" panose="020B0503020204020204" pitchFamily="34" charset="-122"/>
                <a:cs typeface="+mn-cs"/>
              </a:rPr>
              <a:t>）建模框架设计</a:t>
            </a:r>
            <a:endParaRPr lang="en-US" altLang="zh-CN" sz="2000" dirty="0" smtClean="0">
              <a:solidFill>
                <a:srgbClr val="FFE04F"/>
              </a:solidFill>
              <a:latin typeface="微软雅黑" panose="020B0503020204020204" pitchFamily="34" charset="-122"/>
              <a:ea typeface="微软雅黑" panose="020B0503020204020204" pitchFamily="34" charset="-122"/>
              <a:cs typeface="+mn-cs"/>
            </a:endParaRPr>
          </a:p>
          <a:p>
            <a:pPr marL="0" indent="0" eaLnBrk="1" hangingPunct="1"/>
            <a:endParaRPr lang="en-US" altLang="zh-CN" sz="2000" dirty="0">
              <a:solidFill>
                <a:srgbClr val="FFE04F"/>
              </a:solidFill>
              <a:latin typeface="微软雅黑" panose="020B0503020204020204" pitchFamily="34" charset="-122"/>
              <a:ea typeface="微软雅黑" panose="020B0503020204020204" pitchFamily="34" charset="-122"/>
              <a:cs typeface="+mn-cs"/>
            </a:endParaRPr>
          </a:p>
          <a:p>
            <a:pPr marL="0" indent="0" eaLnBrk="1" hangingPunct="1"/>
            <a:r>
              <a:rPr lang="en-US" altLang="zh-CN" sz="2000" dirty="0" smtClean="0">
                <a:solidFill>
                  <a:srgbClr val="FFE04F"/>
                </a:solidFill>
                <a:latin typeface="微软雅黑" panose="020B0503020204020204" pitchFamily="34" charset="-122"/>
                <a:ea typeface="微软雅黑" panose="020B0503020204020204" pitchFamily="34" charset="-122"/>
                <a:cs typeface="+mn-cs"/>
              </a:rPr>
              <a:t>3</a:t>
            </a:r>
            <a:r>
              <a:rPr lang="zh-CN" altLang="en-US" sz="2000" dirty="0" smtClean="0">
                <a:solidFill>
                  <a:srgbClr val="FFE04F"/>
                </a:solidFill>
                <a:latin typeface="微软雅黑" panose="020B0503020204020204" pitchFamily="34" charset="-122"/>
                <a:ea typeface="微软雅黑" panose="020B0503020204020204" pitchFamily="34" charset="-122"/>
                <a:cs typeface="+mn-cs"/>
              </a:rPr>
              <a:t>）时间序列数据结构化存储的研究</a:t>
            </a:r>
            <a:endParaRPr lang="en-US" altLang="zh-CN" sz="2000" dirty="0" smtClean="0">
              <a:solidFill>
                <a:srgbClr val="FFE04F"/>
              </a:solidFill>
              <a:latin typeface="微软雅黑" panose="020B0503020204020204" pitchFamily="34" charset="-122"/>
              <a:ea typeface="微软雅黑" panose="020B0503020204020204" pitchFamily="34" charset="-122"/>
              <a:cs typeface="+mn-cs"/>
            </a:endParaRPr>
          </a:p>
          <a:p>
            <a:pPr marL="0" indent="0" eaLnBrk="1" hangingPunct="1"/>
            <a:endParaRPr lang="en-US" altLang="zh-CN" sz="2000" dirty="0">
              <a:solidFill>
                <a:srgbClr val="FFE04F"/>
              </a:solidFill>
              <a:latin typeface="微软雅黑" panose="020B0503020204020204" pitchFamily="34" charset="-122"/>
              <a:ea typeface="微软雅黑" panose="020B0503020204020204" pitchFamily="34" charset="-122"/>
              <a:cs typeface="+mn-cs"/>
            </a:endParaRPr>
          </a:p>
          <a:p>
            <a:pPr marL="0" indent="0" eaLnBrk="1" hangingPunct="1"/>
            <a:r>
              <a:rPr lang="en-US" altLang="zh-CN" sz="2000" dirty="0" smtClean="0">
                <a:solidFill>
                  <a:srgbClr val="FFE04F"/>
                </a:solidFill>
                <a:latin typeface="微软雅黑" panose="020B0503020204020204" pitchFamily="34" charset="-122"/>
                <a:ea typeface="微软雅黑" panose="020B0503020204020204" pitchFamily="34" charset="-122"/>
                <a:cs typeface="+mn-cs"/>
              </a:rPr>
              <a:t>4</a:t>
            </a:r>
            <a:r>
              <a:rPr lang="zh-CN" altLang="en-US" sz="2000" dirty="0" smtClean="0">
                <a:solidFill>
                  <a:srgbClr val="FFE04F"/>
                </a:solidFill>
                <a:latin typeface="微软雅黑" panose="020B0503020204020204" pitchFamily="34" charset="-122"/>
                <a:ea typeface="微软雅黑" panose="020B0503020204020204" pitchFamily="34" charset="-122"/>
                <a:cs typeface="+mn-cs"/>
              </a:rPr>
              <a:t>）时间序列数据结构化查询的研究</a:t>
            </a:r>
            <a:endParaRPr lang="zh-CN" altLang="en-US" sz="2000" dirty="0">
              <a:solidFill>
                <a:srgbClr val="FFE04F"/>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43983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主题">
  <a:themeElements>
    <a:clrScheme name="">
      <a:dk1>
        <a:srgbClr val="2A82B0"/>
      </a:dk1>
      <a:lt1>
        <a:srgbClr val="FFFFFF"/>
      </a:lt1>
      <a:dk2>
        <a:srgbClr val="006296"/>
      </a:dk2>
      <a:lt2>
        <a:srgbClr val="82CCD2"/>
      </a:lt2>
      <a:accent1>
        <a:srgbClr val="E72520"/>
      </a:accent1>
      <a:accent2>
        <a:srgbClr val="007750"/>
      </a:accent2>
      <a:accent3>
        <a:srgbClr val="FFFFFF"/>
      </a:accent3>
      <a:accent4>
        <a:srgbClr val="226E96"/>
      </a:accent4>
      <a:accent5>
        <a:srgbClr val="F1ACAB"/>
      </a:accent5>
      <a:accent6>
        <a:srgbClr val="006B48"/>
      </a:accent6>
      <a:hlink>
        <a:srgbClr val="7F7F7F"/>
      </a:hlink>
      <a:folHlink>
        <a:srgbClr val="919191"/>
      </a:folHlink>
    </a:clrScheme>
    <a:fontScheme name="Office 主题">
      <a:majorFont>
        <a:latin typeface="Verdana"/>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微笑PPT - 小A">
  <a:themeElements>
    <a:clrScheme name="微笑PPT - 小A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fontScheme name="微笑PPT - 小A">
      <a:majorFont>
        <a:latin typeface="Arial"/>
        <a:ea typeface="微软雅黑"/>
        <a:cs typeface="宋体"/>
      </a:majorFont>
      <a:minorFont>
        <a:latin typeface="Arial"/>
        <a:ea typeface="微软雅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微笑PPT - 小A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2A82B0"/>
      </a:dk1>
      <a:lt1>
        <a:srgbClr val="FFFFFF"/>
      </a:lt1>
      <a:dk2>
        <a:srgbClr val="006296"/>
      </a:dk2>
      <a:lt2>
        <a:srgbClr val="82CCD2"/>
      </a:lt2>
      <a:accent1>
        <a:srgbClr val="E72520"/>
      </a:accent1>
      <a:accent2>
        <a:srgbClr val="007750"/>
      </a:accent2>
      <a:accent3>
        <a:srgbClr val="FFFFFF"/>
      </a:accent3>
      <a:accent4>
        <a:srgbClr val="226E96"/>
      </a:accent4>
      <a:accent5>
        <a:srgbClr val="F1ACAB"/>
      </a:accent5>
      <a:accent6>
        <a:srgbClr val="006B48"/>
      </a:accent6>
      <a:hlink>
        <a:srgbClr val="7F7F7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157255832</TotalTime>
  <Pages>0</Pages>
  <Words>816</Words>
  <Characters>0</Characters>
  <Application>Microsoft Office PowerPoint</Application>
  <DocSecurity>0</DocSecurity>
  <PresentationFormat>全屏显示(16:9)</PresentationFormat>
  <Lines>0</Lines>
  <Paragraphs>87</Paragraphs>
  <Slides>14</Slides>
  <Notes>2</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14</vt:i4>
      </vt:variant>
    </vt:vector>
  </HeadingPairs>
  <TitlesOfParts>
    <vt:vector size="22" baseType="lpstr">
      <vt:lpstr>宋体</vt:lpstr>
      <vt:lpstr>微软雅黑</vt:lpstr>
      <vt:lpstr>Arial</vt:lpstr>
      <vt:lpstr>Verdana</vt:lpstr>
      <vt:lpstr>Wingdings</vt:lpstr>
      <vt:lpstr>Office 主题</vt:lpstr>
      <vt:lpstr>默认设计模板</vt:lpstr>
      <vt:lpstr>微笑PPT - 小A</vt:lpstr>
      <vt:lpstr>多维时间序列数据综合管理系统</vt:lpstr>
      <vt:lpstr>目录</vt:lpstr>
      <vt:lpstr>研究的目的和意义</vt:lpstr>
      <vt:lpstr>研究的目的和意义</vt:lpstr>
      <vt:lpstr>研究内容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进度安排&amp;预期达到的目标</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Administrator</dc:creator>
  <cp:keywords/>
  <dc:description/>
  <cp:lastModifiedBy>姬澈</cp:lastModifiedBy>
  <cp:revision>155</cp:revision>
  <cp:lastPrinted>1899-12-30T00:00:00Z</cp:lastPrinted>
  <dcterms:created xsi:type="dcterms:W3CDTF">2011-12-08T15:41:23Z</dcterms:created>
  <dcterms:modified xsi:type="dcterms:W3CDTF">2017-04-19T06:47:15Z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2052-8.1.0.2998</vt:lpwstr>
  </property>
</Properties>
</file>