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0DAE48-EB0B-4B7E-8062-CC7CDA0AAFAD}" v="4" dt="2023-03-26T22:40:55.1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O PALUMBO" userId="89cead2d-2764-4c62-a172-af7761d8aa32" providerId="ADAL" clId="{6A0DAE48-EB0B-4B7E-8062-CC7CDA0AAFAD}"/>
    <pc:docChg chg="modSld">
      <pc:chgData name="FRANCESCO PALUMBO" userId="89cead2d-2764-4c62-a172-af7761d8aa32" providerId="ADAL" clId="{6A0DAE48-EB0B-4B7E-8062-CC7CDA0AAFAD}" dt="2023-03-26T22:40:06.327" v="3"/>
      <pc:docMkLst>
        <pc:docMk/>
      </pc:docMkLst>
      <pc:sldChg chg="modSp">
        <pc:chgData name="FRANCESCO PALUMBO" userId="89cead2d-2764-4c62-a172-af7761d8aa32" providerId="ADAL" clId="{6A0DAE48-EB0B-4B7E-8062-CC7CDA0AAFAD}" dt="2023-03-26T22:40:06.327" v="3"/>
        <pc:sldMkLst>
          <pc:docMk/>
          <pc:sldMk cId="684988646" sldId="256"/>
        </pc:sldMkLst>
        <pc:spChg chg="mod">
          <ac:chgData name="FRANCESCO PALUMBO" userId="89cead2d-2764-4c62-a172-af7761d8aa32" providerId="ADAL" clId="{6A0DAE48-EB0B-4B7E-8062-CC7CDA0AAFAD}" dt="2023-03-26T22:40:06.327" v="3"/>
          <ac:spMkLst>
            <pc:docMk/>
            <pc:sldMk cId="684988646" sldId="256"/>
            <ac:spMk id="2" creationId="{CF0ECC7A-3A48-B623-F44B-D7296EF7B9A0}"/>
          </ac:spMkLst>
        </pc:spChg>
        <pc:spChg chg="mod">
          <ac:chgData name="FRANCESCO PALUMBO" userId="89cead2d-2764-4c62-a172-af7761d8aa32" providerId="ADAL" clId="{6A0DAE48-EB0B-4B7E-8062-CC7CDA0AAFAD}" dt="2023-03-26T22:40:06.327" v="3"/>
          <ac:spMkLst>
            <pc:docMk/>
            <pc:sldMk cId="684988646" sldId="256"/>
            <ac:spMk id="3" creationId="{BB235223-77C4-F3A5-7001-79702037F03D}"/>
          </ac:spMkLst>
        </pc:spChg>
      </pc:sldChg>
      <pc:sldChg chg="modSp">
        <pc:chgData name="FRANCESCO PALUMBO" userId="89cead2d-2764-4c62-a172-af7761d8aa32" providerId="ADAL" clId="{6A0DAE48-EB0B-4B7E-8062-CC7CDA0AAFAD}" dt="2023-03-26T22:40:06.327" v="3"/>
        <pc:sldMkLst>
          <pc:docMk/>
          <pc:sldMk cId="1342361785" sldId="257"/>
        </pc:sldMkLst>
        <pc:spChg chg="mod">
          <ac:chgData name="FRANCESCO PALUMBO" userId="89cead2d-2764-4c62-a172-af7761d8aa32" providerId="ADAL" clId="{6A0DAE48-EB0B-4B7E-8062-CC7CDA0AAFAD}" dt="2023-03-26T22:40:06.327" v="3"/>
          <ac:spMkLst>
            <pc:docMk/>
            <pc:sldMk cId="1342361785" sldId="257"/>
            <ac:spMk id="2" creationId="{E6358610-3B41-E6C7-9C24-8FB6AD303234}"/>
          </ac:spMkLst>
        </pc:spChg>
        <pc:spChg chg="mod">
          <ac:chgData name="FRANCESCO PALUMBO" userId="89cead2d-2764-4c62-a172-af7761d8aa32" providerId="ADAL" clId="{6A0DAE48-EB0B-4B7E-8062-CC7CDA0AAFAD}" dt="2023-03-26T22:40:06.327" v="3"/>
          <ac:spMkLst>
            <pc:docMk/>
            <pc:sldMk cId="1342361785" sldId="257"/>
            <ac:spMk id="3" creationId="{7F066C58-8C5A-0126-10CE-63B0BAA61BE7}"/>
          </ac:spMkLst>
        </pc:spChg>
      </pc:sldChg>
      <pc:sldChg chg="modSp">
        <pc:chgData name="FRANCESCO PALUMBO" userId="89cead2d-2764-4c62-a172-af7761d8aa32" providerId="ADAL" clId="{6A0DAE48-EB0B-4B7E-8062-CC7CDA0AAFAD}" dt="2023-03-26T22:40:06.327" v="3"/>
        <pc:sldMkLst>
          <pc:docMk/>
          <pc:sldMk cId="2952303147" sldId="258"/>
        </pc:sldMkLst>
        <pc:spChg chg="mod">
          <ac:chgData name="FRANCESCO PALUMBO" userId="89cead2d-2764-4c62-a172-af7761d8aa32" providerId="ADAL" clId="{6A0DAE48-EB0B-4B7E-8062-CC7CDA0AAFAD}" dt="2023-03-26T22:40:06.327" v="3"/>
          <ac:spMkLst>
            <pc:docMk/>
            <pc:sldMk cId="2952303147" sldId="258"/>
            <ac:spMk id="2" creationId="{FBB1FA52-47E6-552D-D52A-4566663971FB}"/>
          </ac:spMkLst>
        </pc:spChg>
        <pc:spChg chg="mod">
          <ac:chgData name="FRANCESCO PALUMBO" userId="89cead2d-2764-4c62-a172-af7761d8aa32" providerId="ADAL" clId="{6A0DAE48-EB0B-4B7E-8062-CC7CDA0AAFAD}" dt="2023-03-26T22:40:06.327" v="3"/>
          <ac:spMkLst>
            <pc:docMk/>
            <pc:sldMk cId="2952303147" sldId="258"/>
            <ac:spMk id="3" creationId="{197A3820-D9A6-6B34-0CEB-9686189984F8}"/>
          </ac:spMkLst>
        </pc:spChg>
      </pc:sldChg>
      <pc:sldChg chg="modSp">
        <pc:chgData name="FRANCESCO PALUMBO" userId="89cead2d-2764-4c62-a172-af7761d8aa32" providerId="ADAL" clId="{6A0DAE48-EB0B-4B7E-8062-CC7CDA0AAFAD}" dt="2023-03-26T22:40:06.327" v="3"/>
        <pc:sldMkLst>
          <pc:docMk/>
          <pc:sldMk cId="774009671" sldId="260"/>
        </pc:sldMkLst>
        <pc:spChg chg="mod">
          <ac:chgData name="FRANCESCO PALUMBO" userId="89cead2d-2764-4c62-a172-af7761d8aa32" providerId="ADAL" clId="{6A0DAE48-EB0B-4B7E-8062-CC7CDA0AAFAD}" dt="2023-03-26T22:40:06.327" v="3"/>
          <ac:spMkLst>
            <pc:docMk/>
            <pc:sldMk cId="774009671" sldId="260"/>
            <ac:spMk id="2" creationId="{5FE61684-8ECF-888C-A4AB-5EC17C8375C7}"/>
          </ac:spMkLst>
        </pc:spChg>
      </pc:sldChg>
      <pc:sldChg chg="modSp">
        <pc:chgData name="FRANCESCO PALUMBO" userId="89cead2d-2764-4c62-a172-af7761d8aa32" providerId="ADAL" clId="{6A0DAE48-EB0B-4B7E-8062-CC7CDA0AAFAD}" dt="2023-03-26T22:40:06.327" v="3"/>
        <pc:sldMkLst>
          <pc:docMk/>
          <pc:sldMk cId="1512102515" sldId="261"/>
        </pc:sldMkLst>
        <pc:spChg chg="mod">
          <ac:chgData name="FRANCESCO PALUMBO" userId="89cead2d-2764-4c62-a172-af7761d8aa32" providerId="ADAL" clId="{6A0DAE48-EB0B-4B7E-8062-CC7CDA0AAFAD}" dt="2023-03-26T22:40:06.327" v="3"/>
          <ac:spMkLst>
            <pc:docMk/>
            <pc:sldMk cId="1512102515" sldId="261"/>
            <ac:spMk id="2" creationId="{C6DA07B7-47F5-BCA7-70C2-492A65C431B5}"/>
          </ac:spMkLst>
        </pc:spChg>
      </pc:sldChg>
      <pc:sldChg chg="modSp">
        <pc:chgData name="FRANCESCO PALUMBO" userId="89cead2d-2764-4c62-a172-af7761d8aa32" providerId="ADAL" clId="{6A0DAE48-EB0B-4B7E-8062-CC7CDA0AAFAD}" dt="2023-03-26T22:40:06.327" v="3"/>
        <pc:sldMkLst>
          <pc:docMk/>
          <pc:sldMk cId="1784242403" sldId="262"/>
        </pc:sldMkLst>
        <pc:spChg chg="mod">
          <ac:chgData name="FRANCESCO PALUMBO" userId="89cead2d-2764-4c62-a172-af7761d8aa32" providerId="ADAL" clId="{6A0DAE48-EB0B-4B7E-8062-CC7CDA0AAFAD}" dt="2023-03-26T22:40:06.327" v="3"/>
          <ac:spMkLst>
            <pc:docMk/>
            <pc:sldMk cId="1784242403" sldId="262"/>
            <ac:spMk id="2" creationId="{C6DA07B7-47F5-BCA7-70C2-492A65C431B5}"/>
          </ac:spMkLst>
        </pc:spChg>
      </pc:sldChg>
      <pc:sldChg chg="modSp">
        <pc:chgData name="FRANCESCO PALUMBO" userId="89cead2d-2764-4c62-a172-af7761d8aa32" providerId="ADAL" clId="{6A0DAE48-EB0B-4B7E-8062-CC7CDA0AAFAD}" dt="2023-03-26T22:40:06.327" v="3"/>
        <pc:sldMkLst>
          <pc:docMk/>
          <pc:sldMk cId="3037516807" sldId="263"/>
        </pc:sldMkLst>
        <pc:spChg chg="mod">
          <ac:chgData name="FRANCESCO PALUMBO" userId="89cead2d-2764-4c62-a172-af7761d8aa32" providerId="ADAL" clId="{6A0DAE48-EB0B-4B7E-8062-CC7CDA0AAFAD}" dt="2023-03-26T22:40:06.327" v="3"/>
          <ac:spMkLst>
            <pc:docMk/>
            <pc:sldMk cId="3037516807" sldId="263"/>
            <ac:spMk id="2" creationId="{C6DA07B7-47F5-BCA7-70C2-492A65C431B5}"/>
          </ac:spMkLst>
        </pc:spChg>
      </pc:sldChg>
      <pc:sldChg chg="modSp">
        <pc:chgData name="FRANCESCO PALUMBO" userId="89cead2d-2764-4c62-a172-af7761d8aa32" providerId="ADAL" clId="{6A0DAE48-EB0B-4B7E-8062-CC7CDA0AAFAD}" dt="2023-03-26T22:40:06.327" v="3"/>
        <pc:sldMkLst>
          <pc:docMk/>
          <pc:sldMk cId="4191154190" sldId="264"/>
        </pc:sldMkLst>
        <pc:spChg chg="mod">
          <ac:chgData name="FRANCESCO PALUMBO" userId="89cead2d-2764-4c62-a172-af7761d8aa32" providerId="ADAL" clId="{6A0DAE48-EB0B-4B7E-8062-CC7CDA0AAFAD}" dt="2023-03-26T22:40:06.327" v="3"/>
          <ac:spMkLst>
            <pc:docMk/>
            <pc:sldMk cId="4191154190" sldId="264"/>
            <ac:spMk id="2" creationId="{C6DA07B7-47F5-BCA7-70C2-492A65C431B5}"/>
          </ac:spMkLst>
        </pc:spChg>
      </pc:sldChg>
      <pc:sldChg chg="modSp">
        <pc:chgData name="FRANCESCO PALUMBO" userId="89cead2d-2764-4c62-a172-af7761d8aa32" providerId="ADAL" clId="{6A0DAE48-EB0B-4B7E-8062-CC7CDA0AAFAD}" dt="2023-03-26T22:40:06.327" v="3"/>
        <pc:sldMkLst>
          <pc:docMk/>
          <pc:sldMk cId="4149795672" sldId="265"/>
        </pc:sldMkLst>
        <pc:spChg chg="mod">
          <ac:chgData name="FRANCESCO PALUMBO" userId="89cead2d-2764-4c62-a172-af7761d8aa32" providerId="ADAL" clId="{6A0DAE48-EB0B-4B7E-8062-CC7CDA0AAFAD}" dt="2023-03-26T22:40:06.327" v="3"/>
          <ac:spMkLst>
            <pc:docMk/>
            <pc:sldMk cId="4149795672" sldId="265"/>
            <ac:spMk id="2" creationId="{1E2A8FAB-2D59-CE35-B3B0-66961CF7EAD6}"/>
          </ac:spMkLst>
        </pc:spChg>
        <pc:spChg chg="mod">
          <ac:chgData name="FRANCESCO PALUMBO" userId="89cead2d-2764-4c62-a172-af7761d8aa32" providerId="ADAL" clId="{6A0DAE48-EB0B-4B7E-8062-CC7CDA0AAFAD}" dt="2023-03-26T22:40:06.327" v="3"/>
          <ac:spMkLst>
            <pc:docMk/>
            <pc:sldMk cId="4149795672" sldId="265"/>
            <ac:spMk id="3" creationId="{168A227B-BFC7-3329-0BCE-229F7DE67332}"/>
          </ac:spMkLst>
        </pc:spChg>
      </pc:sldChg>
      <pc:sldChg chg="addSp delSp delDesignElem">
        <pc:chgData name="FRANCESCO PALUMBO" userId="89cead2d-2764-4c62-a172-af7761d8aa32" providerId="ADAL" clId="{6A0DAE48-EB0B-4B7E-8062-CC7CDA0AAFAD}" dt="2023-03-26T22:40:06.327" v="3"/>
        <pc:sldMkLst>
          <pc:docMk/>
          <pc:sldMk cId="1160091977" sldId="266"/>
        </pc:sldMkLst>
        <pc:spChg chg="add del">
          <ac:chgData name="FRANCESCO PALUMBO" userId="89cead2d-2764-4c62-a172-af7761d8aa32" providerId="ADAL" clId="{6A0DAE48-EB0B-4B7E-8062-CC7CDA0AAFAD}" dt="2023-03-26T22:40:06.327" v="3"/>
          <ac:spMkLst>
            <pc:docMk/>
            <pc:sldMk cId="1160091977" sldId="266"/>
            <ac:spMk id="3079" creationId="{A0F3E2DF-E827-4D2A-A6D3-15B8451C8784}"/>
          </ac:spMkLst>
        </pc:spChg>
      </pc:sldChg>
      <pc:sldChg chg="addSp delSp delDesignElem">
        <pc:chgData name="FRANCESCO PALUMBO" userId="89cead2d-2764-4c62-a172-af7761d8aa32" providerId="ADAL" clId="{6A0DAE48-EB0B-4B7E-8062-CC7CDA0AAFAD}" dt="2023-03-26T22:40:06.327" v="3"/>
        <pc:sldMkLst>
          <pc:docMk/>
          <pc:sldMk cId="2627656283" sldId="267"/>
        </pc:sldMkLst>
        <pc:spChg chg="add del">
          <ac:chgData name="FRANCESCO PALUMBO" userId="89cead2d-2764-4c62-a172-af7761d8aa32" providerId="ADAL" clId="{6A0DAE48-EB0B-4B7E-8062-CC7CDA0AAFAD}" dt="2023-03-26T22:40:06.327" v="3"/>
          <ac:spMkLst>
            <pc:docMk/>
            <pc:sldMk cId="2627656283" sldId="267"/>
            <ac:spMk id="2055" creationId="{03756949-AC79-48CD-A920-B0FE10D230F5}"/>
          </ac:spMkLst>
        </pc:spChg>
      </pc:sldChg>
      <pc:sldChg chg="modSp">
        <pc:chgData name="FRANCESCO PALUMBO" userId="89cead2d-2764-4c62-a172-af7761d8aa32" providerId="ADAL" clId="{6A0DAE48-EB0B-4B7E-8062-CC7CDA0AAFAD}" dt="2023-03-26T22:40:06.327" v="3"/>
        <pc:sldMkLst>
          <pc:docMk/>
          <pc:sldMk cId="4212297999" sldId="268"/>
        </pc:sldMkLst>
        <pc:spChg chg="mod">
          <ac:chgData name="FRANCESCO PALUMBO" userId="89cead2d-2764-4c62-a172-af7761d8aa32" providerId="ADAL" clId="{6A0DAE48-EB0B-4B7E-8062-CC7CDA0AAFAD}" dt="2023-03-26T22:40:06.327" v="3"/>
          <ac:spMkLst>
            <pc:docMk/>
            <pc:sldMk cId="4212297999" sldId="268"/>
            <ac:spMk id="2" creationId="{627A7B20-E473-0AE9-8BA9-F1E38C2D6EC6}"/>
          </ac:spMkLst>
        </pc:spChg>
        <pc:spChg chg="mod">
          <ac:chgData name="FRANCESCO PALUMBO" userId="89cead2d-2764-4c62-a172-af7761d8aa32" providerId="ADAL" clId="{6A0DAE48-EB0B-4B7E-8062-CC7CDA0AAFAD}" dt="2023-03-26T22:40:06.327" v="3"/>
          <ac:spMkLst>
            <pc:docMk/>
            <pc:sldMk cId="4212297999" sldId="268"/>
            <ac:spMk id="3" creationId="{8051ABDB-8F3B-634B-E24C-D664E0BFB4EE}"/>
          </ac:spMkLst>
        </pc:spChg>
      </pc:sldChg>
      <pc:sldChg chg="modSp">
        <pc:chgData name="FRANCESCO PALUMBO" userId="89cead2d-2764-4c62-a172-af7761d8aa32" providerId="ADAL" clId="{6A0DAE48-EB0B-4B7E-8062-CC7CDA0AAFAD}" dt="2023-03-26T22:40:06.327" v="3"/>
        <pc:sldMkLst>
          <pc:docMk/>
          <pc:sldMk cId="3838999817" sldId="269"/>
        </pc:sldMkLst>
        <pc:spChg chg="mod">
          <ac:chgData name="FRANCESCO PALUMBO" userId="89cead2d-2764-4c62-a172-af7761d8aa32" providerId="ADAL" clId="{6A0DAE48-EB0B-4B7E-8062-CC7CDA0AAFAD}" dt="2023-03-26T22:40:06.327" v="3"/>
          <ac:spMkLst>
            <pc:docMk/>
            <pc:sldMk cId="3838999817" sldId="269"/>
            <ac:spMk id="2" creationId="{357086A2-B30D-DE39-E4E4-7F9C2AF02F38}"/>
          </ac:spMkLst>
        </pc:spChg>
        <pc:spChg chg="mod">
          <ac:chgData name="FRANCESCO PALUMBO" userId="89cead2d-2764-4c62-a172-af7761d8aa32" providerId="ADAL" clId="{6A0DAE48-EB0B-4B7E-8062-CC7CDA0AAFAD}" dt="2023-03-26T22:40:06.327" v="3"/>
          <ac:spMkLst>
            <pc:docMk/>
            <pc:sldMk cId="3838999817" sldId="269"/>
            <ac:spMk id="3" creationId="{3D277B4B-B637-54BE-7ACC-EFA7E1229673}"/>
          </ac:spMkLst>
        </pc:spChg>
      </pc:sldChg>
      <pc:sldChg chg="modSp">
        <pc:chgData name="FRANCESCO PALUMBO" userId="89cead2d-2764-4c62-a172-af7761d8aa32" providerId="ADAL" clId="{6A0DAE48-EB0B-4B7E-8062-CC7CDA0AAFAD}" dt="2023-03-26T22:40:06.327" v="3"/>
        <pc:sldMkLst>
          <pc:docMk/>
          <pc:sldMk cId="3977725819" sldId="270"/>
        </pc:sldMkLst>
        <pc:spChg chg="mod">
          <ac:chgData name="FRANCESCO PALUMBO" userId="89cead2d-2764-4c62-a172-af7761d8aa32" providerId="ADAL" clId="{6A0DAE48-EB0B-4B7E-8062-CC7CDA0AAFAD}" dt="2023-03-26T22:40:06.327" v="3"/>
          <ac:spMkLst>
            <pc:docMk/>
            <pc:sldMk cId="3977725819" sldId="270"/>
            <ac:spMk id="2" creationId="{97A14B51-9C88-0EB8-3CDC-0A85A9F067F7}"/>
          </ac:spMkLst>
        </pc:spChg>
        <pc:spChg chg="mod">
          <ac:chgData name="FRANCESCO PALUMBO" userId="89cead2d-2764-4c62-a172-af7761d8aa32" providerId="ADAL" clId="{6A0DAE48-EB0B-4B7E-8062-CC7CDA0AAFAD}" dt="2023-03-26T22:40:06.327" v="3"/>
          <ac:spMkLst>
            <pc:docMk/>
            <pc:sldMk cId="3977725819" sldId="270"/>
            <ac:spMk id="3" creationId="{DFEE9A8A-2C6D-62F0-F962-4B658A66A41E}"/>
          </ac:spMkLst>
        </pc:spChg>
      </pc:sldChg>
      <pc:sldChg chg="modSp">
        <pc:chgData name="FRANCESCO PALUMBO" userId="89cead2d-2764-4c62-a172-af7761d8aa32" providerId="ADAL" clId="{6A0DAE48-EB0B-4B7E-8062-CC7CDA0AAFAD}" dt="2023-03-26T22:40:06.327" v="3"/>
        <pc:sldMkLst>
          <pc:docMk/>
          <pc:sldMk cId="4134091980" sldId="271"/>
        </pc:sldMkLst>
        <pc:spChg chg="mod">
          <ac:chgData name="FRANCESCO PALUMBO" userId="89cead2d-2764-4c62-a172-af7761d8aa32" providerId="ADAL" clId="{6A0DAE48-EB0B-4B7E-8062-CC7CDA0AAFAD}" dt="2023-03-26T22:40:06.327" v="3"/>
          <ac:spMkLst>
            <pc:docMk/>
            <pc:sldMk cId="4134091980" sldId="271"/>
            <ac:spMk id="2" creationId="{A6D97123-25E4-B61C-EFB0-EAD921E7A300}"/>
          </ac:spMkLst>
        </pc:spChg>
        <pc:spChg chg="mod">
          <ac:chgData name="FRANCESCO PALUMBO" userId="89cead2d-2764-4c62-a172-af7761d8aa32" providerId="ADAL" clId="{6A0DAE48-EB0B-4B7E-8062-CC7CDA0AAFAD}" dt="2023-03-26T22:40:06.327" v="3"/>
          <ac:spMkLst>
            <pc:docMk/>
            <pc:sldMk cId="4134091980" sldId="271"/>
            <ac:spMk id="3" creationId="{9B514A58-395A-571C-4290-3266587EB0CE}"/>
          </ac:spMkLst>
        </pc:spChg>
      </pc:sldChg>
      <pc:sldChg chg="modSp">
        <pc:chgData name="FRANCESCO PALUMBO" userId="89cead2d-2764-4c62-a172-af7761d8aa32" providerId="ADAL" clId="{6A0DAE48-EB0B-4B7E-8062-CC7CDA0AAFAD}" dt="2023-03-26T22:40:06.327" v="3"/>
        <pc:sldMkLst>
          <pc:docMk/>
          <pc:sldMk cId="458810325" sldId="272"/>
        </pc:sldMkLst>
        <pc:spChg chg="mod">
          <ac:chgData name="FRANCESCO PALUMBO" userId="89cead2d-2764-4c62-a172-af7761d8aa32" providerId="ADAL" clId="{6A0DAE48-EB0B-4B7E-8062-CC7CDA0AAFAD}" dt="2023-03-26T22:40:06.327" v="3"/>
          <ac:spMkLst>
            <pc:docMk/>
            <pc:sldMk cId="458810325" sldId="272"/>
            <ac:spMk id="2" creationId="{54E07AFC-CEF6-DEC3-A1B5-245772D82BC3}"/>
          </ac:spMkLst>
        </pc:spChg>
        <pc:spChg chg="mod">
          <ac:chgData name="FRANCESCO PALUMBO" userId="89cead2d-2764-4c62-a172-af7761d8aa32" providerId="ADAL" clId="{6A0DAE48-EB0B-4B7E-8062-CC7CDA0AAFAD}" dt="2023-03-26T22:40:06.327" v="3"/>
          <ac:spMkLst>
            <pc:docMk/>
            <pc:sldMk cId="458810325" sldId="272"/>
            <ac:spMk id="3" creationId="{88D127D9-878A-4825-38B3-BAEA264CB7EA}"/>
          </ac:spMkLst>
        </pc:spChg>
      </pc:sldChg>
      <pc:sldChg chg="modSp">
        <pc:chgData name="FRANCESCO PALUMBO" userId="89cead2d-2764-4c62-a172-af7761d8aa32" providerId="ADAL" clId="{6A0DAE48-EB0B-4B7E-8062-CC7CDA0AAFAD}" dt="2023-03-26T22:40:06.327" v="3"/>
        <pc:sldMkLst>
          <pc:docMk/>
          <pc:sldMk cId="751193458" sldId="273"/>
        </pc:sldMkLst>
        <pc:spChg chg="mod">
          <ac:chgData name="FRANCESCO PALUMBO" userId="89cead2d-2764-4c62-a172-af7761d8aa32" providerId="ADAL" clId="{6A0DAE48-EB0B-4B7E-8062-CC7CDA0AAFAD}" dt="2023-03-26T22:40:06.327" v="3"/>
          <ac:spMkLst>
            <pc:docMk/>
            <pc:sldMk cId="751193458" sldId="273"/>
            <ac:spMk id="2" creationId="{54E07AFC-CEF6-DEC3-A1B5-245772D82BC3}"/>
          </ac:spMkLst>
        </pc:spChg>
        <pc:spChg chg="mod">
          <ac:chgData name="FRANCESCO PALUMBO" userId="89cead2d-2764-4c62-a172-af7761d8aa32" providerId="ADAL" clId="{6A0DAE48-EB0B-4B7E-8062-CC7CDA0AAFAD}" dt="2023-03-26T22:40:06.327" v="3"/>
          <ac:spMkLst>
            <pc:docMk/>
            <pc:sldMk cId="751193458" sldId="273"/>
            <ac:spMk id="3" creationId="{88D127D9-878A-4825-38B3-BAEA264CB7EA}"/>
          </ac:spMkLst>
        </pc:spChg>
      </pc:sldChg>
      <pc:sldChg chg="modSp">
        <pc:chgData name="FRANCESCO PALUMBO" userId="89cead2d-2764-4c62-a172-af7761d8aa32" providerId="ADAL" clId="{6A0DAE48-EB0B-4B7E-8062-CC7CDA0AAFAD}" dt="2023-03-26T22:40:06.327" v="3"/>
        <pc:sldMkLst>
          <pc:docMk/>
          <pc:sldMk cId="2347051" sldId="274"/>
        </pc:sldMkLst>
        <pc:spChg chg="mod">
          <ac:chgData name="FRANCESCO PALUMBO" userId="89cead2d-2764-4c62-a172-af7761d8aa32" providerId="ADAL" clId="{6A0DAE48-EB0B-4B7E-8062-CC7CDA0AAFAD}" dt="2023-03-26T22:40:06.327" v="3"/>
          <ac:spMkLst>
            <pc:docMk/>
            <pc:sldMk cId="2347051" sldId="274"/>
            <ac:spMk id="2" creationId="{D7008B58-3BDC-3D3C-1525-5B3CF91705AA}"/>
          </ac:spMkLst>
        </pc:spChg>
        <pc:spChg chg="mod">
          <ac:chgData name="FRANCESCO PALUMBO" userId="89cead2d-2764-4c62-a172-af7761d8aa32" providerId="ADAL" clId="{6A0DAE48-EB0B-4B7E-8062-CC7CDA0AAFAD}" dt="2023-03-26T22:40:06.327" v="3"/>
          <ac:spMkLst>
            <pc:docMk/>
            <pc:sldMk cId="2347051" sldId="274"/>
            <ac:spMk id="3" creationId="{FF063422-1038-AF73-9852-5DB51B08BB9D}"/>
          </ac:spMkLst>
        </pc:spChg>
      </pc:sldChg>
      <pc:sldChg chg="modSp">
        <pc:chgData name="FRANCESCO PALUMBO" userId="89cead2d-2764-4c62-a172-af7761d8aa32" providerId="ADAL" clId="{6A0DAE48-EB0B-4B7E-8062-CC7CDA0AAFAD}" dt="2023-03-26T22:40:06.327" v="3"/>
        <pc:sldMkLst>
          <pc:docMk/>
          <pc:sldMk cId="500279844" sldId="275"/>
        </pc:sldMkLst>
        <pc:spChg chg="mod">
          <ac:chgData name="FRANCESCO PALUMBO" userId="89cead2d-2764-4c62-a172-af7761d8aa32" providerId="ADAL" clId="{6A0DAE48-EB0B-4B7E-8062-CC7CDA0AAFAD}" dt="2023-03-26T22:40:06.327" v="3"/>
          <ac:spMkLst>
            <pc:docMk/>
            <pc:sldMk cId="500279844" sldId="275"/>
            <ac:spMk id="2" creationId="{632AECAC-0BC3-82C7-58E7-AE4B9AF0BFFF}"/>
          </ac:spMkLst>
        </pc:spChg>
        <pc:spChg chg="mod">
          <ac:chgData name="FRANCESCO PALUMBO" userId="89cead2d-2764-4c62-a172-af7761d8aa32" providerId="ADAL" clId="{6A0DAE48-EB0B-4B7E-8062-CC7CDA0AAFAD}" dt="2023-03-26T22:40:06.327" v="3"/>
          <ac:spMkLst>
            <pc:docMk/>
            <pc:sldMk cId="500279844" sldId="275"/>
            <ac:spMk id="3" creationId="{AC27BE14-B549-4ACB-DE25-2A5255C4D65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3/26/2023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3/26/2023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0ECC7A-3A48-B623-F44B-D7296EF7B9A0}"/>
              </a:ext>
            </a:extLst>
          </p:cNvPr>
          <p:cNvSpPr>
            <a:spLocks noGrp="1"/>
          </p:cNvSpPr>
          <p:nvPr>
            <p:ph type="ctrTitle"/>
          </p:nvPr>
        </p:nvSpPr>
        <p:spPr/>
        <p:txBody>
          <a:bodyPr/>
          <a:lstStyle/>
          <a:p>
            <a:endParaRPr lang="it-IT" dirty="0"/>
          </a:p>
        </p:txBody>
      </p:sp>
      <p:sp>
        <p:nvSpPr>
          <p:cNvPr id="3" name="Sottotitolo 2">
            <a:extLst>
              <a:ext uri="{FF2B5EF4-FFF2-40B4-BE49-F238E27FC236}">
                <a16:creationId xmlns:a16="http://schemas.microsoft.com/office/drawing/2014/main" id="{BB235223-77C4-F3A5-7001-79702037F03D}"/>
              </a:ext>
            </a:extLst>
          </p:cNvPr>
          <p:cNvSpPr>
            <a:spLocks noGrp="1"/>
          </p:cNvSpPr>
          <p:nvPr>
            <p:ph type="subTitle" idx="1"/>
          </p:nvPr>
        </p:nvSpPr>
        <p:spPr/>
        <p:txBody>
          <a:bodyPr numCol="2"/>
          <a:lstStyle/>
          <a:p>
            <a:pPr algn="ctr"/>
            <a:r>
              <a:rPr lang="it-IT" dirty="0">
                <a:solidFill>
                  <a:schemeClr val="tx1"/>
                </a:solidFill>
              </a:rPr>
              <a:t>Docenti</a:t>
            </a:r>
          </a:p>
          <a:p>
            <a:pPr algn="ctr"/>
            <a:r>
              <a:rPr lang="it-IT" dirty="0">
                <a:solidFill>
                  <a:schemeClr val="tx1"/>
                </a:solidFill>
              </a:rPr>
              <a:t>Greco Sergio</a:t>
            </a:r>
          </a:p>
          <a:p>
            <a:pPr algn="ctr"/>
            <a:r>
              <a:rPr lang="it-IT" dirty="0">
                <a:solidFill>
                  <a:schemeClr val="tx1"/>
                </a:solidFill>
              </a:rPr>
              <a:t>La Cava Lucio</a:t>
            </a:r>
          </a:p>
          <a:p>
            <a:pPr algn="ctr"/>
            <a:r>
              <a:rPr lang="it-IT" dirty="0">
                <a:solidFill>
                  <a:schemeClr val="tx1"/>
                </a:solidFill>
              </a:rPr>
              <a:t>Studenti</a:t>
            </a:r>
          </a:p>
          <a:p>
            <a:pPr algn="ctr"/>
            <a:r>
              <a:rPr lang="it-IT" dirty="0">
                <a:solidFill>
                  <a:schemeClr val="tx1"/>
                </a:solidFill>
              </a:rPr>
              <a:t>Francesco Palumbo</a:t>
            </a:r>
          </a:p>
          <a:p>
            <a:pPr algn="ctr"/>
            <a:r>
              <a:rPr lang="it-IT" dirty="0">
                <a:solidFill>
                  <a:schemeClr val="tx1"/>
                </a:solidFill>
              </a:rPr>
              <a:t>Raffaele Miriello</a:t>
            </a:r>
          </a:p>
        </p:txBody>
      </p:sp>
    </p:spTree>
    <p:extLst>
      <p:ext uri="{BB962C8B-B14F-4D97-AF65-F5344CB8AC3E}">
        <p14:creationId xmlns:p14="http://schemas.microsoft.com/office/powerpoint/2010/main" val="684988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2A8FAB-2D59-CE35-B3B0-66961CF7EAD6}"/>
              </a:ext>
            </a:extLst>
          </p:cNvPr>
          <p:cNvSpPr>
            <a:spLocks noGrp="1"/>
          </p:cNvSpPr>
          <p:nvPr>
            <p:ph type="title"/>
          </p:nvPr>
        </p:nvSpPr>
        <p:spPr/>
        <p:txBody>
          <a:bodyPr/>
          <a:lstStyle/>
          <a:p>
            <a:r>
              <a:rPr lang="it-IT" dirty="0"/>
              <a:t>Classificazione </a:t>
            </a:r>
            <a:r>
              <a:rPr lang="it-IT" dirty="0" err="1"/>
              <a:t>Multiclasse</a:t>
            </a:r>
            <a:endParaRPr lang="it-IT" dirty="0"/>
          </a:p>
        </p:txBody>
      </p:sp>
      <p:sp>
        <p:nvSpPr>
          <p:cNvPr id="3" name="Segnaposto contenuto 2">
            <a:extLst>
              <a:ext uri="{FF2B5EF4-FFF2-40B4-BE49-F238E27FC236}">
                <a16:creationId xmlns:a16="http://schemas.microsoft.com/office/drawing/2014/main" id="{168A227B-BFC7-3329-0BCE-229F7DE67332}"/>
              </a:ext>
            </a:extLst>
          </p:cNvPr>
          <p:cNvSpPr>
            <a:spLocks noGrp="1"/>
          </p:cNvSpPr>
          <p:nvPr>
            <p:ph idx="1"/>
          </p:nvPr>
        </p:nvSpPr>
        <p:spPr/>
        <p:txBody>
          <a:bodyPr/>
          <a:lstStyle/>
          <a:p>
            <a:pPr marL="0" indent="0">
              <a:buNone/>
            </a:pPr>
            <a:r>
              <a:rPr lang="it-IT" dirty="0"/>
              <a:t>Il risultato precedente ci suggerisce che è molto semplice distinguere una normale connessione da un attacco. Per questo motivo abbiamo deciso di complicare il problema passando ad una classificazione </a:t>
            </a:r>
            <a:r>
              <a:rPr lang="it-IT" dirty="0" err="1"/>
              <a:t>multiclasse</a:t>
            </a:r>
            <a:r>
              <a:rPr lang="it-IT" dirty="0"/>
              <a:t>.</a:t>
            </a:r>
          </a:p>
        </p:txBody>
      </p:sp>
    </p:spTree>
    <p:extLst>
      <p:ext uri="{BB962C8B-B14F-4D97-AF65-F5344CB8AC3E}">
        <p14:creationId xmlns:p14="http://schemas.microsoft.com/office/powerpoint/2010/main" val="4149795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2A8FAB-2D59-CE35-B3B0-66961CF7EAD6}"/>
              </a:ext>
            </a:extLst>
          </p:cNvPr>
          <p:cNvSpPr>
            <a:spLocks noGrp="1"/>
          </p:cNvSpPr>
          <p:nvPr>
            <p:ph type="title"/>
          </p:nvPr>
        </p:nvSpPr>
        <p:spPr>
          <a:xfrm>
            <a:off x="8036041" y="618518"/>
            <a:ext cx="3281003" cy="1478570"/>
          </a:xfrm>
        </p:spPr>
        <p:txBody>
          <a:bodyPr anchor="b">
            <a:normAutofit/>
          </a:bodyPr>
          <a:lstStyle/>
          <a:p>
            <a:r>
              <a:rPr lang="it-IT" sz="3200" dirty="0"/>
              <a:t>Classificazione </a:t>
            </a:r>
            <a:r>
              <a:rPr lang="it-IT" sz="3200" dirty="0" err="1"/>
              <a:t>Multiclasse</a:t>
            </a:r>
            <a:endParaRPr lang="it-IT" sz="3200" dirty="0"/>
          </a:p>
        </p:txBody>
      </p:sp>
      <p:sp>
        <p:nvSpPr>
          <p:cNvPr id="2055"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930907E0-81B9-7B3B-FEE6-FF74B92BC8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67032" y="1137621"/>
            <a:ext cx="5216293" cy="4577297"/>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contenuto 2">
            <a:extLst>
              <a:ext uri="{FF2B5EF4-FFF2-40B4-BE49-F238E27FC236}">
                <a16:creationId xmlns:a16="http://schemas.microsoft.com/office/drawing/2014/main" id="{168A227B-BFC7-3329-0BCE-229F7DE67332}"/>
              </a:ext>
            </a:extLst>
          </p:cNvPr>
          <p:cNvSpPr>
            <a:spLocks noGrp="1"/>
          </p:cNvSpPr>
          <p:nvPr>
            <p:ph idx="1"/>
          </p:nvPr>
        </p:nvSpPr>
        <p:spPr>
          <a:xfrm>
            <a:off x="8036041" y="2249487"/>
            <a:ext cx="3281004" cy="3541714"/>
          </a:xfrm>
        </p:spPr>
        <p:txBody>
          <a:bodyPr>
            <a:normAutofit/>
          </a:bodyPr>
          <a:lstStyle/>
          <a:p>
            <a:pPr marL="0" indent="0">
              <a:buNone/>
            </a:pPr>
            <a:r>
              <a:rPr lang="it-IT" dirty="0"/>
              <a:t>Abbiamo scelto le prime quattro classi per cardinalità e notiamo subito che c’è un forte sbilanciamento tra di esse.</a:t>
            </a:r>
          </a:p>
        </p:txBody>
      </p:sp>
    </p:spTree>
    <p:extLst>
      <p:ext uri="{BB962C8B-B14F-4D97-AF65-F5344CB8AC3E}">
        <p14:creationId xmlns:p14="http://schemas.microsoft.com/office/powerpoint/2010/main" val="262765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A38E57-4FEA-C382-D970-A6FA21C66C78}"/>
              </a:ext>
            </a:extLst>
          </p:cNvPr>
          <p:cNvSpPr>
            <a:spLocks noGrp="1"/>
          </p:cNvSpPr>
          <p:nvPr>
            <p:ph type="title"/>
          </p:nvPr>
        </p:nvSpPr>
        <p:spPr>
          <a:xfrm>
            <a:off x="1141412" y="618518"/>
            <a:ext cx="5894387" cy="1478570"/>
          </a:xfrm>
        </p:spPr>
        <p:txBody>
          <a:bodyPr anchor="b">
            <a:normAutofit/>
          </a:bodyPr>
          <a:lstStyle/>
          <a:p>
            <a:r>
              <a:rPr lang="it-IT"/>
              <a:t>Under/Over Sampling</a:t>
            </a:r>
            <a:endParaRPr lang="it-IT" dirty="0"/>
          </a:p>
        </p:txBody>
      </p:sp>
      <p:sp>
        <p:nvSpPr>
          <p:cNvPr id="3" name="Segnaposto contenuto 2">
            <a:extLst>
              <a:ext uri="{FF2B5EF4-FFF2-40B4-BE49-F238E27FC236}">
                <a16:creationId xmlns:a16="http://schemas.microsoft.com/office/drawing/2014/main" id="{9F84CF86-C02B-BAB5-F652-612B547642AB}"/>
              </a:ext>
            </a:extLst>
          </p:cNvPr>
          <p:cNvSpPr>
            <a:spLocks noGrp="1"/>
          </p:cNvSpPr>
          <p:nvPr>
            <p:ph idx="1"/>
          </p:nvPr>
        </p:nvSpPr>
        <p:spPr>
          <a:xfrm>
            <a:off x="1141412" y="2249487"/>
            <a:ext cx="5894388" cy="3541714"/>
          </a:xfrm>
        </p:spPr>
        <p:txBody>
          <a:bodyPr>
            <a:normAutofit/>
          </a:bodyPr>
          <a:lstStyle/>
          <a:p>
            <a:pPr marL="0" indent="0">
              <a:buNone/>
            </a:pPr>
            <a:r>
              <a:rPr lang="it-IT" dirty="0"/>
              <a:t>Abbiamo dunque usato la libreria </a:t>
            </a:r>
            <a:r>
              <a:rPr lang="it-IT" dirty="0" err="1"/>
              <a:t>imblearn</a:t>
            </a:r>
            <a:r>
              <a:rPr lang="it-IT" dirty="0"/>
              <a:t> per livellare tutte le classi facendo: </a:t>
            </a:r>
          </a:p>
          <a:p>
            <a:r>
              <a:rPr lang="it-IT" dirty="0" err="1"/>
              <a:t>Undersampling</a:t>
            </a:r>
            <a:r>
              <a:rPr lang="it-IT" dirty="0"/>
              <a:t> dei benigni tramite </a:t>
            </a:r>
            <a:r>
              <a:rPr lang="it-IT" dirty="0" err="1"/>
              <a:t>NearMiss</a:t>
            </a:r>
            <a:endParaRPr lang="it-IT" dirty="0"/>
          </a:p>
          <a:p>
            <a:r>
              <a:rPr lang="it-IT" dirty="0" err="1"/>
              <a:t>Oversampling</a:t>
            </a:r>
            <a:r>
              <a:rPr lang="it-IT" dirty="0"/>
              <a:t> dei vari attacchi tramite SMOTE</a:t>
            </a:r>
          </a:p>
        </p:txBody>
      </p:sp>
      <p:sp>
        <p:nvSpPr>
          <p:cNvPr id="3079" name="Round Diagonal Corner Rectangle 8">
            <a:extLst>
              <a:ext uri="{FF2B5EF4-FFF2-40B4-BE49-F238E27FC236}">
                <a16:creationId xmlns:a16="http://schemas.microsoft.com/office/drawing/2014/main" id="{A0F3E2DF-E827-4D2A-A6D3-15B8451C8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7" y="618518"/>
            <a:ext cx="3425200" cy="5172683"/>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21F22C0D-B2F5-2717-109D-921DF8F7EA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 r="-8" b="-11170"/>
          <a:stretch/>
        </p:blipFill>
        <p:spPr bwMode="auto">
          <a:xfrm>
            <a:off x="7940036" y="940250"/>
            <a:ext cx="2798580" cy="2177855"/>
          </a:xfrm>
          <a:prstGeom prst="rect">
            <a:avLst/>
          </a:prstGeom>
          <a:noFill/>
          <a:extLst>
            <a:ext uri="{909E8E84-426E-40DD-AFC4-6F175D3DCCD1}">
              <a14:hiddenFill xmlns:a14="http://schemas.microsoft.com/office/drawing/2010/main">
                <a:solidFill>
                  <a:srgbClr val="FFFFFF"/>
                </a:solidFill>
              </a14:hiddenFill>
            </a:ext>
          </a:extLst>
        </p:spPr>
      </p:pic>
      <p:pic>
        <p:nvPicPr>
          <p:cNvPr id="4" name="Immagine 3">
            <a:extLst>
              <a:ext uri="{FF2B5EF4-FFF2-40B4-BE49-F238E27FC236}">
                <a16:creationId xmlns:a16="http://schemas.microsoft.com/office/drawing/2014/main" id="{E9281289-CDD0-EC62-5116-7DEE29B5D072}"/>
              </a:ext>
            </a:extLst>
          </p:cNvPr>
          <p:cNvPicPr>
            <a:picLocks noChangeAspect="1"/>
          </p:cNvPicPr>
          <p:nvPr/>
        </p:nvPicPr>
        <p:blipFill rotWithShape="1">
          <a:blip r:embed="rId4"/>
          <a:srcRect l="-10570" t="3774" r="-11154" b="920"/>
          <a:stretch/>
        </p:blipFill>
        <p:spPr>
          <a:xfrm>
            <a:off x="7940036" y="3291614"/>
            <a:ext cx="2798580" cy="2191225"/>
          </a:xfrm>
          <a:prstGeom prst="rect">
            <a:avLst/>
          </a:prstGeom>
        </p:spPr>
      </p:pic>
    </p:spTree>
    <p:extLst>
      <p:ext uri="{BB962C8B-B14F-4D97-AF65-F5344CB8AC3E}">
        <p14:creationId xmlns:p14="http://schemas.microsoft.com/office/powerpoint/2010/main" val="1160091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7A7B20-E473-0AE9-8BA9-F1E38C2D6EC6}"/>
              </a:ext>
            </a:extLst>
          </p:cNvPr>
          <p:cNvSpPr>
            <a:spLocks noGrp="1"/>
          </p:cNvSpPr>
          <p:nvPr>
            <p:ph type="title"/>
          </p:nvPr>
        </p:nvSpPr>
        <p:spPr/>
        <p:txBody>
          <a:bodyPr/>
          <a:lstStyle/>
          <a:p>
            <a:r>
              <a:rPr lang="it-IT" dirty="0"/>
              <a:t>Standardizzazione del Dataset</a:t>
            </a:r>
          </a:p>
        </p:txBody>
      </p:sp>
      <p:sp>
        <p:nvSpPr>
          <p:cNvPr id="3" name="Segnaposto contenuto 2">
            <a:extLst>
              <a:ext uri="{FF2B5EF4-FFF2-40B4-BE49-F238E27FC236}">
                <a16:creationId xmlns:a16="http://schemas.microsoft.com/office/drawing/2014/main" id="{8051ABDB-8F3B-634B-E24C-D664E0BFB4EE}"/>
              </a:ext>
            </a:extLst>
          </p:cNvPr>
          <p:cNvSpPr>
            <a:spLocks noGrp="1"/>
          </p:cNvSpPr>
          <p:nvPr>
            <p:ph idx="1"/>
          </p:nvPr>
        </p:nvSpPr>
        <p:spPr/>
        <p:txBody>
          <a:bodyPr/>
          <a:lstStyle/>
          <a:p>
            <a:pPr marL="0" indent="0">
              <a:buNone/>
            </a:pPr>
            <a:r>
              <a:rPr lang="it-IT" dirty="0"/>
              <a:t>Abbiamo inoltre preparato delle pipeline con due metodo di standardizzazione dei dati:</a:t>
            </a:r>
          </a:p>
          <a:p>
            <a:r>
              <a:rPr lang="it-IT" dirty="0"/>
              <a:t>Standard </a:t>
            </a:r>
            <a:r>
              <a:rPr lang="it-IT" dirty="0" err="1"/>
              <a:t>Scaler</a:t>
            </a:r>
            <a:endParaRPr lang="it-IT" dirty="0"/>
          </a:p>
          <a:p>
            <a:r>
              <a:rPr lang="it-IT" dirty="0" err="1"/>
              <a:t>MinMax</a:t>
            </a:r>
            <a:r>
              <a:rPr lang="it-IT" dirty="0"/>
              <a:t> </a:t>
            </a:r>
            <a:r>
              <a:rPr lang="it-IT" dirty="0" err="1"/>
              <a:t>Scaler</a:t>
            </a:r>
            <a:endParaRPr lang="it-IT" dirty="0"/>
          </a:p>
        </p:txBody>
      </p:sp>
    </p:spTree>
    <p:extLst>
      <p:ext uri="{BB962C8B-B14F-4D97-AF65-F5344CB8AC3E}">
        <p14:creationId xmlns:p14="http://schemas.microsoft.com/office/powerpoint/2010/main" val="4212297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086A2-B30D-DE39-E4E4-7F9C2AF02F38}"/>
              </a:ext>
            </a:extLst>
          </p:cNvPr>
          <p:cNvSpPr>
            <a:spLocks noGrp="1"/>
          </p:cNvSpPr>
          <p:nvPr>
            <p:ph type="title"/>
          </p:nvPr>
        </p:nvSpPr>
        <p:spPr/>
        <p:txBody>
          <a:bodyPr/>
          <a:lstStyle/>
          <a:p>
            <a:r>
              <a:rPr lang="it-IT" dirty="0"/>
              <a:t>Classificatori e Tuning</a:t>
            </a:r>
          </a:p>
        </p:txBody>
      </p:sp>
      <p:sp>
        <p:nvSpPr>
          <p:cNvPr id="3" name="Segnaposto contenuto 2">
            <a:extLst>
              <a:ext uri="{FF2B5EF4-FFF2-40B4-BE49-F238E27FC236}">
                <a16:creationId xmlns:a16="http://schemas.microsoft.com/office/drawing/2014/main" id="{3D277B4B-B637-54BE-7ACC-EFA7E1229673}"/>
              </a:ext>
            </a:extLst>
          </p:cNvPr>
          <p:cNvSpPr>
            <a:spLocks noGrp="1"/>
          </p:cNvSpPr>
          <p:nvPr>
            <p:ph idx="1"/>
          </p:nvPr>
        </p:nvSpPr>
        <p:spPr/>
        <p:txBody>
          <a:bodyPr/>
          <a:lstStyle/>
          <a:p>
            <a:pPr marL="0" indent="0">
              <a:buNone/>
            </a:pPr>
            <a:r>
              <a:rPr lang="it-IT" dirty="0"/>
              <a:t>Abbiamo proceduto a usare diversi classificatori rifinendo gli iper-parametri tramite </a:t>
            </a:r>
            <a:r>
              <a:rPr lang="it-IT" dirty="0" err="1"/>
              <a:t>Grid</a:t>
            </a:r>
            <a:r>
              <a:rPr lang="it-IT" dirty="0"/>
              <a:t> </a:t>
            </a:r>
            <a:r>
              <a:rPr lang="it-IT" dirty="0" err="1"/>
              <a:t>Search</a:t>
            </a:r>
            <a:r>
              <a:rPr lang="it-IT" dirty="0"/>
              <a:t>, confrontando i risultati prima e dopo.</a:t>
            </a:r>
          </a:p>
          <a:p>
            <a:r>
              <a:rPr lang="it-IT" dirty="0" err="1"/>
              <a:t>Gaussian</a:t>
            </a:r>
            <a:r>
              <a:rPr lang="it-IT" dirty="0"/>
              <a:t> </a:t>
            </a:r>
            <a:r>
              <a:rPr lang="it-IT" dirty="0" err="1"/>
              <a:t>Naive</a:t>
            </a:r>
            <a:r>
              <a:rPr lang="it-IT" dirty="0"/>
              <a:t> </a:t>
            </a:r>
            <a:r>
              <a:rPr lang="it-IT" dirty="0" err="1"/>
              <a:t>Bayes</a:t>
            </a:r>
            <a:r>
              <a:rPr lang="it-IT" dirty="0"/>
              <a:t> (GNB)</a:t>
            </a:r>
          </a:p>
          <a:p>
            <a:r>
              <a:rPr lang="fr-FR" dirty="0" err="1"/>
              <a:t>Stochastic</a:t>
            </a:r>
            <a:r>
              <a:rPr lang="fr-FR" dirty="0"/>
              <a:t> Gradient </a:t>
            </a:r>
            <a:r>
              <a:rPr lang="fr-FR" dirty="0" err="1"/>
              <a:t>Descent</a:t>
            </a:r>
            <a:r>
              <a:rPr lang="fr-FR" dirty="0"/>
              <a:t> Classifier (SGDC)</a:t>
            </a:r>
          </a:p>
          <a:p>
            <a:r>
              <a:rPr lang="it-IT" dirty="0"/>
              <a:t>K-</a:t>
            </a:r>
            <a:r>
              <a:rPr lang="it-IT" dirty="0" err="1"/>
              <a:t>Neighbors</a:t>
            </a:r>
            <a:endParaRPr lang="it-IT" dirty="0"/>
          </a:p>
          <a:p>
            <a:r>
              <a:rPr lang="it-IT" dirty="0"/>
              <a:t>Random </a:t>
            </a:r>
            <a:r>
              <a:rPr lang="it-IT" dirty="0" err="1"/>
              <a:t>Forest</a:t>
            </a:r>
            <a:endParaRPr lang="it-IT" dirty="0"/>
          </a:p>
        </p:txBody>
      </p:sp>
    </p:spTree>
    <p:extLst>
      <p:ext uri="{BB962C8B-B14F-4D97-AF65-F5344CB8AC3E}">
        <p14:creationId xmlns:p14="http://schemas.microsoft.com/office/powerpoint/2010/main" val="3838999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A14B51-9C88-0EB8-3CDC-0A85A9F067F7}"/>
              </a:ext>
            </a:extLst>
          </p:cNvPr>
          <p:cNvSpPr>
            <a:spLocks noGrp="1"/>
          </p:cNvSpPr>
          <p:nvPr>
            <p:ph type="title"/>
          </p:nvPr>
        </p:nvSpPr>
        <p:spPr/>
        <p:txBody>
          <a:bodyPr/>
          <a:lstStyle/>
          <a:p>
            <a:r>
              <a:rPr lang="it-IT" dirty="0"/>
              <a:t>Risultati Classificatori</a:t>
            </a:r>
          </a:p>
        </p:txBody>
      </p:sp>
      <p:sp>
        <p:nvSpPr>
          <p:cNvPr id="3" name="Segnaposto contenuto 2">
            <a:extLst>
              <a:ext uri="{FF2B5EF4-FFF2-40B4-BE49-F238E27FC236}">
                <a16:creationId xmlns:a16="http://schemas.microsoft.com/office/drawing/2014/main" id="{DFEE9A8A-2C6D-62F0-F962-4B658A66A41E}"/>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3977725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D97123-25E4-B61C-EFB0-EAD921E7A300}"/>
              </a:ext>
            </a:extLst>
          </p:cNvPr>
          <p:cNvSpPr>
            <a:spLocks noGrp="1"/>
          </p:cNvSpPr>
          <p:nvPr>
            <p:ph type="title"/>
          </p:nvPr>
        </p:nvSpPr>
        <p:spPr/>
        <p:txBody>
          <a:bodyPr/>
          <a:lstStyle/>
          <a:p>
            <a:r>
              <a:rPr lang="it-IT" dirty="0"/>
              <a:t>Rete neurale</a:t>
            </a:r>
          </a:p>
        </p:txBody>
      </p:sp>
      <p:sp>
        <p:nvSpPr>
          <p:cNvPr id="3" name="Segnaposto contenuto 2">
            <a:extLst>
              <a:ext uri="{FF2B5EF4-FFF2-40B4-BE49-F238E27FC236}">
                <a16:creationId xmlns:a16="http://schemas.microsoft.com/office/drawing/2014/main" id="{9B514A58-395A-571C-4290-3266587EB0CE}"/>
              </a:ext>
            </a:extLst>
          </p:cNvPr>
          <p:cNvSpPr>
            <a:spLocks noGrp="1"/>
          </p:cNvSpPr>
          <p:nvPr>
            <p:ph idx="1"/>
          </p:nvPr>
        </p:nvSpPr>
        <p:spPr/>
        <p:txBody>
          <a:bodyPr/>
          <a:lstStyle/>
          <a:p>
            <a:pPr marL="0" indent="0">
              <a:buNone/>
            </a:pPr>
            <a:r>
              <a:rPr lang="it-IT" dirty="0"/>
              <a:t>Abbiamo costruito un classificatore basato su una rete neurale, anche qui è stata effettuata una ricerca per l’ottimizzazione dei vari parametri tra cui soprattutto il numero e la composizione degli </a:t>
            </a:r>
            <a:r>
              <a:rPr lang="it-IT" dirty="0" err="1"/>
              <a:t>hidden</a:t>
            </a:r>
            <a:r>
              <a:rPr lang="it-IT" dirty="0"/>
              <a:t> </a:t>
            </a:r>
            <a:r>
              <a:rPr lang="it-IT" dirty="0" err="1"/>
              <a:t>layer</a:t>
            </a:r>
            <a:r>
              <a:rPr lang="it-IT" dirty="0"/>
              <a:t>, il risultato finale è stata una rete con 3 livelli nascosti da 32, 16 e 8 neuroni.</a:t>
            </a:r>
          </a:p>
        </p:txBody>
      </p:sp>
    </p:spTree>
    <p:extLst>
      <p:ext uri="{BB962C8B-B14F-4D97-AF65-F5344CB8AC3E}">
        <p14:creationId xmlns:p14="http://schemas.microsoft.com/office/powerpoint/2010/main" val="4134091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E07AFC-CEF6-DEC3-A1B5-245772D82BC3}"/>
              </a:ext>
            </a:extLst>
          </p:cNvPr>
          <p:cNvSpPr>
            <a:spLocks noGrp="1"/>
          </p:cNvSpPr>
          <p:nvPr>
            <p:ph type="title"/>
          </p:nvPr>
        </p:nvSpPr>
        <p:spPr/>
        <p:txBody>
          <a:bodyPr/>
          <a:lstStyle/>
          <a:p>
            <a:r>
              <a:rPr lang="it-IT" dirty="0"/>
              <a:t>Metodi Ensemble</a:t>
            </a:r>
          </a:p>
        </p:txBody>
      </p:sp>
      <p:sp>
        <p:nvSpPr>
          <p:cNvPr id="3" name="Segnaposto contenuto 2">
            <a:extLst>
              <a:ext uri="{FF2B5EF4-FFF2-40B4-BE49-F238E27FC236}">
                <a16:creationId xmlns:a16="http://schemas.microsoft.com/office/drawing/2014/main" id="{88D127D9-878A-4825-38B3-BAEA264CB7EA}"/>
              </a:ext>
            </a:extLst>
          </p:cNvPr>
          <p:cNvSpPr>
            <a:spLocks noGrp="1"/>
          </p:cNvSpPr>
          <p:nvPr>
            <p:ph idx="1"/>
          </p:nvPr>
        </p:nvSpPr>
        <p:spPr/>
        <p:txBody>
          <a:bodyPr/>
          <a:lstStyle/>
          <a:p>
            <a:pPr marL="0" indent="0">
              <a:buNone/>
            </a:pPr>
            <a:r>
              <a:rPr lang="it-IT" dirty="0"/>
              <a:t>Infine abbiamo creato un classificatore ensemble usando GNB, SGDC e KN. È stata provata sia una versione con hard-</a:t>
            </a:r>
            <a:r>
              <a:rPr lang="it-IT" dirty="0" err="1"/>
              <a:t>voting</a:t>
            </a:r>
            <a:r>
              <a:rPr lang="it-IT" dirty="0"/>
              <a:t>, sia con soft-</a:t>
            </a:r>
            <a:r>
              <a:rPr lang="it-IT" dirty="0" err="1"/>
              <a:t>voting</a:t>
            </a:r>
            <a:r>
              <a:rPr lang="it-IT" dirty="0"/>
              <a:t>.</a:t>
            </a:r>
          </a:p>
        </p:txBody>
      </p:sp>
    </p:spTree>
    <p:extLst>
      <p:ext uri="{BB962C8B-B14F-4D97-AF65-F5344CB8AC3E}">
        <p14:creationId xmlns:p14="http://schemas.microsoft.com/office/powerpoint/2010/main" val="458810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E07AFC-CEF6-DEC3-A1B5-245772D82BC3}"/>
              </a:ext>
            </a:extLst>
          </p:cNvPr>
          <p:cNvSpPr>
            <a:spLocks noGrp="1"/>
          </p:cNvSpPr>
          <p:nvPr>
            <p:ph type="title"/>
          </p:nvPr>
        </p:nvSpPr>
        <p:spPr/>
        <p:txBody>
          <a:bodyPr/>
          <a:lstStyle/>
          <a:p>
            <a:r>
              <a:rPr lang="it-IT" dirty="0"/>
              <a:t>Classe </a:t>
            </a:r>
            <a:r>
              <a:rPr lang="it-IT" dirty="0" err="1"/>
              <a:t>Myvoting</a:t>
            </a:r>
            <a:endParaRPr lang="it-IT" dirty="0"/>
          </a:p>
        </p:txBody>
      </p:sp>
      <p:sp>
        <p:nvSpPr>
          <p:cNvPr id="3" name="Segnaposto contenuto 2">
            <a:extLst>
              <a:ext uri="{FF2B5EF4-FFF2-40B4-BE49-F238E27FC236}">
                <a16:creationId xmlns:a16="http://schemas.microsoft.com/office/drawing/2014/main" id="{88D127D9-878A-4825-38B3-BAEA264CB7EA}"/>
              </a:ext>
            </a:extLst>
          </p:cNvPr>
          <p:cNvSpPr>
            <a:spLocks noGrp="1"/>
          </p:cNvSpPr>
          <p:nvPr>
            <p:ph idx="1"/>
          </p:nvPr>
        </p:nvSpPr>
        <p:spPr/>
        <p:txBody>
          <a:bodyPr/>
          <a:lstStyle/>
          <a:p>
            <a:pPr marL="0" indent="0">
              <a:buNone/>
            </a:pPr>
            <a:r>
              <a:rPr lang="it-IT" dirty="0"/>
              <a:t>Dal momento che il classificatore </a:t>
            </a:r>
            <a:r>
              <a:rPr lang="it-IT" dirty="0" err="1"/>
              <a:t>Bayesano</a:t>
            </a:r>
            <a:r>
              <a:rPr lang="it-IT" dirty="0"/>
              <a:t> aveva un’ottima </a:t>
            </a:r>
            <a:r>
              <a:rPr lang="it-IT" dirty="0" err="1"/>
              <a:t>precision</a:t>
            </a:r>
            <a:r>
              <a:rPr lang="it-IT" dirty="0"/>
              <a:t> sui DDOS abbiamo deciso di estendere la classe </a:t>
            </a:r>
            <a:r>
              <a:rPr lang="it-IT" dirty="0" err="1"/>
              <a:t>VotingClassifier</a:t>
            </a:r>
            <a:r>
              <a:rPr lang="it-IT" dirty="0"/>
              <a:t> per ridefinire il metodo </a:t>
            </a:r>
            <a:r>
              <a:rPr lang="it-IT" dirty="0" err="1"/>
              <a:t>predict</a:t>
            </a:r>
            <a:r>
              <a:rPr lang="it-IT" dirty="0"/>
              <a:t> in modo da preferire il GNB nel momento in cui classifica un’istanza come DDOS, altrimenti rimane il classico hard-</a:t>
            </a:r>
            <a:r>
              <a:rPr lang="it-IT" dirty="0" err="1"/>
              <a:t>voting</a:t>
            </a:r>
            <a:endParaRPr lang="it-IT" dirty="0"/>
          </a:p>
        </p:txBody>
      </p:sp>
      <p:pic>
        <p:nvPicPr>
          <p:cNvPr id="5" name="Immagine 4">
            <a:extLst>
              <a:ext uri="{FF2B5EF4-FFF2-40B4-BE49-F238E27FC236}">
                <a16:creationId xmlns:a16="http://schemas.microsoft.com/office/drawing/2014/main" id="{F12817BB-3C0A-9A02-DD49-32874DDC36D7}"/>
              </a:ext>
            </a:extLst>
          </p:cNvPr>
          <p:cNvPicPr>
            <a:picLocks noChangeAspect="1"/>
          </p:cNvPicPr>
          <p:nvPr/>
        </p:nvPicPr>
        <p:blipFill rotWithShape="1">
          <a:blip r:embed="rId2"/>
          <a:srcRect b="18905"/>
          <a:stretch/>
        </p:blipFill>
        <p:spPr>
          <a:xfrm>
            <a:off x="3417512" y="4763730"/>
            <a:ext cx="5353797" cy="1027471"/>
          </a:xfrm>
          <a:prstGeom prst="round2DiagRect">
            <a:avLst>
              <a:gd name="adj1" fmla="val 16667"/>
              <a:gd name="adj2" fmla="val 0"/>
            </a:avLst>
          </a:prstGeom>
          <a:ln w="88900" cap="sq">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51193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008B58-3BDC-3D3C-1525-5B3CF91705AA}"/>
              </a:ext>
            </a:extLst>
          </p:cNvPr>
          <p:cNvSpPr>
            <a:spLocks noGrp="1"/>
          </p:cNvSpPr>
          <p:nvPr>
            <p:ph type="title"/>
          </p:nvPr>
        </p:nvSpPr>
        <p:spPr/>
        <p:txBody>
          <a:bodyPr/>
          <a:lstStyle/>
          <a:p>
            <a:r>
              <a:rPr lang="it-IT" dirty="0"/>
              <a:t>Risultati totali dei classificatori</a:t>
            </a:r>
          </a:p>
        </p:txBody>
      </p:sp>
      <p:sp>
        <p:nvSpPr>
          <p:cNvPr id="3" name="Segnaposto contenuto 2">
            <a:extLst>
              <a:ext uri="{FF2B5EF4-FFF2-40B4-BE49-F238E27FC236}">
                <a16:creationId xmlns:a16="http://schemas.microsoft.com/office/drawing/2014/main" id="{FF063422-1038-AF73-9852-5DB51B08BB9D}"/>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34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358610-3B41-E6C7-9C24-8FB6AD303234}"/>
              </a:ext>
            </a:extLst>
          </p:cNvPr>
          <p:cNvSpPr>
            <a:spLocks noGrp="1"/>
          </p:cNvSpPr>
          <p:nvPr>
            <p:ph type="title"/>
          </p:nvPr>
        </p:nvSpPr>
        <p:spPr/>
        <p:txBody>
          <a:bodyPr/>
          <a:lstStyle/>
          <a:p>
            <a:r>
              <a:rPr lang="it-IT" dirty="0"/>
              <a:t>Contesto Applicativo</a:t>
            </a:r>
          </a:p>
        </p:txBody>
      </p:sp>
      <p:sp>
        <p:nvSpPr>
          <p:cNvPr id="3" name="Segnaposto contenuto 2">
            <a:extLst>
              <a:ext uri="{FF2B5EF4-FFF2-40B4-BE49-F238E27FC236}">
                <a16:creationId xmlns:a16="http://schemas.microsoft.com/office/drawing/2014/main" id="{7F066C58-8C5A-0126-10CE-63B0BAA61BE7}"/>
              </a:ext>
            </a:extLst>
          </p:cNvPr>
          <p:cNvSpPr>
            <a:spLocks noGrp="1"/>
          </p:cNvSpPr>
          <p:nvPr>
            <p:ph idx="1"/>
          </p:nvPr>
        </p:nvSpPr>
        <p:spPr/>
        <p:txBody>
          <a:bodyPr/>
          <a:lstStyle/>
          <a:p>
            <a:pPr marL="0" indent="0">
              <a:buNone/>
            </a:pPr>
            <a:r>
              <a:rPr lang="it-IT" dirty="0"/>
              <a:t>Un </a:t>
            </a:r>
            <a:r>
              <a:rPr lang="it-IT" dirty="0" err="1"/>
              <a:t>Intrusion</a:t>
            </a:r>
            <a:r>
              <a:rPr lang="it-IT" dirty="0"/>
              <a:t> </a:t>
            </a:r>
            <a:r>
              <a:rPr lang="it-IT" dirty="0" err="1"/>
              <a:t>Detection</a:t>
            </a:r>
            <a:r>
              <a:rPr lang="it-IT" dirty="0"/>
              <a:t> System (IDS) è un software che mira a rilevare un eventuale attacco in corso ad un sistema informatico, tramite il monitoraggio dei pacchetti ricevuti.</a:t>
            </a:r>
          </a:p>
        </p:txBody>
      </p:sp>
    </p:spTree>
    <p:extLst>
      <p:ext uri="{BB962C8B-B14F-4D97-AF65-F5344CB8AC3E}">
        <p14:creationId xmlns:p14="http://schemas.microsoft.com/office/powerpoint/2010/main" val="1342361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2AECAC-0BC3-82C7-58E7-AE4B9AF0BFFF}"/>
              </a:ext>
            </a:extLst>
          </p:cNvPr>
          <p:cNvSpPr>
            <a:spLocks noGrp="1"/>
          </p:cNvSpPr>
          <p:nvPr>
            <p:ph type="title"/>
          </p:nvPr>
        </p:nvSpPr>
        <p:spPr/>
        <p:txBody>
          <a:bodyPr/>
          <a:lstStyle/>
          <a:p>
            <a:r>
              <a:rPr lang="it-IT" dirty="0"/>
              <a:t>Conclusioni</a:t>
            </a:r>
          </a:p>
        </p:txBody>
      </p:sp>
      <p:sp>
        <p:nvSpPr>
          <p:cNvPr id="3" name="Segnaposto contenuto 2">
            <a:extLst>
              <a:ext uri="{FF2B5EF4-FFF2-40B4-BE49-F238E27FC236}">
                <a16:creationId xmlns:a16="http://schemas.microsoft.com/office/drawing/2014/main" id="{AC27BE14-B549-4ACB-DE25-2A5255C4D65D}"/>
              </a:ext>
            </a:extLst>
          </p:cNvPr>
          <p:cNvSpPr>
            <a:spLocks noGrp="1"/>
          </p:cNvSpPr>
          <p:nvPr>
            <p:ph idx="1"/>
          </p:nvPr>
        </p:nvSpPr>
        <p:spPr/>
        <p:txBody>
          <a:bodyPr/>
          <a:lstStyle/>
          <a:p>
            <a:r>
              <a:rPr lang="it-IT" dirty="0"/>
              <a:t>Sono stati ottenuti risultati eccellenti nel rilevare gli attacchi in maniera generica (che è il obiettivo principale e più critico di un IDS).</a:t>
            </a:r>
          </a:p>
          <a:p>
            <a:r>
              <a:rPr lang="it-IT" dirty="0"/>
              <a:t>Altresì nel momento di dare più informazioni sul tipo di attacco tramite classificazione </a:t>
            </a:r>
            <a:r>
              <a:rPr lang="it-IT" dirty="0" err="1"/>
              <a:t>multiclasse</a:t>
            </a:r>
            <a:r>
              <a:rPr lang="it-IT" dirty="0"/>
              <a:t> notiamo che la </a:t>
            </a:r>
            <a:r>
              <a:rPr lang="it-IT" dirty="0" err="1"/>
              <a:t>precision</a:t>
            </a:r>
            <a:r>
              <a:rPr lang="it-IT" dirty="0"/>
              <a:t> dei benigni (e la recall degli attacchi) tende 1. Ciò implica che in ogni caso non abbiamo falsi negativi che è critico dal punto di vista della sicurezza.</a:t>
            </a:r>
          </a:p>
        </p:txBody>
      </p:sp>
    </p:spTree>
    <p:extLst>
      <p:ext uri="{BB962C8B-B14F-4D97-AF65-F5344CB8AC3E}">
        <p14:creationId xmlns:p14="http://schemas.microsoft.com/office/powerpoint/2010/main" val="500279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B1FA52-47E6-552D-D52A-4566663971FB}"/>
              </a:ext>
            </a:extLst>
          </p:cNvPr>
          <p:cNvSpPr>
            <a:spLocks noGrp="1"/>
          </p:cNvSpPr>
          <p:nvPr>
            <p:ph type="title"/>
          </p:nvPr>
        </p:nvSpPr>
        <p:spPr/>
        <p:txBody>
          <a:bodyPr/>
          <a:lstStyle/>
          <a:p>
            <a:r>
              <a:rPr lang="it-IT" dirty="0"/>
              <a:t>Dataset</a:t>
            </a:r>
          </a:p>
        </p:txBody>
      </p:sp>
      <p:sp>
        <p:nvSpPr>
          <p:cNvPr id="3" name="Segnaposto contenuto 2">
            <a:extLst>
              <a:ext uri="{FF2B5EF4-FFF2-40B4-BE49-F238E27FC236}">
                <a16:creationId xmlns:a16="http://schemas.microsoft.com/office/drawing/2014/main" id="{197A3820-D9A6-6B34-0CEB-9686189984F8}"/>
              </a:ext>
            </a:extLst>
          </p:cNvPr>
          <p:cNvSpPr>
            <a:spLocks noGrp="1"/>
          </p:cNvSpPr>
          <p:nvPr>
            <p:ph idx="1"/>
          </p:nvPr>
        </p:nvSpPr>
        <p:spPr/>
        <p:txBody>
          <a:bodyPr/>
          <a:lstStyle/>
          <a:p>
            <a:pPr marL="0" indent="0">
              <a:buNone/>
            </a:pPr>
            <a:r>
              <a:rPr lang="it-IT" dirty="0"/>
              <a:t>Il dataset scelto per addestrare i modelli alla base dell’IDS è il CIC-IDS2017 creato dal Canadian Institute for Cybersecurity (CIC). Il dataset è stato creato simulando una rete con connessioni benigne e diversi attacchi come: </a:t>
            </a:r>
            <a:r>
              <a:rPr lang="it-IT" dirty="0" err="1"/>
              <a:t>portscan</a:t>
            </a:r>
            <a:r>
              <a:rPr lang="it-IT" dirty="0"/>
              <a:t>, </a:t>
            </a:r>
            <a:r>
              <a:rPr lang="it-IT" dirty="0" err="1"/>
              <a:t>dos</a:t>
            </a:r>
            <a:r>
              <a:rPr lang="it-IT" dirty="0"/>
              <a:t>, </a:t>
            </a:r>
            <a:r>
              <a:rPr lang="it-IT" dirty="0" err="1"/>
              <a:t>ddos</a:t>
            </a:r>
            <a:r>
              <a:rPr lang="it-IT" dirty="0"/>
              <a:t> e altri ancora.</a:t>
            </a:r>
          </a:p>
        </p:txBody>
      </p:sp>
    </p:spTree>
    <p:extLst>
      <p:ext uri="{BB962C8B-B14F-4D97-AF65-F5344CB8AC3E}">
        <p14:creationId xmlns:p14="http://schemas.microsoft.com/office/powerpoint/2010/main" val="295230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B1FA52-47E6-552D-D52A-4566663971FB}"/>
              </a:ext>
            </a:extLst>
          </p:cNvPr>
          <p:cNvSpPr>
            <a:spLocks noGrp="1"/>
          </p:cNvSpPr>
          <p:nvPr>
            <p:ph type="title"/>
          </p:nvPr>
        </p:nvSpPr>
        <p:spPr>
          <a:xfrm>
            <a:off x="1141412" y="618518"/>
            <a:ext cx="5894387" cy="1478570"/>
          </a:xfrm>
        </p:spPr>
        <p:txBody>
          <a:bodyPr anchor="b">
            <a:normAutofit/>
          </a:bodyPr>
          <a:lstStyle/>
          <a:p>
            <a:r>
              <a:rPr lang="it-IT" dirty="0"/>
              <a:t>Dataset</a:t>
            </a:r>
          </a:p>
        </p:txBody>
      </p:sp>
      <p:sp>
        <p:nvSpPr>
          <p:cNvPr id="3" name="Segnaposto contenuto 2">
            <a:extLst>
              <a:ext uri="{FF2B5EF4-FFF2-40B4-BE49-F238E27FC236}">
                <a16:creationId xmlns:a16="http://schemas.microsoft.com/office/drawing/2014/main" id="{197A3820-D9A6-6B34-0CEB-9686189984F8}"/>
              </a:ext>
            </a:extLst>
          </p:cNvPr>
          <p:cNvSpPr>
            <a:spLocks noGrp="1"/>
          </p:cNvSpPr>
          <p:nvPr>
            <p:ph idx="1"/>
          </p:nvPr>
        </p:nvSpPr>
        <p:spPr>
          <a:xfrm>
            <a:off x="1141412" y="2249487"/>
            <a:ext cx="5894388" cy="3541714"/>
          </a:xfrm>
        </p:spPr>
        <p:txBody>
          <a:bodyPr>
            <a:normAutofit/>
          </a:bodyPr>
          <a:lstStyle/>
          <a:p>
            <a:pPr marL="0" indent="0">
              <a:buNone/>
            </a:pPr>
            <a:r>
              <a:rPr lang="it-IT" dirty="0"/>
              <a:t>È stata dunque fatta l’analisi della rete con </a:t>
            </a:r>
            <a:r>
              <a:rPr lang="it-IT" dirty="0" err="1"/>
              <a:t>CICFlowMeter</a:t>
            </a:r>
            <a:r>
              <a:rPr lang="it-IT" dirty="0"/>
              <a:t> risultando in 2100814 </a:t>
            </a:r>
            <a:r>
              <a:rPr lang="it-IT" dirty="0" err="1"/>
              <a:t>tuple</a:t>
            </a:r>
            <a:r>
              <a:rPr lang="it-IT" dirty="0"/>
              <a:t> con 84 caratteristiche della connessione, tra cui l’etichetta benigno o dello specifico attacco.</a:t>
            </a:r>
          </a:p>
          <a:p>
            <a:pPr marL="0" indent="0">
              <a:buNone/>
            </a:pPr>
            <a:endParaRPr lang="it-IT" dirty="0"/>
          </a:p>
        </p:txBody>
      </p:sp>
      <p:pic>
        <p:nvPicPr>
          <p:cNvPr id="5" name="Immagine 4">
            <a:extLst>
              <a:ext uri="{FF2B5EF4-FFF2-40B4-BE49-F238E27FC236}">
                <a16:creationId xmlns:a16="http://schemas.microsoft.com/office/drawing/2014/main" id="{814ACD92-0000-9159-630C-01DDA2C474E2}"/>
              </a:ext>
            </a:extLst>
          </p:cNvPr>
          <p:cNvPicPr>
            <a:picLocks noChangeAspect="1"/>
          </p:cNvPicPr>
          <p:nvPr/>
        </p:nvPicPr>
        <p:blipFill rotWithShape="1">
          <a:blip r:embed="rId2"/>
          <a:srcRect t="24043" r="-1" b="-1"/>
          <a:stretch/>
        </p:blipFill>
        <p:spPr>
          <a:xfrm>
            <a:off x="7619998" y="780235"/>
            <a:ext cx="3425199" cy="484033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09695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E61684-8ECF-888C-A4AB-5EC17C8375C7}"/>
              </a:ext>
            </a:extLst>
          </p:cNvPr>
          <p:cNvSpPr>
            <a:spLocks noGrp="1"/>
          </p:cNvSpPr>
          <p:nvPr>
            <p:ph type="title"/>
          </p:nvPr>
        </p:nvSpPr>
        <p:spPr/>
        <p:txBody>
          <a:bodyPr/>
          <a:lstStyle/>
          <a:p>
            <a:r>
              <a:rPr lang="it-IT" dirty="0" err="1"/>
              <a:t>Preprocessing</a:t>
            </a:r>
            <a:r>
              <a:rPr lang="it-IT" dirty="0"/>
              <a:t> dei dati</a:t>
            </a:r>
          </a:p>
        </p:txBody>
      </p:sp>
      <p:sp>
        <p:nvSpPr>
          <p:cNvPr id="3" name="Segnaposto contenuto 2">
            <a:extLst>
              <a:ext uri="{FF2B5EF4-FFF2-40B4-BE49-F238E27FC236}">
                <a16:creationId xmlns:a16="http://schemas.microsoft.com/office/drawing/2014/main" id="{86FCF3AF-52FA-2377-F12D-4C90EC3C12D4}"/>
              </a:ext>
            </a:extLst>
          </p:cNvPr>
          <p:cNvSpPr>
            <a:spLocks noGrp="1"/>
          </p:cNvSpPr>
          <p:nvPr>
            <p:ph idx="1"/>
          </p:nvPr>
        </p:nvSpPr>
        <p:spPr>
          <a:xfrm>
            <a:off x="1141410" y="1725255"/>
            <a:ext cx="9905999" cy="2276294"/>
          </a:xfrm>
        </p:spPr>
        <p:txBody>
          <a:bodyPr/>
          <a:lstStyle/>
          <a:p>
            <a:r>
              <a:rPr lang="it-IT" dirty="0"/>
              <a:t>Unione dei diversi giorni di simulazione in unico </a:t>
            </a:r>
            <a:r>
              <a:rPr lang="it-IT" dirty="0" err="1"/>
              <a:t>dataframe</a:t>
            </a:r>
            <a:endParaRPr lang="it-IT" dirty="0"/>
          </a:p>
          <a:p>
            <a:r>
              <a:rPr lang="it-IT" dirty="0"/>
              <a:t>Eliminazione delle righe con valori nulli o infiniti</a:t>
            </a:r>
          </a:p>
          <a:p>
            <a:r>
              <a:rPr lang="it-IT" dirty="0"/>
              <a:t>Drop delle feature inutili al modello (ad esempio vogliamo che il modello si astragga dagli indirizzi </a:t>
            </a:r>
            <a:r>
              <a:rPr lang="it-IT" dirty="0" err="1"/>
              <a:t>ip</a:t>
            </a:r>
            <a:r>
              <a:rPr lang="it-IT" dirty="0"/>
              <a:t> dei pacchetti)</a:t>
            </a:r>
          </a:p>
          <a:p>
            <a:endParaRPr lang="it-IT" dirty="0"/>
          </a:p>
        </p:txBody>
      </p:sp>
      <p:pic>
        <p:nvPicPr>
          <p:cNvPr id="5" name="Immagine 4">
            <a:extLst>
              <a:ext uri="{FF2B5EF4-FFF2-40B4-BE49-F238E27FC236}">
                <a16:creationId xmlns:a16="http://schemas.microsoft.com/office/drawing/2014/main" id="{5CA68018-AACE-C988-4A2B-BF544BAAC66B}"/>
              </a:ext>
            </a:extLst>
          </p:cNvPr>
          <p:cNvPicPr>
            <a:picLocks noChangeAspect="1"/>
          </p:cNvPicPr>
          <p:nvPr/>
        </p:nvPicPr>
        <p:blipFill rotWithShape="1">
          <a:blip r:embed="rId2"/>
          <a:srcRect b="25243"/>
          <a:stretch/>
        </p:blipFill>
        <p:spPr>
          <a:xfrm>
            <a:off x="2705919" y="4139408"/>
            <a:ext cx="6776983" cy="2100074"/>
          </a:xfrm>
          <a:prstGeom prst="round2DiagRect">
            <a:avLst>
              <a:gd name="adj1" fmla="val 12035"/>
              <a:gd name="adj2" fmla="val 0"/>
            </a:avLst>
          </a:prstGeom>
          <a:ln w="88900" cap="sq">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74009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A07B7-47F5-BCA7-70C2-492A65C431B5}"/>
              </a:ext>
            </a:extLst>
          </p:cNvPr>
          <p:cNvSpPr>
            <a:spLocks noGrp="1"/>
          </p:cNvSpPr>
          <p:nvPr>
            <p:ph type="title"/>
          </p:nvPr>
        </p:nvSpPr>
        <p:spPr/>
        <p:txBody>
          <a:bodyPr/>
          <a:lstStyle/>
          <a:p>
            <a:r>
              <a:rPr lang="it-IT" dirty="0"/>
              <a:t>Classificatore Binario (Benigno/Maligno)</a:t>
            </a:r>
          </a:p>
        </p:txBody>
      </p:sp>
      <p:sp>
        <p:nvSpPr>
          <p:cNvPr id="3" name="Segnaposto contenuto 2">
            <a:extLst>
              <a:ext uri="{FF2B5EF4-FFF2-40B4-BE49-F238E27FC236}">
                <a16:creationId xmlns:a16="http://schemas.microsoft.com/office/drawing/2014/main" id="{49187971-1859-6B49-46A1-1C7CFD59B10D}"/>
              </a:ext>
            </a:extLst>
          </p:cNvPr>
          <p:cNvSpPr>
            <a:spLocks noGrp="1"/>
          </p:cNvSpPr>
          <p:nvPr>
            <p:ph idx="1"/>
          </p:nvPr>
        </p:nvSpPr>
        <p:spPr>
          <a:xfrm>
            <a:off x="1141412" y="2249487"/>
            <a:ext cx="9905999" cy="2312785"/>
          </a:xfrm>
        </p:spPr>
        <p:txBody>
          <a:bodyPr/>
          <a:lstStyle/>
          <a:p>
            <a:pPr marL="0" indent="0">
              <a:buNone/>
            </a:pPr>
            <a:r>
              <a:rPr lang="it-IT" dirty="0"/>
              <a:t>Il prossimo passo è stato costruire un primo classificatore che distinguesse una connessione benigna da una maligna. Per fare ciò abbiamo collassato tutte le etichette dei vari attacchi in una sola e, dal momento che il dataset è fortemente sbilanciato, campionato un sottoinsieme di quelle benigne di uguale cardinalità</a:t>
            </a:r>
          </a:p>
        </p:txBody>
      </p:sp>
      <p:pic>
        <p:nvPicPr>
          <p:cNvPr id="7" name="Immagine 6">
            <a:extLst>
              <a:ext uri="{FF2B5EF4-FFF2-40B4-BE49-F238E27FC236}">
                <a16:creationId xmlns:a16="http://schemas.microsoft.com/office/drawing/2014/main" id="{2BC51421-8597-7036-E5C2-9011A8EC8D1B}"/>
              </a:ext>
            </a:extLst>
          </p:cNvPr>
          <p:cNvPicPr>
            <a:picLocks noChangeAspect="1"/>
          </p:cNvPicPr>
          <p:nvPr/>
        </p:nvPicPr>
        <p:blipFill rotWithShape="1">
          <a:blip r:embed="rId2"/>
          <a:srcRect t="3553" b="-1"/>
          <a:stretch/>
        </p:blipFill>
        <p:spPr>
          <a:xfrm>
            <a:off x="4343155" y="4916425"/>
            <a:ext cx="3505689" cy="1323057"/>
          </a:xfrm>
          <a:prstGeom prst="round2DiagRect">
            <a:avLst>
              <a:gd name="adj1" fmla="val 10960"/>
              <a:gd name="adj2" fmla="val 0"/>
            </a:avLst>
          </a:prstGeom>
          <a:ln w="88900" cap="sq">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12102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A07B7-47F5-BCA7-70C2-492A65C431B5}"/>
              </a:ext>
            </a:extLst>
          </p:cNvPr>
          <p:cNvSpPr>
            <a:spLocks noGrp="1"/>
          </p:cNvSpPr>
          <p:nvPr>
            <p:ph type="title"/>
          </p:nvPr>
        </p:nvSpPr>
        <p:spPr/>
        <p:txBody>
          <a:bodyPr/>
          <a:lstStyle/>
          <a:p>
            <a:r>
              <a:rPr lang="it-IT" dirty="0"/>
              <a:t>Classificatore Binario (Benigno/Maligno)</a:t>
            </a:r>
          </a:p>
        </p:txBody>
      </p:sp>
      <p:sp>
        <p:nvSpPr>
          <p:cNvPr id="3" name="Segnaposto contenuto 2">
            <a:extLst>
              <a:ext uri="{FF2B5EF4-FFF2-40B4-BE49-F238E27FC236}">
                <a16:creationId xmlns:a16="http://schemas.microsoft.com/office/drawing/2014/main" id="{49187971-1859-6B49-46A1-1C7CFD59B10D}"/>
              </a:ext>
            </a:extLst>
          </p:cNvPr>
          <p:cNvSpPr>
            <a:spLocks noGrp="1"/>
          </p:cNvSpPr>
          <p:nvPr>
            <p:ph idx="1"/>
          </p:nvPr>
        </p:nvSpPr>
        <p:spPr>
          <a:xfrm>
            <a:off x="1141412" y="2249487"/>
            <a:ext cx="9905999" cy="2312785"/>
          </a:xfrm>
        </p:spPr>
        <p:txBody>
          <a:bodyPr/>
          <a:lstStyle/>
          <a:p>
            <a:pPr marL="0" indent="0">
              <a:buNone/>
            </a:pPr>
            <a:r>
              <a:rPr lang="it-IT" dirty="0"/>
              <a:t>Il prossimo passo è stato costruire un primo classificatore che distinguesse una connessione benigna da una maligna. Per fare ciò abbiamo collassato tutte le etichette dei vari attacchi in una sola e, dal momento che il dataset è fortemente sbilanciato, campionato un sottoinsieme di quelle benigne di uguale cardinalità</a:t>
            </a:r>
          </a:p>
        </p:txBody>
      </p:sp>
      <p:pic>
        <p:nvPicPr>
          <p:cNvPr id="7" name="Immagine 6">
            <a:extLst>
              <a:ext uri="{FF2B5EF4-FFF2-40B4-BE49-F238E27FC236}">
                <a16:creationId xmlns:a16="http://schemas.microsoft.com/office/drawing/2014/main" id="{2BC51421-8597-7036-E5C2-9011A8EC8D1B}"/>
              </a:ext>
            </a:extLst>
          </p:cNvPr>
          <p:cNvPicPr>
            <a:picLocks noChangeAspect="1"/>
          </p:cNvPicPr>
          <p:nvPr/>
        </p:nvPicPr>
        <p:blipFill rotWithShape="1">
          <a:blip r:embed="rId2"/>
          <a:srcRect t="3553" b="-1"/>
          <a:stretch/>
        </p:blipFill>
        <p:spPr>
          <a:xfrm>
            <a:off x="4343155" y="4916425"/>
            <a:ext cx="3505689" cy="1323057"/>
          </a:xfrm>
          <a:prstGeom prst="round2DiagRect">
            <a:avLst>
              <a:gd name="adj1" fmla="val 10960"/>
              <a:gd name="adj2" fmla="val 0"/>
            </a:avLst>
          </a:prstGeom>
          <a:ln w="88900" cap="sq">
            <a:no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84242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A07B7-47F5-BCA7-70C2-492A65C431B5}"/>
              </a:ext>
            </a:extLst>
          </p:cNvPr>
          <p:cNvSpPr>
            <a:spLocks noGrp="1"/>
          </p:cNvSpPr>
          <p:nvPr>
            <p:ph type="title"/>
          </p:nvPr>
        </p:nvSpPr>
        <p:spPr>
          <a:xfrm>
            <a:off x="1141413" y="618518"/>
            <a:ext cx="9905998" cy="1478570"/>
          </a:xfrm>
        </p:spPr>
        <p:txBody>
          <a:bodyPr>
            <a:normAutofit/>
          </a:bodyPr>
          <a:lstStyle/>
          <a:p>
            <a:r>
              <a:rPr lang="it-IT"/>
              <a:t>Classificatore Binario (Benigno/Maligno)</a:t>
            </a:r>
            <a:endParaRPr lang="it-IT" dirty="0"/>
          </a:p>
        </p:txBody>
      </p:sp>
      <p:pic>
        <p:nvPicPr>
          <p:cNvPr id="5" name="Immagine 4">
            <a:extLst>
              <a:ext uri="{FF2B5EF4-FFF2-40B4-BE49-F238E27FC236}">
                <a16:creationId xmlns:a16="http://schemas.microsoft.com/office/drawing/2014/main" id="{BE0AAB50-37DC-AE2C-4CE5-7B5640040EFF}"/>
              </a:ext>
            </a:extLst>
          </p:cNvPr>
          <p:cNvPicPr>
            <a:picLocks noChangeAspect="1"/>
          </p:cNvPicPr>
          <p:nvPr/>
        </p:nvPicPr>
        <p:blipFill>
          <a:blip r:embed="rId2"/>
          <a:srcRect t="278" b="278"/>
          <a:stretch/>
        </p:blipFill>
        <p:spPr>
          <a:xfrm>
            <a:off x="1141411" y="3197835"/>
            <a:ext cx="4689234" cy="165295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Segnaposto contenuto 2">
            <a:extLst>
              <a:ext uri="{FF2B5EF4-FFF2-40B4-BE49-F238E27FC236}">
                <a16:creationId xmlns:a16="http://schemas.microsoft.com/office/drawing/2014/main" id="{49187971-1859-6B49-46A1-1C7CFD59B10D}"/>
              </a:ext>
            </a:extLst>
          </p:cNvPr>
          <p:cNvSpPr>
            <a:spLocks noGrp="1"/>
          </p:cNvSpPr>
          <p:nvPr>
            <p:ph idx="1"/>
          </p:nvPr>
        </p:nvSpPr>
        <p:spPr>
          <a:xfrm>
            <a:off x="6336727" y="2249487"/>
            <a:ext cx="4710683" cy="3541714"/>
          </a:xfrm>
        </p:spPr>
        <p:txBody>
          <a:bodyPr>
            <a:normAutofit/>
          </a:bodyPr>
          <a:lstStyle/>
          <a:p>
            <a:pPr marL="0" indent="0">
              <a:buNone/>
            </a:pPr>
            <a:r>
              <a:rPr lang="it-IT" dirty="0"/>
              <a:t>Come classificatore abbiamo usato un Random </a:t>
            </a:r>
            <a:r>
              <a:rPr lang="it-IT" dirty="0" err="1"/>
              <a:t>Forest</a:t>
            </a:r>
            <a:r>
              <a:rPr lang="it-IT" dirty="0"/>
              <a:t> con parametri di default e già così i risultati sono perfetti. Abbiamo successivamente provato a ridurre il numero di </a:t>
            </a:r>
            <a:r>
              <a:rPr lang="it-IT" dirty="0" err="1"/>
              <a:t>tuple</a:t>
            </a:r>
            <a:r>
              <a:rPr lang="it-IT" dirty="0"/>
              <a:t> o il numero di feature, ma i risultati rimangono pressoché identici</a:t>
            </a:r>
          </a:p>
        </p:txBody>
      </p:sp>
    </p:spTree>
    <p:extLst>
      <p:ext uri="{BB962C8B-B14F-4D97-AF65-F5344CB8AC3E}">
        <p14:creationId xmlns:p14="http://schemas.microsoft.com/office/powerpoint/2010/main" val="3037516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A07B7-47F5-BCA7-70C2-492A65C431B5}"/>
              </a:ext>
            </a:extLst>
          </p:cNvPr>
          <p:cNvSpPr>
            <a:spLocks noGrp="1"/>
          </p:cNvSpPr>
          <p:nvPr>
            <p:ph type="title"/>
          </p:nvPr>
        </p:nvSpPr>
        <p:spPr>
          <a:xfrm>
            <a:off x="1141413" y="618518"/>
            <a:ext cx="9905998" cy="1478570"/>
          </a:xfrm>
        </p:spPr>
        <p:txBody>
          <a:bodyPr>
            <a:normAutofit/>
          </a:bodyPr>
          <a:lstStyle/>
          <a:p>
            <a:r>
              <a:rPr lang="it-IT"/>
              <a:t>Classificatore Binario (Benigno/Maligno)</a:t>
            </a:r>
            <a:endParaRPr lang="it-IT" dirty="0"/>
          </a:p>
        </p:txBody>
      </p:sp>
      <p:pic>
        <p:nvPicPr>
          <p:cNvPr id="5" name="Immagine 4">
            <a:extLst>
              <a:ext uri="{FF2B5EF4-FFF2-40B4-BE49-F238E27FC236}">
                <a16:creationId xmlns:a16="http://schemas.microsoft.com/office/drawing/2014/main" id="{BE0AAB50-37DC-AE2C-4CE5-7B5640040EFF}"/>
              </a:ext>
            </a:extLst>
          </p:cNvPr>
          <p:cNvPicPr>
            <a:picLocks noChangeAspect="1"/>
          </p:cNvPicPr>
          <p:nvPr/>
        </p:nvPicPr>
        <p:blipFill>
          <a:blip r:embed="rId2"/>
          <a:srcRect t="278" b="278"/>
          <a:stretch/>
        </p:blipFill>
        <p:spPr>
          <a:xfrm>
            <a:off x="1141411" y="3197835"/>
            <a:ext cx="4689234" cy="165295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Segnaposto contenuto 2">
            <a:extLst>
              <a:ext uri="{FF2B5EF4-FFF2-40B4-BE49-F238E27FC236}">
                <a16:creationId xmlns:a16="http://schemas.microsoft.com/office/drawing/2014/main" id="{49187971-1859-6B49-46A1-1C7CFD59B10D}"/>
              </a:ext>
            </a:extLst>
          </p:cNvPr>
          <p:cNvSpPr>
            <a:spLocks noGrp="1"/>
          </p:cNvSpPr>
          <p:nvPr>
            <p:ph idx="1"/>
          </p:nvPr>
        </p:nvSpPr>
        <p:spPr>
          <a:xfrm>
            <a:off x="6336727" y="2249487"/>
            <a:ext cx="4710683" cy="3541714"/>
          </a:xfrm>
        </p:spPr>
        <p:txBody>
          <a:bodyPr>
            <a:normAutofit/>
          </a:bodyPr>
          <a:lstStyle/>
          <a:p>
            <a:pPr marL="0" indent="0">
              <a:buNone/>
            </a:pPr>
            <a:r>
              <a:rPr lang="it-IT" dirty="0"/>
              <a:t>Come classificatore abbiamo usato un Random </a:t>
            </a:r>
            <a:r>
              <a:rPr lang="it-IT" dirty="0" err="1"/>
              <a:t>Forest</a:t>
            </a:r>
            <a:r>
              <a:rPr lang="it-IT" dirty="0"/>
              <a:t> con parametri di default e già così i risultati sono perfetti. Abbiamo successivamente provato a ridurre il numero di </a:t>
            </a:r>
            <a:r>
              <a:rPr lang="it-IT" dirty="0" err="1"/>
              <a:t>tuple</a:t>
            </a:r>
            <a:r>
              <a:rPr lang="it-IT" dirty="0"/>
              <a:t> o il numero di feature, ma i risultati rimangono pressoché identici</a:t>
            </a:r>
          </a:p>
        </p:txBody>
      </p:sp>
    </p:spTree>
    <p:extLst>
      <p:ext uri="{BB962C8B-B14F-4D97-AF65-F5344CB8AC3E}">
        <p14:creationId xmlns:p14="http://schemas.microsoft.com/office/powerpoint/2010/main" val="41911541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Presentazione dimes</Template>
  <TotalTime>179</TotalTime>
  <Words>727</Words>
  <Application>Microsoft Office PowerPoint</Application>
  <PresentationFormat>Widescreen</PresentationFormat>
  <Paragraphs>53</Paragraphs>
  <Slides>20</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20</vt:i4>
      </vt:variant>
    </vt:vector>
  </HeadingPairs>
  <TitlesOfParts>
    <vt:vector size="23" baseType="lpstr">
      <vt:lpstr>Arial</vt:lpstr>
      <vt:lpstr>Tw Cen MT</vt:lpstr>
      <vt:lpstr>Circuito</vt:lpstr>
      <vt:lpstr>Presentazione standard di PowerPoint</vt:lpstr>
      <vt:lpstr>Contesto Applicativo</vt:lpstr>
      <vt:lpstr>Dataset</vt:lpstr>
      <vt:lpstr>Dataset</vt:lpstr>
      <vt:lpstr>Preprocessing dei dati</vt:lpstr>
      <vt:lpstr>Classificatore Binario (Benigno/Maligno)</vt:lpstr>
      <vt:lpstr>Classificatore Binario (Benigno/Maligno)</vt:lpstr>
      <vt:lpstr>Classificatore Binario (Benigno/Maligno)</vt:lpstr>
      <vt:lpstr>Classificatore Binario (Benigno/Maligno)</vt:lpstr>
      <vt:lpstr>Classificazione Multiclasse</vt:lpstr>
      <vt:lpstr>Classificazione Multiclasse</vt:lpstr>
      <vt:lpstr>Under/Over Sampling</vt:lpstr>
      <vt:lpstr>Standardizzazione del Dataset</vt:lpstr>
      <vt:lpstr>Classificatori e Tuning</vt:lpstr>
      <vt:lpstr>Risultati Classificatori</vt:lpstr>
      <vt:lpstr>Rete neurale</vt:lpstr>
      <vt:lpstr>Metodi Ensemble</vt:lpstr>
      <vt:lpstr>Classe Myvoting</vt:lpstr>
      <vt:lpstr>Risultati totali dei classificatori</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FRANCESCO PALUMBO</dc:creator>
  <cp:lastModifiedBy>FRANCESCO PALUMBO</cp:lastModifiedBy>
  <cp:revision>1</cp:revision>
  <dcterms:created xsi:type="dcterms:W3CDTF">2023-03-26T19:41:50Z</dcterms:created>
  <dcterms:modified xsi:type="dcterms:W3CDTF">2023-03-26T22:41:03Z</dcterms:modified>
</cp:coreProperties>
</file>