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91" r:id="rId15"/>
    <p:sldId id="290" r:id="rId16"/>
    <p:sldId id="292" r:id="rId17"/>
    <p:sldId id="271" r:id="rId18"/>
    <p:sldId id="273" r:id="rId19"/>
    <p:sldId id="295" r:id="rId20"/>
    <p:sldId id="294" r:id="rId21"/>
    <p:sldId id="293" r:id="rId22"/>
    <p:sldId id="276" r:id="rId23"/>
    <p:sldId id="280" r:id="rId24"/>
    <p:sldId id="277" r:id="rId25"/>
    <p:sldId id="284" r:id="rId26"/>
    <p:sldId id="285" r:id="rId27"/>
    <p:sldId id="286"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DAE48-EB0B-4B7E-8062-CC7CDA0AAFAD}" v="570" dt="2023-03-30T17:56:3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PALUMBO" userId="89cead2d-2764-4c62-a172-af7761d8aa32" providerId="ADAL" clId="{6A0DAE48-EB0B-4B7E-8062-CC7CDA0AAFAD}"/>
    <pc:docChg chg="undo redo custSel addSld delSld modSld sldOrd">
      <pc:chgData name="FRANCESCO PALUMBO" userId="89cead2d-2764-4c62-a172-af7761d8aa32" providerId="ADAL" clId="{6A0DAE48-EB0B-4B7E-8062-CC7CDA0AAFAD}" dt="2023-03-30T17:56:38.571" v="1606" actId="20577"/>
      <pc:docMkLst>
        <pc:docMk/>
      </pc:docMkLst>
      <pc:sldChg chg="modSp mod modTransition setBg">
        <pc:chgData name="FRANCESCO PALUMBO" userId="89cead2d-2764-4c62-a172-af7761d8aa32" providerId="ADAL" clId="{6A0DAE48-EB0B-4B7E-8062-CC7CDA0AAFAD}" dt="2023-03-28T23:34:03.866" v="1363"/>
        <pc:sldMkLst>
          <pc:docMk/>
          <pc:sldMk cId="684988646" sldId="256"/>
        </pc:sldMkLst>
        <pc:spChg chg="mod">
          <ac:chgData name="FRANCESCO PALUMBO" userId="89cead2d-2764-4c62-a172-af7761d8aa32" providerId="ADAL" clId="{6A0DAE48-EB0B-4B7E-8062-CC7CDA0AAFAD}" dt="2023-03-28T22:57:43.463" v="814" actId="122"/>
          <ac:spMkLst>
            <pc:docMk/>
            <pc:sldMk cId="684988646" sldId="256"/>
            <ac:spMk id="2" creationId="{CF0ECC7A-3A48-B623-F44B-D7296EF7B9A0}"/>
          </ac:spMkLst>
        </pc:spChg>
        <pc:spChg chg="mod">
          <ac:chgData name="FRANCESCO PALUMBO" userId="89cead2d-2764-4c62-a172-af7761d8aa32" providerId="ADAL" clId="{6A0DAE48-EB0B-4B7E-8062-CC7CDA0AAFAD}" dt="2023-03-26T22:40:06.327" v="3"/>
          <ac:spMkLst>
            <pc:docMk/>
            <pc:sldMk cId="684988646" sldId="256"/>
            <ac:spMk id="3" creationId="{BB235223-77C4-F3A5-7001-79702037F03D}"/>
          </ac:spMkLst>
        </pc:spChg>
      </pc:sldChg>
      <pc:sldChg chg="modSp mod modTransition">
        <pc:chgData name="FRANCESCO PALUMBO" userId="89cead2d-2764-4c62-a172-af7761d8aa32" providerId="ADAL" clId="{6A0DAE48-EB0B-4B7E-8062-CC7CDA0AAFAD}" dt="2023-03-30T14:24:12.694" v="1464" actId="20577"/>
        <pc:sldMkLst>
          <pc:docMk/>
          <pc:sldMk cId="1342361785" sldId="257"/>
        </pc:sldMkLst>
        <pc:spChg chg="mod">
          <ac:chgData name="FRANCESCO PALUMBO" userId="89cead2d-2764-4c62-a172-af7761d8aa32" providerId="ADAL" clId="{6A0DAE48-EB0B-4B7E-8062-CC7CDA0AAFAD}" dt="2023-03-26T22:40:06.327" v="3"/>
          <ac:spMkLst>
            <pc:docMk/>
            <pc:sldMk cId="1342361785" sldId="257"/>
            <ac:spMk id="2" creationId="{E6358610-3B41-E6C7-9C24-8FB6AD303234}"/>
          </ac:spMkLst>
        </pc:spChg>
        <pc:spChg chg="mod">
          <ac:chgData name="FRANCESCO PALUMBO" userId="89cead2d-2764-4c62-a172-af7761d8aa32" providerId="ADAL" clId="{6A0DAE48-EB0B-4B7E-8062-CC7CDA0AAFAD}" dt="2023-03-30T14:24:12.694" v="1464" actId="20577"/>
          <ac:spMkLst>
            <pc:docMk/>
            <pc:sldMk cId="1342361785" sldId="257"/>
            <ac:spMk id="3" creationId="{7F066C58-8C5A-0126-10CE-63B0BAA61BE7}"/>
          </ac:spMkLst>
        </pc:spChg>
      </pc:sldChg>
      <pc:sldChg chg="modSp modTransition">
        <pc:chgData name="FRANCESCO PALUMBO" userId="89cead2d-2764-4c62-a172-af7761d8aa32" providerId="ADAL" clId="{6A0DAE48-EB0B-4B7E-8062-CC7CDA0AAFAD}" dt="2023-03-28T23:28:52.285" v="1038"/>
        <pc:sldMkLst>
          <pc:docMk/>
          <pc:sldMk cId="2952303147" sldId="258"/>
        </pc:sldMkLst>
        <pc:spChg chg="mod">
          <ac:chgData name="FRANCESCO PALUMBO" userId="89cead2d-2764-4c62-a172-af7761d8aa32" providerId="ADAL" clId="{6A0DAE48-EB0B-4B7E-8062-CC7CDA0AAFAD}" dt="2023-03-26T22:40:06.327" v="3"/>
          <ac:spMkLst>
            <pc:docMk/>
            <pc:sldMk cId="2952303147" sldId="258"/>
            <ac:spMk id="2" creationId="{FBB1FA52-47E6-552D-D52A-4566663971FB}"/>
          </ac:spMkLst>
        </pc:spChg>
        <pc:spChg chg="mod">
          <ac:chgData name="FRANCESCO PALUMBO" userId="89cead2d-2764-4c62-a172-af7761d8aa32" providerId="ADAL" clId="{6A0DAE48-EB0B-4B7E-8062-CC7CDA0AAFAD}" dt="2023-03-26T22:40:06.327" v="3"/>
          <ac:spMkLst>
            <pc:docMk/>
            <pc:sldMk cId="2952303147" sldId="258"/>
            <ac:spMk id="3" creationId="{197A3820-D9A6-6B34-0CEB-9686189984F8}"/>
          </ac:spMkLst>
        </pc:spChg>
      </pc:sldChg>
      <pc:sldChg chg="modTransition">
        <pc:chgData name="FRANCESCO PALUMBO" userId="89cead2d-2764-4c62-a172-af7761d8aa32" providerId="ADAL" clId="{6A0DAE48-EB0B-4B7E-8062-CC7CDA0AAFAD}" dt="2023-03-28T23:28:52.285" v="1038"/>
        <pc:sldMkLst>
          <pc:docMk/>
          <pc:sldMk cId="1096953449" sldId="259"/>
        </pc:sldMkLst>
      </pc:sldChg>
      <pc:sldChg chg="modSp modTransition">
        <pc:chgData name="FRANCESCO PALUMBO" userId="89cead2d-2764-4c62-a172-af7761d8aa32" providerId="ADAL" clId="{6A0DAE48-EB0B-4B7E-8062-CC7CDA0AAFAD}" dt="2023-03-28T23:28:52.285" v="1038"/>
        <pc:sldMkLst>
          <pc:docMk/>
          <pc:sldMk cId="774009671" sldId="260"/>
        </pc:sldMkLst>
        <pc:spChg chg="mod">
          <ac:chgData name="FRANCESCO PALUMBO" userId="89cead2d-2764-4c62-a172-af7761d8aa32" providerId="ADAL" clId="{6A0DAE48-EB0B-4B7E-8062-CC7CDA0AAFAD}" dt="2023-03-26T22:40:06.327" v="3"/>
          <ac:spMkLst>
            <pc:docMk/>
            <pc:sldMk cId="774009671" sldId="260"/>
            <ac:spMk id="2" creationId="{5FE61684-8ECF-888C-A4AB-5EC17C8375C7}"/>
          </ac:spMkLst>
        </pc:spChg>
      </pc:sldChg>
      <pc:sldChg chg="modSp modTransition">
        <pc:chgData name="FRANCESCO PALUMBO" userId="89cead2d-2764-4c62-a172-af7761d8aa32" providerId="ADAL" clId="{6A0DAE48-EB0B-4B7E-8062-CC7CDA0AAFAD}" dt="2023-03-28T23:28:52.285" v="1038"/>
        <pc:sldMkLst>
          <pc:docMk/>
          <pc:sldMk cId="1512102515" sldId="261"/>
        </pc:sldMkLst>
        <pc:spChg chg="mod">
          <ac:chgData name="FRANCESCO PALUMBO" userId="89cead2d-2764-4c62-a172-af7761d8aa32" providerId="ADAL" clId="{6A0DAE48-EB0B-4B7E-8062-CC7CDA0AAFAD}" dt="2023-03-26T22:40:06.327" v="3"/>
          <ac:spMkLst>
            <pc:docMk/>
            <pc:sldMk cId="1512102515" sldId="261"/>
            <ac:spMk id="2" creationId="{C6DA07B7-47F5-BCA7-70C2-492A65C431B5}"/>
          </ac:spMkLst>
        </pc:spChg>
      </pc:sldChg>
      <pc:sldChg chg="modSp add del">
        <pc:chgData name="FRANCESCO PALUMBO" userId="89cead2d-2764-4c62-a172-af7761d8aa32" providerId="ADAL" clId="{6A0DAE48-EB0B-4B7E-8062-CC7CDA0AAFAD}" dt="2023-03-27T13:02:12.823" v="6" actId="47"/>
        <pc:sldMkLst>
          <pc:docMk/>
          <pc:sldMk cId="1784242403" sldId="262"/>
        </pc:sldMkLst>
        <pc:spChg chg="mod">
          <ac:chgData name="FRANCESCO PALUMBO" userId="89cead2d-2764-4c62-a172-af7761d8aa32" providerId="ADAL" clId="{6A0DAE48-EB0B-4B7E-8062-CC7CDA0AAFAD}" dt="2023-03-26T22:40:06.327" v="3"/>
          <ac:spMkLst>
            <pc:docMk/>
            <pc:sldMk cId="1784242403" sldId="262"/>
            <ac:spMk id="2" creationId="{C6DA07B7-47F5-BCA7-70C2-492A65C431B5}"/>
          </ac:spMkLst>
        </pc:spChg>
      </pc:sldChg>
      <pc:sldChg chg="modSp mod modTransition">
        <pc:chgData name="FRANCESCO PALUMBO" userId="89cead2d-2764-4c62-a172-af7761d8aa32" providerId="ADAL" clId="{6A0DAE48-EB0B-4B7E-8062-CC7CDA0AAFAD}" dt="2023-03-28T23:30:38.859" v="1047" actId="20577"/>
        <pc:sldMkLst>
          <pc:docMk/>
          <pc:sldMk cId="3037516807" sldId="263"/>
        </pc:sldMkLst>
        <pc:spChg chg="mod">
          <ac:chgData name="FRANCESCO PALUMBO" userId="89cead2d-2764-4c62-a172-af7761d8aa32" providerId="ADAL" clId="{6A0DAE48-EB0B-4B7E-8062-CC7CDA0AAFAD}" dt="2023-03-26T22:40:06.327" v="3"/>
          <ac:spMkLst>
            <pc:docMk/>
            <pc:sldMk cId="3037516807" sldId="263"/>
            <ac:spMk id="2" creationId="{C6DA07B7-47F5-BCA7-70C2-492A65C431B5}"/>
          </ac:spMkLst>
        </pc:spChg>
        <pc:spChg chg="mod">
          <ac:chgData name="FRANCESCO PALUMBO" userId="89cead2d-2764-4c62-a172-af7761d8aa32" providerId="ADAL" clId="{6A0DAE48-EB0B-4B7E-8062-CC7CDA0AAFAD}" dt="2023-03-28T23:30:38.859" v="1047" actId="20577"/>
          <ac:spMkLst>
            <pc:docMk/>
            <pc:sldMk cId="3037516807" sldId="263"/>
            <ac:spMk id="3" creationId="{49187971-1859-6B49-46A1-1C7CFD59B10D}"/>
          </ac:spMkLst>
        </pc:spChg>
      </pc:sldChg>
      <pc:sldChg chg="modSp mod modTransition">
        <pc:chgData name="FRANCESCO PALUMBO" userId="89cead2d-2764-4c62-a172-af7761d8aa32" providerId="ADAL" clId="{6A0DAE48-EB0B-4B7E-8062-CC7CDA0AAFAD}" dt="2023-03-28T23:30:14.035" v="1046" actId="20577"/>
        <pc:sldMkLst>
          <pc:docMk/>
          <pc:sldMk cId="4191154190" sldId="264"/>
        </pc:sldMkLst>
        <pc:spChg chg="mod">
          <ac:chgData name="FRANCESCO PALUMBO" userId="89cead2d-2764-4c62-a172-af7761d8aa32" providerId="ADAL" clId="{6A0DAE48-EB0B-4B7E-8062-CC7CDA0AAFAD}" dt="2023-03-26T22:40:06.327" v="3"/>
          <ac:spMkLst>
            <pc:docMk/>
            <pc:sldMk cId="4191154190" sldId="264"/>
            <ac:spMk id="2" creationId="{C6DA07B7-47F5-BCA7-70C2-492A65C431B5}"/>
          </ac:spMkLst>
        </pc:spChg>
        <pc:spChg chg="mod">
          <ac:chgData name="FRANCESCO PALUMBO" userId="89cead2d-2764-4c62-a172-af7761d8aa32" providerId="ADAL" clId="{6A0DAE48-EB0B-4B7E-8062-CC7CDA0AAFAD}" dt="2023-03-28T23:30:14.035" v="1046" actId="20577"/>
          <ac:spMkLst>
            <pc:docMk/>
            <pc:sldMk cId="4191154190" sldId="264"/>
            <ac:spMk id="3" creationId="{49187971-1859-6B49-46A1-1C7CFD59B10D}"/>
          </ac:spMkLst>
        </pc:spChg>
      </pc:sldChg>
      <pc:sldChg chg="modSp modTransition">
        <pc:chgData name="FRANCESCO PALUMBO" userId="89cead2d-2764-4c62-a172-af7761d8aa32" providerId="ADAL" clId="{6A0DAE48-EB0B-4B7E-8062-CC7CDA0AAFAD}" dt="2023-03-28T23:28:52.285" v="1038"/>
        <pc:sldMkLst>
          <pc:docMk/>
          <pc:sldMk cId="4149795672" sldId="265"/>
        </pc:sldMkLst>
        <pc:spChg chg="mod">
          <ac:chgData name="FRANCESCO PALUMBO" userId="89cead2d-2764-4c62-a172-af7761d8aa32" providerId="ADAL" clId="{6A0DAE48-EB0B-4B7E-8062-CC7CDA0AAFAD}" dt="2023-03-26T22:40:06.327" v="3"/>
          <ac:spMkLst>
            <pc:docMk/>
            <pc:sldMk cId="4149795672" sldId="265"/>
            <ac:spMk id="2" creationId="{1E2A8FAB-2D59-CE35-B3B0-66961CF7EAD6}"/>
          </ac:spMkLst>
        </pc:spChg>
        <pc:spChg chg="mod">
          <ac:chgData name="FRANCESCO PALUMBO" userId="89cead2d-2764-4c62-a172-af7761d8aa32" providerId="ADAL" clId="{6A0DAE48-EB0B-4B7E-8062-CC7CDA0AAFAD}" dt="2023-03-26T22:40:06.327" v="3"/>
          <ac:spMkLst>
            <pc:docMk/>
            <pc:sldMk cId="4149795672" sldId="265"/>
            <ac:spMk id="3" creationId="{168A227B-BFC7-3329-0BCE-229F7DE67332}"/>
          </ac:spMkLst>
        </pc:spChg>
      </pc:sldChg>
      <pc:sldChg chg="addSp delSp modTransition setBg delDesignElem">
        <pc:chgData name="FRANCESCO PALUMBO" userId="89cead2d-2764-4c62-a172-af7761d8aa32" providerId="ADAL" clId="{6A0DAE48-EB0B-4B7E-8062-CC7CDA0AAFAD}" dt="2023-03-28T23:28:52.285" v="1038"/>
        <pc:sldMkLst>
          <pc:docMk/>
          <pc:sldMk cId="1160091977" sldId="266"/>
        </pc:sldMkLst>
        <pc:spChg chg="add del">
          <ac:chgData name="FRANCESCO PALUMBO" userId="89cead2d-2764-4c62-a172-af7761d8aa32" providerId="ADAL" clId="{6A0DAE48-EB0B-4B7E-8062-CC7CDA0AAFAD}" dt="2023-03-26T22:40:06.327" v="3"/>
          <ac:spMkLst>
            <pc:docMk/>
            <pc:sldMk cId="1160091977" sldId="266"/>
            <ac:spMk id="3079" creationId="{A0F3E2DF-E827-4D2A-A6D3-15B8451C8784}"/>
          </ac:spMkLst>
        </pc:spChg>
      </pc:sldChg>
      <pc:sldChg chg="addSp delSp modTransition setBg delDesignElem">
        <pc:chgData name="FRANCESCO PALUMBO" userId="89cead2d-2764-4c62-a172-af7761d8aa32" providerId="ADAL" clId="{6A0DAE48-EB0B-4B7E-8062-CC7CDA0AAFAD}" dt="2023-03-28T23:28:52.285" v="1038"/>
        <pc:sldMkLst>
          <pc:docMk/>
          <pc:sldMk cId="2627656283" sldId="267"/>
        </pc:sldMkLst>
        <pc:spChg chg="add del">
          <ac:chgData name="FRANCESCO PALUMBO" userId="89cead2d-2764-4c62-a172-af7761d8aa32" providerId="ADAL" clId="{6A0DAE48-EB0B-4B7E-8062-CC7CDA0AAFAD}" dt="2023-03-26T22:40:06.327" v="3"/>
          <ac:spMkLst>
            <pc:docMk/>
            <pc:sldMk cId="2627656283" sldId="267"/>
            <ac:spMk id="2055" creationId="{03756949-AC79-48CD-A920-B0FE10D230F5}"/>
          </ac:spMkLst>
        </pc:spChg>
      </pc:sldChg>
      <pc:sldChg chg="modSp mod modTransition">
        <pc:chgData name="FRANCESCO PALUMBO" userId="89cead2d-2764-4c62-a172-af7761d8aa32" providerId="ADAL" clId="{6A0DAE48-EB0B-4B7E-8062-CC7CDA0AAFAD}" dt="2023-03-30T17:56:38.571" v="1606" actId="20577"/>
        <pc:sldMkLst>
          <pc:docMk/>
          <pc:sldMk cId="4212297999" sldId="268"/>
        </pc:sldMkLst>
        <pc:spChg chg="mod">
          <ac:chgData name="FRANCESCO PALUMBO" userId="89cead2d-2764-4c62-a172-af7761d8aa32" providerId="ADAL" clId="{6A0DAE48-EB0B-4B7E-8062-CC7CDA0AAFAD}" dt="2023-03-26T22:40:06.327" v="3"/>
          <ac:spMkLst>
            <pc:docMk/>
            <pc:sldMk cId="4212297999" sldId="268"/>
            <ac:spMk id="2" creationId="{627A7B20-E473-0AE9-8BA9-F1E38C2D6EC6}"/>
          </ac:spMkLst>
        </pc:spChg>
        <pc:spChg chg="mod">
          <ac:chgData name="FRANCESCO PALUMBO" userId="89cead2d-2764-4c62-a172-af7761d8aa32" providerId="ADAL" clId="{6A0DAE48-EB0B-4B7E-8062-CC7CDA0AAFAD}" dt="2023-03-30T17:56:38.571" v="1606" actId="20577"/>
          <ac:spMkLst>
            <pc:docMk/>
            <pc:sldMk cId="4212297999" sldId="268"/>
            <ac:spMk id="3" creationId="{8051ABDB-8F3B-634B-E24C-D664E0BFB4EE}"/>
          </ac:spMkLst>
        </pc:spChg>
      </pc:sldChg>
      <pc:sldChg chg="modSp mod modTransition">
        <pc:chgData name="FRANCESCO PALUMBO" userId="89cead2d-2764-4c62-a172-af7761d8aa32" providerId="ADAL" clId="{6A0DAE48-EB0B-4B7E-8062-CC7CDA0AAFAD}" dt="2023-03-30T14:27:01.396" v="1471" actId="20577"/>
        <pc:sldMkLst>
          <pc:docMk/>
          <pc:sldMk cId="3838999817" sldId="269"/>
        </pc:sldMkLst>
        <pc:spChg chg="mod">
          <ac:chgData name="FRANCESCO PALUMBO" userId="89cead2d-2764-4c62-a172-af7761d8aa32" providerId="ADAL" clId="{6A0DAE48-EB0B-4B7E-8062-CC7CDA0AAFAD}" dt="2023-03-26T22:40:06.327" v="3"/>
          <ac:spMkLst>
            <pc:docMk/>
            <pc:sldMk cId="3838999817" sldId="269"/>
            <ac:spMk id="2" creationId="{357086A2-B30D-DE39-E4E4-7F9C2AF02F38}"/>
          </ac:spMkLst>
        </pc:spChg>
        <pc:spChg chg="mod">
          <ac:chgData name="FRANCESCO PALUMBO" userId="89cead2d-2764-4c62-a172-af7761d8aa32" providerId="ADAL" clId="{6A0DAE48-EB0B-4B7E-8062-CC7CDA0AAFAD}" dt="2023-03-30T14:27:01.396" v="1471" actId="20577"/>
          <ac:spMkLst>
            <pc:docMk/>
            <pc:sldMk cId="3838999817" sldId="269"/>
            <ac:spMk id="3" creationId="{3D277B4B-B637-54BE-7ACC-EFA7E1229673}"/>
          </ac:spMkLst>
        </pc:spChg>
      </pc:sldChg>
      <pc:sldChg chg="addSp delSp modSp del mod">
        <pc:chgData name="FRANCESCO PALUMBO" userId="89cead2d-2764-4c62-a172-af7761d8aa32" providerId="ADAL" clId="{6A0DAE48-EB0B-4B7E-8062-CC7CDA0AAFAD}" dt="2023-03-28T23:28:04.201" v="1037" actId="47"/>
        <pc:sldMkLst>
          <pc:docMk/>
          <pc:sldMk cId="3977725819" sldId="270"/>
        </pc:sldMkLst>
        <pc:spChg chg="mod">
          <ac:chgData name="FRANCESCO PALUMBO" userId="89cead2d-2764-4c62-a172-af7761d8aa32" providerId="ADAL" clId="{6A0DAE48-EB0B-4B7E-8062-CC7CDA0AAFAD}" dt="2023-03-26T22:40:06.327" v="3"/>
          <ac:spMkLst>
            <pc:docMk/>
            <pc:sldMk cId="3977725819" sldId="270"/>
            <ac:spMk id="2" creationId="{97A14B51-9C88-0EB8-3CDC-0A85A9F067F7}"/>
          </ac:spMkLst>
        </pc:spChg>
        <pc:spChg chg="add del mod">
          <ac:chgData name="FRANCESCO PALUMBO" userId="89cead2d-2764-4c62-a172-af7761d8aa32" providerId="ADAL" clId="{6A0DAE48-EB0B-4B7E-8062-CC7CDA0AAFAD}" dt="2023-03-28T22:13:36.285" v="658" actId="2711"/>
          <ac:spMkLst>
            <pc:docMk/>
            <pc:sldMk cId="3977725819" sldId="270"/>
            <ac:spMk id="3" creationId="{DFEE9A8A-2C6D-62F0-F962-4B658A66A41E}"/>
          </ac:spMkLst>
        </pc:spChg>
        <pc:spChg chg="add del mod">
          <ac:chgData name="FRANCESCO PALUMBO" userId="89cead2d-2764-4c62-a172-af7761d8aa32" providerId="ADAL" clId="{6A0DAE48-EB0B-4B7E-8062-CC7CDA0AAFAD}" dt="2023-03-28T22:13:21.605" v="655"/>
          <ac:spMkLst>
            <pc:docMk/>
            <pc:sldMk cId="3977725819" sldId="270"/>
            <ac:spMk id="4" creationId="{356444F1-F917-84B1-D524-66191EA4E69D}"/>
          </ac:spMkLst>
        </pc:spChg>
      </pc:sldChg>
      <pc:sldChg chg="addSp modSp mod modTransition setBg">
        <pc:chgData name="FRANCESCO PALUMBO" userId="89cead2d-2764-4c62-a172-af7761d8aa32" providerId="ADAL" clId="{6A0DAE48-EB0B-4B7E-8062-CC7CDA0AAFAD}" dt="2023-03-28T23:28:52.285" v="1038"/>
        <pc:sldMkLst>
          <pc:docMk/>
          <pc:sldMk cId="4134091980" sldId="271"/>
        </pc:sldMkLst>
        <pc:spChg chg="mod">
          <ac:chgData name="FRANCESCO PALUMBO" userId="89cead2d-2764-4c62-a172-af7761d8aa32" providerId="ADAL" clId="{6A0DAE48-EB0B-4B7E-8062-CC7CDA0AAFAD}" dt="2023-03-28T22:55:17.144" v="800" actId="26606"/>
          <ac:spMkLst>
            <pc:docMk/>
            <pc:sldMk cId="4134091980" sldId="271"/>
            <ac:spMk id="2" creationId="{A6D97123-25E4-B61C-EFB0-EAD921E7A300}"/>
          </ac:spMkLst>
        </pc:spChg>
        <pc:spChg chg="mod">
          <ac:chgData name="FRANCESCO PALUMBO" userId="89cead2d-2764-4c62-a172-af7761d8aa32" providerId="ADAL" clId="{6A0DAE48-EB0B-4B7E-8062-CC7CDA0AAFAD}" dt="2023-03-28T22:55:17.144" v="800" actId="26606"/>
          <ac:spMkLst>
            <pc:docMk/>
            <pc:sldMk cId="4134091980" sldId="271"/>
            <ac:spMk id="3" creationId="{9B514A58-395A-571C-4290-3266587EB0CE}"/>
          </ac:spMkLst>
        </pc:spChg>
        <pc:picChg chg="add mod modCrop">
          <ac:chgData name="FRANCESCO PALUMBO" userId="89cead2d-2764-4c62-a172-af7761d8aa32" providerId="ADAL" clId="{6A0DAE48-EB0B-4B7E-8062-CC7CDA0AAFAD}" dt="2023-03-28T22:56:11.855" v="811" actId="1076"/>
          <ac:picMkLst>
            <pc:docMk/>
            <pc:sldMk cId="4134091980" sldId="271"/>
            <ac:picMk id="5" creationId="{74CCAB52-04C5-8AAE-DC4B-E41D5A015AC7}"/>
          </ac:picMkLst>
        </pc:picChg>
      </pc:sldChg>
      <pc:sldChg chg="addSp modSp del mod modTransition">
        <pc:chgData name="FRANCESCO PALUMBO" userId="89cead2d-2764-4c62-a172-af7761d8aa32" providerId="ADAL" clId="{6A0DAE48-EB0B-4B7E-8062-CC7CDA0AAFAD}" dt="2023-03-30T14:23:03.499" v="1462" actId="47"/>
        <pc:sldMkLst>
          <pc:docMk/>
          <pc:sldMk cId="458810325" sldId="272"/>
        </pc:sldMkLst>
        <pc:spChg chg="mod">
          <ac:chgData name="FRANCESCO PALUMBO" userId="89cead2d-2764-4c62-a172-af7761d8aa32" providerId="ADAL" clId="{6A0DAE48-EB0B-4B7E-8062-CC7CDA0AAFAD}" dt="2023-03-26T22:40:06.327" v="3"/>
          <ac:spMkLst>
            <pc:docMk/>
            <pc:sldMk cId="458810325" sldId="272"/>
            <ac:spMk id="2" creationId="{54E07AFC-CEF6-DEC3-A1B5-245772D82BC3}"/>
          </ac:spMkLst>
        </pc:spChg>
        <pc:spChg chg="mod">
          <ac:chgData name="FRANCESCO PALUMBO" userId="89cead2d-2764-4c62-a172-af7761d8aa32" providerId="ADAL" clId="{6A0DAE48-EB0B-4B7E-8062-CC7CDA0AAFAD}" dt="2023-03-26T22:40:06.327" v="3"/>
          <ac:spMkLst>
            <pc:docMk/>
            <pc:sldMk cId="458810325" sldId="272"/>
            <ac:spMk id="3" creationId="{88D127D9-878A-4825-38B3-BAEA264CB7EA}"/>
          </ac:spMkLst>
        </pc:spChg>
        <pc:graphicFrameChg chg="add mod">
          <ac:chgData name="FRANCESCO PALUMBO" userId="89cead2d-2764-4c62-a172-af7761d8aa32" providerId="ADAL" clId="{6A0DAE48-EB0B-4B7E-8062-CC7CDA0AAFAD}" dt="2023-03-30T14:17:28.636" v="1418" actId="1076"/>
          <ac:graphicFrameMkLst>
            <pc:docMk/>
            <pc:sldMk cId="458810325" sldId="272"/>
            <ac:graphicFrameMk id="4" creationId="{216108AF-A83E-4514-1DF8-113F8E1D242B}"/>
          </ac:graphicFrameMkLst>
        </pc:graphicFrameChg>
      </pc:sldChg>
      <pc:sldChg chg="addSp delSp modSp mod modTransition">
        <pc:chgData name="FRANCESCO PALUMBO" userId="89cead2d-2764-4c62-a172-af7761d8aa32" providerId="ADAL" clId="{6A0DAE48-EB0B-4B7E-8062-CC7CDA0AAFAD}" dt="2023-03-30T14:28:00.818" v="1472"/>
        <pc:sldMkLst>
          <pc:docMk/>
          <pc:sldMk cId="751193458" sldId="273"/>
        </pc:sldMkLst>
        <pc:spChg chg="mod">
          <ac:chgData name="FRANCESCO PALUMBO" userId="89cead2d-2764-4c62-a172-af7761d8aa32" providerId="ADAL" clId="{6A0DAE48-EB0B-4B7E-8062-CC7CDA0AAFAD}" dt="2023-03-30T14:22:15.404" v="1457"/>
          <ac:spMkLst>
            <pc:docMk/>
            <pc:sldMk cId="751193458" sldId="273"/>
            <ac:spMk id="2" creationId="{54E07AFC-CEF6-DEC3-A1B5-245772D82BC3}"/>
          </ac:spMkLst>
        </pc:spChg>
        <pc:spChg chg="mod">
          <ac:chgData name="FRANCESCO PALUMBO" userId="89cead2d-2764-4c62-a172-af7761d8aa32" providerId="ADAL" clId="{6A0DAE48-EB0B-4B7E-8062-CC7CDA0AAFAD}" dt="2023-03-30T14:22:24.379" v="1458"/>
          <ac:spMkLst>
            <pc:docMk/>
            <pc:sldMk cId="751193458" sldId="273"/>
            <ac:spMk id="3" creationId="{88D127D9-878A-4825-38B3-BAEA264CB7EA}"/>
          </ac:spMkLst>
        </pc:spChg>
        <pc:graphicFrameChg chg="add del mod">
          <ac:chgData name="FRANCESCO PALUMBO" userId="89cead2d-2764-4c62-a172-af7761d8aa32" providerId="ADAL" clId="{6A0DAE48-EB0B-4B7E-8062-CC7CDA0AAFAD}" dt="2023-03-30T14:18:30.417" v="1427" actId="478"/>
          <ac:graphicFrameMkLst>
            <pc:docMk/>
            <pc:sldMk cId="751193458" sldId="273"/>
            <ac:graphicFrameMk id="4" creationId="{9CA940CA-5EAA-DD6E-56A9-B8DB5CB6A1F7}"/>
          </ac:graphicFrameMkLst>
        </pc:graphicFrameChg>
        <pc:picChg chg="del">
          <ac:chgData name="FRANCESCO PALUMBO" userId="89cead2d-2764-4c62-a172-af7761d8aa32" providerId="ADAL" clId="{6A0DAE48-EB0B-4B7E-8062-CC7CDA0AAFAD}" dt="2023-03-30T14:17:44.726" v="1420" actId="478"/>
          <ac:picMkLst>
            <pc:docMk/>
            <pc:sldMk cId="751193458" sldId="273"/>
            <ac:picMk id="5" creationId="{F12817BB-3C0A-9A02-DD49-32874DDC36D7}"/>
          </ac:picMkLst>
        </pc:picChg>
        <pc:picChg chg="add mod">
          <ac:chgData name="FRANCESCO PALUMBO" userId="89cead2d-2764-4c62-a172-af7761d8aa32" providerId="ADAL" clId="{6A0DAE48-EB0B-4B7E-8062-CC7CDA0AAFAD}" dt="2023-03-30T14:22:57.734" v="1461" actId="14826"/>
          <ac:picMkLst>
            <pc:docMk/>
            <pc:sldMk cId="751193458" sldId="273"/>
            <ac:picMk id="6" creationId="{1704EC29-F81A-6D87-C404-27921F011B58}"/>
          </ac:picMkLst>
        </pc:picChg>
      </pc:sldChg>
      <pc:sldChg chg="addSp delSp modSp del mod setBg">
        <pc:chgData name="FRANCESCO PALUMBO" userId="89cead2d-2764-4c62-a172-af7761d8aa32" providerId="ADAL" clId="{6A0DAE48-EB0B-4B7E-8062-CC7CDA0AAFAD}" dt="2023-03-28T22:08:35.875" v="640" actId="47"/>
        <pc:sldMkLst>
          <pc:docMk/>
          <pc:sldMk cId="2347051" sldId="274"/>
        </pc:sldMkLst>
        <pc:spChg chg="mod">
          <ac:chgData name="FRANCESCO PALUMBO" userId="89cead2d-2764-4c62-a172-af7761d8aa32" providerId="ADAL" clId="{6A0DAE48-EB0B-4B7E-8062-CC7CDA0AAFAD}" dt="2023-03-28T20:29:48.672" v="115" actId="26606"/>
          <ac:spMkLst>
            <pc:docMk/>
            <pc:sldMk cId="2347051" sldId="274"/>
            <ac:spMk id="2" creationId="{D7008B58-3BDC-3D3C-1525-5B3CF91705AA}"/>
          </ac:spMkLst>
        </pc:spChg>
        <pc:spChg chg="add del mod">
          <ac:chgData name="FRANCESCO PALUMBO" userId="89cead2d-2764-4c62-a172-af7761d8aa32" providerId="ADAL" clId="{6A0DAE48-EB0B-4B7E-8062-CC7CDA0AAFAD}" dt="2023-03-28T20:30:33.928" v="120" actId="478"/>
          <ac:spMkLst>
            <pc:docMk/>
            <pc:sldMk cId="2347051" sldId="274"/>
            <ac:spMk id="3" creationId="{FF063422-1038-AF73-9852-5DB51B08BB9D}"/>
          </ac:spMkLst>
        </pc:spChg>
        <pc:spChg chg="add del mod">
          <ac:chgData name="FRANCESCO PALUMBO" userId="89cead2d-2764-4c62-a172-af7761d8aa32" providerId="ADAL" clId="{6A0DAE48-EB0B-4B7E-8062-CC7CDA0AAFAD}" dt="2023-03-28T20:27:52.893" v="28" actId="26606"/>
          <ac:spMkLst>
            <pc:docMk/>
            <pc:sldMk cId="2347051" sldId="274"/>
            <ac:spMk id="9" creationId="{E4FD6237-D30E-96AD-4DDF-40FD7F220BFA}"/>
          </ac:spMkLst>
        </pc:spChg>
        <pc:spChg chg="add">
          <ac:chgData name="FRANCESCO PALUMBO" userId="89cead2d-2764-4c62-a172-af7761d8aa32" providerId="ADAL" clId="{6A0DAE48-EB0B-4B7E-8062-CC7CDA0AAFAD}" dt="2023-03-28T20:29:48.672" v="115" actId="26606"/>
          <ac:spMkLst>
            <pc:docMk/>
            <pc:sldMk cId="2347051" sldId="274"/>
            <ac:spMk id="70" creationId="{5D11984A-B249-4EC7-B524-C3C9122FD4A7}"/>
          </ac:spMkLst>
        </pc:spChg>
        <pc:spChg chg="add del">
          <ac:chgData name="FRANCESCO PALUMBO" userId="89cead2d-2764-4c62-a172-af7761d8aa32" providerId="ADAL" clId="{6A0DAE48-EB0B-4B7E-8062-CC7CDA0AAFAD}" dt="2023-03-28T20:27:52.146" v="27" actId="26606"/>
          <ac:spMkLst>
            <pc:docMk/>
            <pc:sldMk cId="2347051" sldId="274"/>
            <ac:spMk id="75" creationId="{03756949-AC79-48CD-A920-B0FE10D230F5}"/>
          </ac:spMkLst>
        </pc:spChg>
        <pc:grpChg chg="add del">
          <ac:chgData name="FRANCESCO PALUMBO" userId="89cead2d-2764-4c62-a172-af7761d8aa32" providerId="ADAL" clId="{6A0DAE48-EB0B-4B7E-8062-CC7CDA0AAFAD}" dt="2023-03-28T20:27:52.893" v="28" actId="26606"/>
          <ac:grpSpMkLst>
            <pc:docMk/>
            <pc:sldMk cId="2347051" sldId="274"/>
            <ac:grpSpMk id="12" creationId="{40213445-86D4-4F78-AD8F-8FEBBDFA82EE}"/>
          </ac:grpSpMkLst>
        </pc:grpChg>
        <pc:grpChg chg="add">
          <ac:chgData name="FRANCESCO PALUMBO" userId="89cead2d-2764-4c62-a172-af7761d8aa32" providerId="ADAL" clId="{6A0DAE48-EB0B-4B7E-8062-CC7CDA0AAFAD}" dt="2023-03-28T20:29:48.672" v="115" actId="26606"/>
          <ac:grpSpMkLst>
            <pc:docMk/>
            <pc:sldMk cId="2347051" sldId="274"/>
            <ac:grpSpMk id="14" creationId="{8D8E6E98-D5AE-4FF0-ABF6-B6B08F482FB6}"/>
          </ac:grpSpMkLst>
        </pc:grpChg>
        <pc:grpChg chg="add del">
          <ac:chgData name="FRANCESCO PALUMBO" userId="89cead2d-2764-4c62-a172-af7761d8aa32" providerId="ADAL" clId="{6A0DAE48-EB0B-4B7E-8062-CC7CDA0AAFAD}" dt="2023-03-28T20:27:52.893" v="28" actId="26606"/>
          <ac:grpSpMkLst>
            <pc:docMk/>
            <pc:sldMk cId="2347051" sldId="274"/>
            <ac:grpSpMk id="16" creationId="{CDCE4EDB-73B1-4D06-81F5-710CC52981BC}"/>
          </ac:grpSpMkLst>
        </pc:grpChg>
        <pc:picChg chg="add del mod modCrop">
          <ac:chgData name="FRANCESCO PALUMBO" userId="89cead2d-2764-4c62-a172-af7761d8aa32" providerId="ADAL" clId="{6A0DAE48-EB0B-4B7E-8062-CC7CDA0AAFAD}" dt="2023-03-28T20:27:56.658" v="30"/>
          <ac:picMkLst>
            <pc:docMk/>
            <pc:sldMk cId="2347051" sldId="274"/>
            <ac:picMk id="5" creationId="{11A3A830-0CE5-4364-050A-D99C26B8A4A9}"/>
          </ac:picMkLst>
        </pc:picChg>
        <pc:picChg chg="add mod">
          <ac:chgData name="FRANCESCO PALUMBO" userId="89cead2d-2764-4c62-a172-af7761d8aa32" providerId="ADAL" clId="{6A0DAE48-EB0B-4B7E-8062-CC7CDA0AAFAD}" dt="2023-03-28T20:30:13.495" v="118" actId="14100"/>
          <ac:picMkLst>
            <pc:docMk/>
            <pc:sldMk cId="2347051" sldId="274"/>
            <ac:picMk id="7" creationId="{ECEA455A-F5A3-D42E-F306-08868A415795}"/>
          </ac:picMkLst>
        </pc:picChg>
        <pc:picChg chg="add">
          <ac:chgData name="FRANCESCO PALUMBO" userId="89cead2d-2764-4c62-a172-af7761d8aa32" providerId="ADAL" clId="{6A0DAE48-EB0B-4B7E-8062-CC7CDA0AAFAD}" dt="2023-03-28T20:29:48.672" v="115" actId="26606"/>
          <ac:picMkLst>
            <pc:docMk/>
            <pc:sldMk cId="2347051" sldId="274"/>
            <ac:picMk id="10" creationId="{D8C84AD2-B33F-490D-BF2D-E70D251BC3A3}"/>
          </ac:picMkLst>
        </pc:picChg>
      </pc:sldChg>
      <pc:sldChg chg="modSp mod modTransition">
        <pc:chgData name="FRANCESCO PALUMBO" userId="89cead2d-2764-4c62-a172-af7761d8aa32" providerId="ADAL" clId="{6A0DAE48-EB0B-4B7E-8062-CC7CDA0AAFAD}" dt="2023-03-28T23:28:52.285" v="1038"/>
        <pc:sldMkLst>
          <pc:docMk/>
          <pc:sldMk cId="500279844" sldId="275"/>
        </pc:sldMkLst>
        <pc:spChg chg="mod">
          <ac:chgData name="FRANCESCO PALUMBO" userId="89cead2d-2764-4c62-a172-af7761d8aa32" providerId="ADAL" clId="{6A0DAE48-EB0B-4B7E-8062-CC7CDA0AAFAD}" dt="2023-03-26T22:40:06.327" v="3"/>
          <ac:spMkLst>
            <pc:docMk/>
            <pc:sldMk cId="500279844" sldId="275"/>
            <ac:spMk id="2" creationId="{632AECAC-0BC3-82C7-58E7-AE4B9AF0BFFF}"/>
          </ac:spMkLst>
        </pc:spChg>
        <pc:spChg chg="mod">
          <ac:chgData name="FRANCESCO PALUMBO" userId="89cead2d-2764-4c62-a172-af7761d8aa32" providerId="ADAL" clId="{6A0DAE48-EB0B-4B7E-8062-CC7CDA0AAFAD}" dt="2023-03-27T13:50:52.298" v="13" actId="313"/>
          <ac:spMkLst>
            <pc:docMk/>
            <pc:sldMk cId="500279844" sldId="275"/>
            <ac:spMk id="3" creationId="{AC27BE14-B549-4ACB-DE25-2A5255C4D65D}"/>
          </ac:spMkLst>
        </pc:spChg>
      </pc:sldChg>
      <pc:sldChg chg="addSp modSp new mod modTransition setBg modShow">
        <pc:chgData name="FRANCESCO PALUMBO" userId="89cead2d-2764-4c62-a172-af7761d8aa32" providerId="ADAL" clId="{6A0DAE48-EB0B-4B7E-8062-CC7CDA0AAFAD}" dt="2023-03-28T23:28:52.285" v="1038"/>
        <pc:sldMkLst>
          <pc:docMk/>
          <pc:sldMk cId="765100229" sldId="276"/>
        </pc:sldMkLst>
        <pc:spChg chg="mod ord">
          <ac:chgData name="FRANCESCO PALUMBO" userId="89cead2d-2764-4c62-a172-af7761d8aa32" providerId="ADAL" clId="{6A0DAE48-EB0B-4B7E-8062-CC7CDA0AAFAD}" dt="2023-03-28T20:37:45.400" v="247" actId="26606"/>
          <ac:spMkLst>
            <pc:docMk/>
            <pc:sldMk cId="765100229" sldId="276"/>
            <ac:spMk id="2" creationId="{E708C563-1B2F-DE31-B16D-6D6276BC7964}"/>
          </ac:spMkLst>
        </pc:spChg>
        <pc:grpChg chg="add">
          <ac:chgData name="FRANCESCO PALUMBO" userId="89cead2d-2764-4c62-a172-af7761d8aa32" providerId="ADAL" clId="{6A0DAE48-EB0B-4B7E-8062-CC7CDA0AAFAD}" dt="2023-03-28T20:37:45.400" v="247" actId="26606"/>
          <ac:grpSpMkLst>
            <pc:docMk/>
            <pc:sldMk cId="765100229" sldId="276"/>
            <ac:grpSpMk id="11" creationId="{1FC32202-9DB3-4AA3-84CF-1815EE5B651F}"/>
          </ac:grpSpMkLst>
        </pc:grpChg>
        <pc:grpChg chg="add">
          <ac:chgData name="FRANCESCO PALUMBO" userId="89cead2d-2764-4c62-a172-af7761d8aa32" providerId="ADAL" clId="{6A0DAE48-EB0B-4B7E-8062-CC7CDA0AAFAD}" dt="2023-03-28T20:37:45.400" v="247" actId="26606"/>
          <ac:grpSpMkLst>
            <pc:docMk/>
            <pc:sldMk cId="765100229" sldId="276"/>
            <ac:grpSpMk id="67" creationId="{5EC446B7-60B3-4E31-A820-006E895EBF26}"/>
          </ac:grpSpMkLst>
        </pc:grpChg>
        <pc:grpChg chg="add">
          <ac:chgData name="FRANCESCO PALUMBO" userId="89cead2d-2764-4c62-a172-af7761d8aa32" providerId="ADAL" clId="{6A0DAE48-EB0B-4B7E-8062-CC7CDA0AAFAD}" dt="2023-03-28T20:37:45.400" v="247" actId="26606"/>
          <ac:grpSpMkLst>
            <pc:docMk/>
            <pc:sldMk cId="765100229" sldId="276"/>
            <ac:grpSpMk id="71" creationId="{DAFC3828-FFB8-4679-A668-0D8E4A98C6EE}"/>
          </ac:grpSpMkLst>
        </pc:grpChg>
        <pc:picChg chg="add mod modCrop">
          <ac:chgData name="FRANCESCO PALUMBO" userId="89cead2d-2764-4c62-a172-af7761d8aa32" providerId="ADAL" clId="{6A0DAE48-EB0B-4B7E-8062-CC7CDA0AAFAD}" dt="2023-03-28T21:47:04.528" v="303" actId="29295"/>
          <ac:picMkLst>
            <pc:docMk/>
            <pc:sldMk cId="765100229" sldId="276"/>
            <ac:picMk id="4" creationId="{165BCEC0-BF5B-BA7A-859E-0D4444686573}"/>
          </ac:picMkLst>
        </pc:picChg>
        <pc:picChg chg="add">
          <ac:chgData name="FRANCESCO PALUMBO" userId="89cead2d-2764-4c62-a172-af7761d8aa32" providerId="ADAL" clId="{6A0DAE48-EB0B-4B7E-8062-CC7CDA0AAFAD}" dt="2023-03-28T20:37:45.400" v="247" actId="26606"/>
          <ac:picMkLst>
            <pc:docMk/>
            <pc:sldMk cId="765100229" sldId="276"/>
            <ac:picMk id="9" creationId="{28A3A3B9-997D-4A03-90FD-7BAB2C8E4231}"/>
          </ac:picMkLst>
        </pc:picChg>
      </pc:sldChg>
      <pc:sldChg chg="addSp delSp modSp new del mod setBg">
        <pc:chgData name="FRANCESCO PALUMBO" userId="89cead2d-2764-4c62-a172-af7761d8aa32" providerId="ADAL" clId="{6A0DAE48-EB0B-4B7E-8062-CC7CDA0AAFAD}" dt="2023-03-28T20:36:46.175" v="213" actId="47"/>
        <pc:sldMkLst>
          <pc:docMk/>
          <pc:sldMk cId="4061482385" sldId="276"/>
        </pc:sldMkLst>
        <pc:spChg chg="mod ord">
          <ac:chgData name="FRANCESCO PALUMBO" userId="89cead2d-2764-4c62-a172-af7761d8aa32" providerId="ADAL" clId="{6A0DAE48-EB0B-4B7E-8062-CC7CDA0AAFAD}" dt="2023-03-28T20:31:44.195" v="151" actId="26606"/>
          <ac:spMkLst>
            <pc:docMk/>
            <pc:sldMk cId="4061482385" sldId="276"/>
            <ac:spMk id="2" creationId="{E56C7244-1671-2EB3-4971-855DECA3C002}"/>
          </ac:spMkLst>
        </pc:spChg>
        <pc:grpChg chg="add del">
          <ac:chgData name="FRANCESCO PALUMBO" userId="89cead2d-2764-4c62-a172-af7761d8aa32" providerId="ADAL" clId="{6A0DAE48-EB0B-4B7E-8062-CC7CDA0AAFAD}" dt="2023-03-28T20:31:44.079" v="150" actId="26606"/>
          <ac:grpSpMkLst>
            <pc:docMk/>
            <pc:sldMk cId="4061482385" sldId="276"/>
            <ac:grpSpMk id="11" creationId="{1FC32202-9DB3-4AA3-84CF-1815EE5B651F}"/>
          </ac:grpSpMkLst>
        </pc:grpChg>
        <pc:grpChg chg="add del">
          <ac:chgData name="FRANCESCO PALUMBO" userId="89cead2d-2764-4c62-a172-af7761d8aa32" providerId="ADAL" clId="{6A0DAE48-EB0B-4B7E-8062-CC7CDA0AAFAD}" dt="2023-03-28T20:31:44.079" v="150" actId="26606"/>
          <ac:grpSpMkLst>
            <pc:docMk/>
            <pc:sldMk cId="4061482385" sldId="276"/>
            <ac:grpSpMk id="67" creationId="{9A858CA7-3127-408E-A8AA-7F6FC650DE36}"/>
          </ac:grpSpMkLst>
        </pc:grpChg>
        <pc:grpChg chg="add del">
          <ac:chgData name="FRANCESCO PALUMBO" userId="89cead2d-2764-4c62-a172-af7761d8aa32" providerId="ADAL" clId="{6A0DAE48-EB0B-4B7E-8062-CC7CDA0AAFAD}" dt="2023-03-28T20:31:44.079" v="150" actId="26606"/>
          <ac:grpSpMkLst>
            <pc:docMk/>
            <pc:sldMk cId="4061482385" sldId="276"/>
            <ac:grpSpMk id="71" creationId="{6C627AD3-7709-4304-9638-F3D7588465D2}"/>
          </ac:grpSpMkLst>
        </pc:grpChg>
        <pc:grpChg chg="add">
          <ac:chgData name="FRANCESCO PALUMBO" userId="89cead2d-2764-4c62-a172-af7761d8aa32" providerId="ADAL" clId="{6A0DAE48-EB0B-4B7E-8062-CC7CDA0AAFAD}" dt="2023-03-28T20:31:44.195" v="151" actId="26606"/>
          <ac:grpSpMkLst>
            <pc:docMk/>
            <pc:sldMk cId="4061482385" sldId="276"/>
            <ac:grpSpMk id="96" creationId="{1FC32202-9DB3-4AA3-84CF-1815EE5B651F}"/>
          </ac:grpSpMkLst>
        </pc:grpChg>
        <pc:grpChg chg="add">
          <ac:chgData name="FRANCESCO PALUMBO" userId="89cead2d-2764-4c62-a172-af7761d8aa32" providerId="ADAL" clId="{6A0DAE48-EB0B-4B7E-8062-CC7CDA0AAFAD}" dt="2023-03-28T20:31:44.195" v="151" actId="26606"/>
          <ac:grpSpMkLst>
            <pc:docMk/>
            <pc:sldMk cId="4061482385" sldId="276"/>
            <ac:grpSpMk id="97" creationId="{5EC446B7-60B3-4E31-A820-006E895EBF26}"/>
          </ac:grpSpMkLst>
        </pc:grpChg>
        <pc:grpChg chg="add">
          <ac:chgData name="FRANCESCO PALUMBO" userId="89cead2d-2764-4c62-a172-af7761d8aa32" providerId="ADAL" clId="{6A0DAE48-EB0B-4B7E-8062-CC7CDA0AAFAD}" dt="2023-03-28T20:31:44.195" v="151" actId="26606"/>
          <ac:grpSpMkLst>
            <pc:docMk/>
            <pc:sldMk cId="4061482385" sldId="276"/>
            <ac:grpSpMk id="99" creationId="{DAFC3828-FFB8-4679-A668-0D8E4A98C6EE}"/>
          </ac:grpSpMkLst>
        </pc:grpChg>
        <pc:picChg chg="add mod modCrop">
          <ac:chgData name="FRANCESCO PALUMBO" userId="89cead2d-2764-4c62-a172-af7761d8aa32" providerId="ADAL" clId="{6A0DAE48-EB0B-4B7E-8062-CC7CDA0AAFAD}" dt="2023-03-28T20:36:35.558" v="208" actId="18131"/>
          <ac:picMkLst>
            <pc:docMk/>
            <pc:sldMk cId="4061482385" sldId="276"/>
            <ac:picMk id="4" creationId="{FA250CF4-614B-AA35-60BD-3FC6C0C3E0F5}"/>
          </ac:picMkLst>
        </pc:picChg>
        <pc:picChg chg="add del">
          <ac:chgData name="FRANCESCO PALUMBO" userId="89cead2d-2764-4c62-a172-af7761d8aa32" providerId="ADAL" clId="{6A0DAE48-EB0B-4B7E-8062-CC7CDA0AAFAD}" dt="2023-03-28T20:31:44.079" v="150" actId="26606"/>
          <ac:picMkLst>
            <pc:docMk/>
            <pc:sldMk cId="4061482385" sldId="276"/>
            <ac:picMk id="9" creationId="{28A3A3B9-997D-4A03-90FD-7BAB2C8E4231}"/>
          </ac:picMkLst>
        </pc:picChg>
        <pc:picChg chg="add">
          <ac:chgData name="FRANCESCO PALUMBO" userId="89cead2d-2764-4c62-a172-af7761d8aa32" providerId="ADAL" clId="{6A0DAE48-EB0B-4B7E-8062-CC7CDA0AAFAD}" dt="2023-03-28T20:31:44.195" v="151" actId="26606"/>
          <ac:picMkLst>
            <pc:docMk/>
            <pc:sldMk cId="4061482385" sldId="276"/>
            <ac:picMk id="95" creationId="{28A3A3B9-997D-4A03-90FD-7BAB2C8E4231}"/>
          </ac:picMkLst>
        </pc:picChg>
      </pc:sldChg>
      <pc:sldChg chg="addSp modSp add mod modTransition setBg">
        <pc:chgData name="FRANCESCO PALUMBO" userId="89cead2d-2764-4c62-a172-af7761d8aa32" providerId="ADAL" clId="{6A0DAE48-EB0B-4B7E-8062-CC7CDA0AAFAD}" dt="2023-03-30T17:42:01.576" v="1479" actId="14826"/>
        <pc:sldMkLst>
          <pc:docMk/>
          <pc:sldMk cId="1269754420" sldId="277"/>
        </pc:sldMkLst>
        <pc:spChg chg="mod">
          <ac:chgData name="FRANCESCO PALUMBO" userId="89cead2d-2764-4c62-a172-af7761d8aa32" providerId="ADAL" clId="{6A0DAE48-EB0B-4B7E-8062-CC7CDA0AAFAD}" dt="2023-03-28T22:01:46.525" v="465" actId="242"/>
          <ac:spMkLst>
            <pc:docMk/>
            <pc:sldMk cId="1269754420" sldId="277"/>
            <ac:spMk id="2" creationId="{E708C563-1B2F-DE31-B16D-6D6276BC7964}"/>
          </ac:spMkLst>
        </pc:spChg>
        <pc:grpChg chg="add">
          <ac:chgData name="FRANCESCO PALUMBO" userId="89cead2d-2764-4c62-a172-af7761d8aa32" providerId="ADAL" clId="{6A0DAE48-EB0B-4B7E-8062-CC7CDA0AAFAD}" dt="2023-03-28T20:41:47.484" v="288" actId="26606"/>
          <ac:grpSpMkLst>
            <pc:docMk/>
            <pc:sldMk cId="1269754420" sldId="277"/>
            <ac:grpSpMk id="11" creationId="{1FC32202-9DB3-4AA3-84CF-1815EE5B651F}"/>
          </ac:grpSpMkLst>
        </pc:grpChg>
        <pc:grpChg chg="add">
          <ac:chgData name="FRANCESCO PALUMBO" userId="89cead2d-2764-4c62-a172-af7761d8aa32" providerId="ADAL" clId="{6A0DAE48-EB0B-4B7E-8062-CC7CDA0AAFAD}" dt="2023-03-28T20:41:47.484" v="288" actId="26606"/>
          <ac:grpSpMkLst>
            <pc:docMk/>
            <pc:sldMk cId="1269754420" sldId="277"/>
            <ac:grpSpMk id="67" creationId="{6C653143-5AE8-4211-B776-06B4AC264082}"/>
          </ac:grpSpMkLst>
        </pc:grpChg>
        <pc:grpChg chg="add">
          <ac:chgData name="FRANCESCO PALUMBO" userId="89cead2d-2764-4c62-a172-af7761d8aa32" providerId="ADAL" clId="{6A0DAE48-EB0B-4B7E-8062-CC7CDA0AAFAD}" dt="2023-03-28T20:41:47.484" v="288" actId="26606"/>
          <ac:grpSpMkLst>
            <pc:docMk/>
            <pc:sldMk cId="1269754420" sldId="277"/>
            <ac:grpSpMk id="71" creationId="{2891FE4B-61A9-42DF-A330-3B56084E1FB8}"/>
          </ac:grpSpMkLst>
        </pc:grpChg>
        <pc:grpChg chg="add">
          <ac:chgData name="FRANCESCO PALUMBO" userId="89cead2d-2764-4c62-a172-af7761d8aa32" providerId="ADAL" clId="{6A0DAE48-EB0B-4B7E-8062-CC7CDA0AAFAD}" dt="2023-03-28T20:41:47.484" v="288" actId="26606"/>
          <ac:grpSpMkLst>
            <pc:docMk/>
            <pc:sldMk cId="1269754420" sldId="277"/>
            <ac:grpSpMk id="127" creationId="{7F906381-EE91-4FD9-86DD-DB96444A838B}"/>
          </ac:grpSpMkLst>
        </pc:grpChg>
        <pc:picChg chg="mod ord">
          <ac:chgData name="FRANCESCO PALUMBO" userId="89cead2d-2764-4c62-a172-af7761d8aa32" providerId="ADAL" clId="{6A0DAE48-EB0B-4B7E-8062-CC7CDA0AAFAD}" dt="2023-03-30T17:42:01.576" v="1479" actId="14826"/>
          <ac:picMkLst>
            <pc:docMk/>
            <pc:sldMk cId="1269754420" sldId="277"/>
            <ac:picMk id="4" creationId="{165BCEC0-BF5B-BA7A-859E-0D4444686573}"/>
          </ac:picMkLst>
        </pc:picChg>
        <pc:picChg chg="add">
          <ac:chgData name="FRANCESCO PALUMBO" userId="89cead2d-2764-4c62-a172-af7761d8aa32" providerId="ADAL" clId="{6A0DAE48-EB0B-4B7E-8062-CC7CDA0AAFAD}" dt="2023-03-28T20:41:47.484" v="288" actId="26606"/>
          <ac:picMkLst>
            <pc:docMk/>
            <pc:sldMk cId="1269754420" sldId="277"/>
            <ac:picMk id="9" creationId="{28A3A3B9-997D-4A03-90FD-7BAB2C8E4231}"/>
          </ac:picMkLst>
        </pc:picChg>
      </pc:sldChg>
      <pc:sldChg chg="addSp delSp modSp add del mod modTransition">
        <pc:chgData name="FRANCESCO PALUMBO" userId="89cead2d-2764-4c62-a172-af7761d8aa32" providerId="ADAL" clId="{6A0DAE48-EB0B-4B7E-8062-CC7CDA0AAFAD}" dt="2023-03-28T20:36:39.485" v="212" actId="47"/>
        <pc:sldMkLst>
          <pc:docMk/>
          <pc:sldMk cId="3558885474" sldId="277"/>
        </pc:sldMkLst>
        <pc:spChg chg="mod">
          <ac:chgData name="FRANCESCO PALUMBO" userId="89cead2d-2764-4c62-a172-af7761d8aa32" providerId="ADAL" clId="{6A0DAE48-EB0B-4B7E-8062-CC7CDA0AAFAD}" dt="2023-03-28T20:32:46.511" v="180" actId="20577"/>
          <ac:spMkLst>
            <pc:docMk/>
            <pc:sldMk cId="3558885474" sldId="277"/>
            <ac:spMk id="2" creationId="{E56C7244-1671-2EB3-4971-855DECA3C002}"/>
          </ac:spMkLst>
        </pc:spChg>
        <pc:picChg chg="add del mod ord">
          <ac:chgData name="FRANCESCO PALUMBO" userId="89cead2d-2764-4c62-a172-af7761d8aa32" providerId="ADAL" clId="{6A0DAE48-EB0B-4B7E-8062-CC7CDA0AAFAD}" dt="2023-03-28T20:34:16.885" v="187" actId="170"/>
          <ac:picMkLst>
            <pc:docMk/>
            <pc:sldMk cId="3558885474" sldId="277"/>
            <ac:picMk id="4" creationId="{FA250CF4-614B-AA35-60BD-3FC6C0C3E0F5}"/>
          </ac:picMkLst>
        </pc:picChg>
      </pc:sldChg>
      <pc:sldChg chg="modSp add del mod modTransition">
        <pc:chgData name="FRANCESCO PALUMBO" userId="89cead2d-2764-4c62-a172-af7761d8aa32" providerId="ADAL" clId="{6A0DAE48-EB0B-4B7E-8062-CC7CDA0AAFAD}" dt="2023-03-28T21:47:16.708" v="305" actId="47"/>
        <pc:sldMkLst>
          <pc:docMk/>
          <pc:sldMk cId="140842707" sldId="278"/>
        </pc:sldMkLst>
        <pc:picChg chg="mod ord">
          <ac:chgData name="FRANCESCO PALUMBO" userId="89cead2d-2764-4c62-a172-af7761d8aa32" providerId="ADAL" clId="{6A0DAE48-EB0B-4B7E-8062-CC7CDA0AAFAD}" dt="2023-03-28T20:41:10.687" v="286" actId="29295"/>
          <ac:picMkLst>
            <pc:docMk/>
            <pc:sldMk cId="140842707" sldId="278"/>
            <ac:picMk id="4" creationId="{165BCEC0-BF5B-BA7A-859E-0D4444686573}"/>
          </ac:picMkLst>
        </pc:picChg>
      </pc:sldChg>
      <pc:sldChg chg="add del">
        <pc:chgData name="FRANCESCO PALUMBO" userId="89cead2d-2764-4c62-a172-af7761d8aa32" providerId="ADAL" clId="{6A0DAE48-EB0B-4B7E-8062-CC7CDA0AAFAD}" dt="2023-03-28T20:37:53.877" v="249" actId="47"/>
        <pc:sldMkLst>
          <pc:docMk/>
          <pc:sldMk cId="2100777595" sldId="278"/>
        </pc:sldMkLst>
      </pc:sldChg>
      <pc:sldChg chg="modSp add del mod modTransition">
        <pc:chgData name="FRANCESCO PALUMBO" userId="89cead2d-2764-4c62-a172-af7761d8aa32" providerId="ADAL" clId="{6A0DAE48-EB0B-4B7E-8062-CC7CDA0AAFAD}" dt="2023-03-28T22:08:26.825" v="639" actId="47"/>
        <pc:sldMkLst>
          <pc:docMk/>
          <pc:sldMk cId="651756158" sldId="279"/>
        </pc:sldMkLst>
        <pc:picChg chg="mod ord modCrop">
          <ac:chgData name="FRANCESCO PALUMBO" userId="89cead2d-2764-4c62-a172-af7761d8aa32" providerId="ADAL" clId="{6A0DAE48-EB0B-4B7E-8062-CC7CDA0AAFAD}" dt="2023-03-28T20:43:49.981" v="301" actId="14100"/>
          <ac:picMkLst>
            <pc:docMk/>
            <pc:sldMk cId="651756158" sldId="279"/>
            <ac:picMk id="4" creationId="{165BCEC0-BF5B-BA7A-859E-0D4444686573}"/>
          </ac:picMkLst>
        </pc:picChg>
      </pc:sldChg>
      <pc:sldChg chg="modSp add mod modTransition setBg modShow">
        <pc:chgData name="FRANCESCO PALUMBO" userId="89cead2d-2764-4c62-a172-af7761d8aa32" providerId="ADAL" clId="{6A0DAE48-EB0B-4B7E-8062-CC7CDA0AAFAD}" dt="2023-03-28T23:28:52.285" v="1038"/>
        <pc:sldMkLst>
          <pc:docMk/>
          <pc:sldMk cId="59511156" sldId="280"/>
        </pc:sldMkLst>
        <pc:picChg chg="mod ord">
          <ac:chgData name="FRANCESCO PALUMBO" userId="89cead2d-2764-4c62-a172-af7761d8aa32" providerId="ADAL" clId="{6A0DAE48-EB0B-4B7E-8062-CC7CDA0AAFAD}" dt="2023-03-28T21:47:31.426" v="307" actId="29295"/>
          <ac:picMkLst>
            <pc:docMk/>
            <pc:sldMk cId="59511156" sldId="280"/>
            <ac:picMk id="4" creationId="{165BCEC0-BF5B-BA7A-859E-0D4444686573}"/>
          </ac:picMkLst>
        </pc:picChg>
      </pc:sldChg>
      <pc:sldChg chg="addSp modSp add del mod ord modTransition">
        <pc:chgData name="FRANCESCO PALUMBO" userId="89cead2d-2764-4c62-a172-af7761d8aa32" providerId="ADAL" clId="{6A0DAE48-EB0B-4B7E-8062-CC7CDA0AAFAD}" dt="2023-03-28T22:08:26.825" v="639" actId="47"/>
        <pc:sldMkLst>
          <pc:docMk/>
          <pc:sldMk cId="2706810043" sldId="281"/>
        </pc:sldMkLst>
        <pc:spChg chg="mod">
          <ac:chgData name="FRANCESCO PALUMBO" userId="89cead2d-2764-4c62-a172-af7761d8aa32" providerId="ADAL" clId="{6A0DAE48-EB0B-4B7E-8062-CC7CDA0AAFAD}" dt="2023-03-28T21:49:27.456" v="330" actId="20577"/>
          <ac:spMkLst>
            <pc:docMk/>
            <pc:sldMk cId="2706810043" sldId="281"/>
            <ac:spMk id="2" creationId="{E708C563-1B2F-DE31-B16D-6D6276BC7964}"/>
          </ac:spMkLst>
        </pc:spChg>
        <pc:picChg chg="add mod">
          <ac:chgData name="FRANCESCO PALUMBO" userId="89cead2d-2764-4c62-a172-af7761d8aa32" providerId="ADAL" clId="{6A0DAE48-EB0B-4B7E-8062-CC7CDA0AAFAD}" dt="2023-03-28T21:52:51.637" v="367" actId="1076"/>
          <ac:picMkLst>
            <pc:docMk/>
            <pc:sldMk cId="2706810043" sldId="281"/>
            <ac:picMk id="3" creationId="{EE12B24D-0586-1F65-0DCF-87A0CA4A4170}"/>
          </ac:picMkLst>
        </pc:picChg>
        <pc:picChg chg="mod">
          <ac:chgData name="FRANCESCO PALUMBO" userId="89cead2d-2764-4c62-a172-af7761d8aa32" providerId="ADAL" clId="{6A0DAE48-EB0B-4B7E-8062-CC7CDA0AAFAD}" dt="2023-03-28T21:49:54.526" v="332" actId="14826"/>
          <ac:picMkLst>
            <pc:docMk/>
            <pc:sldMk cId="2706810043" sldId="281"/>
            <ac:picMk id="4" creationId="{165BCEC0-BF5B-BA7A-859E-0D4444686573}"/>
          </ac:picMkLst>
        </pc:picChg>
      </pc:sldChg>
      <pc:sldChg chg="modSp add del mod">
        <pc:chgData name="FRANCESCO PALUMBO" userId="89cead2d-2764-4c62-a172-af7761d8aa32" providerId="ADAL" clId="{6A0DAE48-EB0B-4B7E-8062-CC7CDA0AAFAD}" dt="2023-03-28T22:08:26.825" v="639" actId="47"/>
        <pc:sldMkLst>
          <pc:docMk/>
          <pc:sldMk cId="3900113640" sldId="282"/>
        </pc:sldMkLst>
        <pc:spChg chg="mod">
          <ac:chgData name="FRANCESCO PALUMBO" userId="89cead2d-2764-4c62-a172-af7761d8aa32" providerId="ADAL" clId="{6A0DAE48-EB0B-4B7E-8062-CC7CDA0AAFAD}" dt="2023-03-28T21:52:04.686" v="362" actId="20577"/>
          <ac:spMkLst>
            <pc:docMk/>
            <pc:sldMk cId="3900113640" sldId="282"/>
            <ac:spMk id="2" creationId="{E708C563-1B2F-DE31-B16D-6D6276BC7964}"/>
          </ac:spMkLst>
        </pc:spChg>
        <pc:picChg chg="mod">
          <ac:chgData name="FRANCESCO PALUMBO" userId="89cead2d-2764-4c62-a172-af7761d8aa32" providerId="ADAL" clId="{6A0DAE48-EB0B-4B7E-8062-CC7CDA0AAFAD}" dt="2023-03-28T21:51:44.536" v="336" actId="1076"/>
          <ac:picMkLst>
            <pc:docMk/>
            <pc:sldMk cId="3900113640" sldId="282"/>
            <ac:picMk id="4" creationId="{165BCEC0-BF5B-BA7A-859E-0D4444686573}"/>
          </ac:picMkLst>
        </pc:picChg>
      </pc:sldChg>
      <pc:sldChg chg="addSp modSp add del mod modTransition">
        <pc:chgData name="FRANCESCO PALUMBO" userId="89cead2d-2764-4c62-a172-af7761d8aa32" providerId="ADAL" clId="{6A0DAE48-EB0B-4B7E-8062-CC7CDA0AAFAD}" dt="2023-03-28T22:08:26.825" v="639" actId="47"/>
        <pc:sldMkLst>
          <pc:docMk/>
          <pc:sldMk cId="3379504220" sldId="283"/>
        </pc:sldMkLst>
        <pc:spChg chg="mod">
          <ac:chgData name="FRANCESCO PALUMBO" userId="89cead2d-2764-4c62-a172-af7761d8aa32" providerId="ADAL" clId="{6A0DAE48-EB0B-4B7E-8062-CC7CDA0AAFAD}" dt="2023-03-28T22:01:40.668" v="464" actId="242"/>
          <ac:spMkLst>
            <pc:docMk/>
            <pc:sldMk cId="3379504220" sldId="283"/>
            <ac:spMk id="2" creationId="{E708C563-1B2F-DE31-B16D-6D6276BC7964}"/>
          </ac:spMkLst>
        </pc:spChg>
        <pc:spChg chg="add mod">
          <ac:chgData name="FRANCESCO PALUMBO" userId="89cead2d-2764-4c62-a172-af7761d8aa32" providerId="ADAL" clId="{6A0DAE48-EB0B-4B7E-8062-CC7CDA0AAFAD}" dt="2023-03-28T22:01:31.547" v="463" actId="242"/>
          <ac:spMkLst>
            <pc:docMk/>
            <pc:sldMk cId="3379504220" sldId="283"/>
            <ac:spMk id="3" creationId="{5D6E0F8D-00C7-0596-7F0D-A1A763F7F711}"/>
          </ac:spMkLst>
        </pc:spChg>
        <pc:picChg chg="mod ord modCrop">
          <ac:chgData name="FRANCESCO PALUMBO" userId="89cead2d-2764-4c62-a172-af7761d8aa32" providerId="ADAL" clId="{6A0DAE48-EB0B-4B7E-8062-CC7CDA0AAFAD}" dt="2023-03-28T21:58:37.565" v="381" actId="166"/>
          <ac:picMkLst>
            <pc:docMk/>
            <pc:sldMk cId="3379504220" sldId="283"/>
            <ac:picMk id="4" creationId="{165BCEC0-BF5B-BA7A-859E-0D4444686573}"/>
          </ac:picMkLst>
        </pc:picChg>
      </pc:sldChg>
      <pc:sldChg chg="addSp delSp modSp add mod ord modTransition setBg">
        <pc:chgData name="FRANCESCO PALUMBO" userId="89cead2d-2764-4c62-a172-af7761d8aa32" providerId="ADAL" clId="{6A0DAE48-EB0B-4B7E-8062-CC7CDA0AAFAD}" dt="2023-03-30T17:41:50.960" v="1478" actId="18131"/>
        <pc:sldMkLst>
          <pc:docMk/>
          <pc:sldMk cId="563178431" sldId="284"/>
        </pc:sldMkLst>
        <pc:spChg chg="del">
          <ac:chgData name="FRANCESCO PALUMBO" userId="89cead2d-2764-4c62-a172-af7761d8aa32" providerId="ADAL" clId="{6A0DAE48-EB0B-4B7E-8062-CC7CDA0AAFAD}" dt="2023-03-30T14:06:27.465" v="1403" actId="478"/>
          <ac:spMkLst>
            <pc:docMk/>
            <pc:sldMk cId="563178431" sldId="284"/>
            <ac:spMk id="3" creationId="{5D6E0F8D-00C7-0596-7F0D-A1A763F7F711}"/>
          </ac:spMkLst>
        </pc:spChg>
        <pc:spChg chg="add mod">
          <ac:chgData name="FRANCESCO PALUMBO" userId="89cead2d-2764-4c62-a172-af7761d8aa32" providerId="ADAL" clId="{6A0DAE48-EB0B-4B7E-8062-CC7CDA0AAFAD}" dt="2023-03-30T14:06:35.870" v="1405" actId="1076"/>
          <ac:spMkLst>
            <pc:docMk/>
            <pc:sldMk cId="563178431" sldId="284"/>
            <ac:spMk id="7" creationId="{72898294-6B3E-EA6B-9066-13A627C15793}"/>
          </ac:spMkLst>
        </pc:spChg>
        <pc:graphicFrameChg chg="add del mod">
          <ac:chgData name="FRANCESCO PALUMBO" userId="89cead2d-2764-4c62-a172-af7761d8aa32" providerId="ADAL" clId="{6A0DAE48-EB0B-4B7E-8062-CC7CDA0AAFAD}" dt="2023-03-30T13:56:48.075" v="1371" actId="478"/>
          <ac:graphicFrameMkLst>
            <pc:docMk/>
            <pc:sldMk cId="563178431" sldId="284"/>
            <ac:graphicFrameMk id="5" creationId="{6574F174-9FE0-441A-35CC-D4962E345957}"/>
          </ac:graphicFrameMkLst>
        </pc:graphicFrameChg>
        <pc:picChg chg="mod modCrop">
          <ac:chgData name="FRANCESCO PALUMBO" userId="89cead2d-2764-4c62-a172-af7761d8aa32" providerId="ADAL" clId="{6A0DAE48-EB0B-4B7E-8062-CC7CDA0AAFAD}" dt="2023-03-30T17:41:50.960" v="1478" actId="18131"/>
          <ac:picMkLst>
            <pc:docMk/>
            <pc:sldMk cId="563178431" sldId="284"/>
            <ac:picMk id="4" creationId="{165BCEC0-BF5B-BA7A-859E-0D4444686573}"/>
          </ac:picMkLst>
        </pc:picChg>
        <pc:picChg chg="add del mod">
          <ac:chgData name="FRANCESCO PALUMBO" userId="89cead2d-2764-4c62-a172-af7761d8aa32" providerId="ADAL" clId="{6A0DAE48-EB0B-4B7E-8062-CC7CDA0AAFAD}" dt="2023-03-30T14:06:27.465" v="1403" actId="478"/>
          <ac:picMkLst>
            <pc:docMk/>
            <pc:sldMk cId="563178431" sldId="284"/>
            <ac:picMk id="6" creationId="{E64D43EA-0482-9178-04BC-3C741547A658}"/>
          </ac:picMkLst>
        </pc:picChg>
        <pc:picChg chg="add mod">
          <ac:chgData name="FRANCESCO PALUMBO" userId="89cead2d-2764-4c62-a172-af7761d8aa32" providerId="ADAL" clId="{6A0DAE48-EB0B-4B7E-8062-CC7CDA0AAFAD}" dt="2023-03-30T14:06:35.870" v="1405" actId="1076"/>
          <ac:picMkLst>
            <pc:docMk/>
            <pc:sldMk cId="563178431" sldId="284"/>
            <ac:picMk id="8" creationId="{8F3EC2CD-ADA7-62A7-6CF9-9E2729DBE2A8}"/>
          </ac:picMkLst>
        </pc:picChg>
      </pc:sldChg>
      <pc:sldChg chg="addSp modSp add del mod ord modTransition">
        <pc:chgData name="FRANCESCO PALUMBO" userId="89cead2d-2764-4c62-a172-af7761d8aa32" providerId="ADAL" clId="{6A0DAE48-EB0B-4B7E-8062-CC7CDA0AAFAD}" dt="2023-03-28T22:05:26.635" v="489" actId="47"/>
        <pc:sldMkLst>
          <pc:docMk/>
          <pc:sldMk cId="201833010" sldId="285"/>
        </pc:sldMkLst>
        <pc:spChg chg="mod">
          <ac:chgData name="FRANCESCO PALUMBO" userId="89cead2d-2764-4c62-a172-af7761d8aa32" providerId="ADAL" clId="{6A0DAE48-EB0B-4B7E-8062-CC7CDA0AAFAD}" dt="2023-03-28T22:04:18.236" v="483" actId="20577"/>
          <ac:spMkLst>
            <pc:docMk/>
            <pc:sldMk cId="201833010" sldId="285"/>
            <ac:spMk id="2" creationId="{E708C563-1B2F-DE31-B16D-6D6276BC7964}"/>
          </ac:spMkLst>
        </pc:spChg>
        <pc:picChg chg="add mod">
          <ac:chgData name="FRANCESCO PALUMBO" userId="89cead2d-2764-4c62-a172-af7761d8aa32" providerId="ADAL" clId="{6A0DAE48-EB0B-4B7E-8062-CC7CDA0AAFAD}" dt="2023-03-28T22:04:55.129" v="487" actId="1035"/>
          <ac:picMkLst>
            <pc:docMk/>
            <pc:sldMk cId="201833010" sldId="285"/>
            <ac:picMk id="3" creationId="{0D104B35-F386-726A-D763-68ED9DC43E6F}"/>
          </ac:picMkLst>
        </pc:picChg>
        <pc:picChg chg="mod">
          <ac:chgData name="FRANCESCO PALUMBO" userId="89cead2d-2764-4c62-a172-af7761d8aa32" providerId="ADAL" clId="{6A0DAE48-EB0B-4B7E-8062-CC7CDA0AAFAD}" dt="2023-03-28T22:03:56.016" v="471" actId="14826"/>
          <ac:picMkLst>
            <pc:docMk/>
            <pc:sldMk cId="201833010" sldId="285"/>
            <ac:picMk id="4" creationId="{165BCEC0-BF5B-BA7A-859E-0D4444686573}"/>
          </ac:picMkLst>
        </pc:picChg>
      </pc:sldChg>
      <pc:sldChg chg="addSp delSp modSp add mod modTransition setBg">
        <pc:chgData name="FRANCESCO PALUMBO" userId="89cead2d-2764-4c62-a172-af7761d8aa32" providerId="ADAL" clId="{6A0DAE48-EB0B-4B7E-8062-CC7CDA0AAFAD}" dt="2023-03-30T17:42:10.922" v="1480" actId="14826"/>
        <pc:sldMkLst>
          <pc:docMk/>
          <pc:sldMk cId="1033891899" sldId="285"/>
        </pc:sldMkLst>
        <pc:spChg chg="mod">
          <ac:chgData name="FRANCESCO PALUMBO" userId="89cead2d-2764-4c62-a172-af7761d8aa32" providerId="ADAL" clId="{6A0DAE48-EB0B-4B7E-8062-CC7CDA0AAFAD}" dt="2023-03-28T22:06:57.245" v="582" actId="1037"/>
          <ac:spMkLst>
            <pc:docMk/>
            <pc:sldMk cId="1033891899" sldId="285"/>
            <ac:spMk id="2" creationId="{E708C563-1B2F-DE31-B16D-6D6276BC7964}"/>
          </ac:spMkLst>
        </pc:spChg>
        <pc:spChg chg="mod">
          <ac:chgData name="FRANCESCO PALUMBO" userId="89cead2d-2764-4c62-a172-af7761d8aa32" providerId="ADAL" clId="{6A0DAE48-EB0B-4B7E-8062-CC7CDA0AAFAD}" dt="2023-03-28T22:06:57.245" v="582" actId="1037"/>
          <ac:spMkLst>
            <pc:docMk/>
            <pc:sldMk cId="1033891899" sldId="285"/>
            <ac:spMk id="3" creationId="{5D6E0F8D-00C7-0596-7F0D-A1A763F7F711}"/>
          </ac:spMkLst>
        </pc:spChg>
        <pc:graphicFrameChg chg="del mod">
          <ac:chgData name="FRANCESCO PALUMBO" userId="89cead2d-2764-4c62-a172-af7761d8aa32" providerId="ADAL" clId="{6A0DAE48-EB0B-4B7E-8062-CC7CDA0AAFAD}" dt="2023-03-30T14:05:13.875" v="1395" actId="478"/>
          <ac:graphicFrameMkLst>
            <pc:docMk/>
            <pc:sldMk cId="1033891899" sldId="285"/>
            <ac:graphicFrameMk id="5" creationId="{6574F174-9FE0-441A-35CC-D4962E345957}"/>
          </ac:graphicFrameMkLst>
        </pc:graphicFrameChg>
        <pc:picChg chg="mod modCrop">
          <ac:chgData name="FRANCESCO PALUMBO" userId="89cead2d-2764-4c62-a172-af7761d8aa32" providerId="ADAL" clId="{6A0DAE48-EB0B-4B7E-8062-CC7CDA0AAFAD}" dt="2023-03-30T17:42:10.922" v="1480" actId="14826"/>
          <ac:picMkLst>
            <pc:docMk/>
            <pc:sldMk cId="1033891899" sldId="285"/>
            <ac:picMk id="4" creationId="{165BCEC0-BF5B-BA7A-859E-0D4444686573}"/>
          </ac:picMkLst>
        </pc:picChg>
        <pc:picChg chg="add del mod">
          <ac:chgData name="FRANCESCO PALUMBO" userId="89cead2d-2764-4c62-a172-af7761d8aa32" providerId="ADAL" clId="{6A0DAE48-EB0B-4B7E-8062-CC7CDA0AAFAD}" dt="2023-03-30T14:04:55.935" v="1391" actId="478"/>
          <ac:picMkLst>
            <pc:docMk/>
            <pc:sldMk cId="1033891899" sldId="285"/>
            <ac:picMk id="7" creationId="{4BB7D05A-6F71-A5B6-B0A7-0E1191F1B3DE}"/>
          </ac:picMkLst>
        </pc:picChg>
        <pc:picChg chg="add mod">
          <ac:chgData name="FRANCESCO PALUMBO" userId="89cead2d-2764-4c62-a172-af7761d8aa32" providerId="ADAL" clId="{6A0DAE48-EB0B-4B7E-8062-CC7CDA0AAFAD}" dt="2023-03-30T14:05:23.435" v="1397" actId="1036"/>
          <ac:picMkLst>
            <pc:docMk/>
            <pc:sldMk cId="1033891899" sldId="285"/>
            <ac:picMk id="8" creationId="{01EE5A97-18C9-BBE5-4E07-4B22F5007A69}"/>
          </ac:picMkLst>
        </pc:picChg>
      </pc:sldChg>
      <pc:sldChg chg="addSp delSp modSp add mod modTransition setBg">
        <pc:chgData name="FRANCESCO PALUMBO" userId="89cead2d-2764-4c62-a172-af7761d8aa32" providerId="ADAL" clId="{6A0DAE48-EB0B-4B7E-8062-CC7CDA0AAFAD}" dt="2023-03-30T14:08:09.685" v="1414" actId="962"/>
        <pc:sldMkLst>
          <pc:docMk/>
          <pc:sldMk cId="117029515" sldId="286"/>
        </pc:sldMkLst>
        <pc:spChg chg="mod">
          <ac:chgData name="FRANCESCO PALUMBO" userId="89cead2d-2764-4c62-a172-af7761d8aa32" providerId="ADAL" clId="{6A0DAE48-EB0B-4B7E-8062-CC7CDA0AAFAD}" dt="2023-03-28T22:07:16.366" v="638" actId="1037"/>
          <ac:spMkLst>
            <pc:docMk/>
            <pc:sldMk cId="117029515" sldId="286"/>
            <ac:spMk id="2" creationId="{E708C563-1B2F-DE31-B16D-6D6276BC7964}"/>
          </ac:spMkLst>
        </pc:spChg>
        <pc:spChg chg="del mod">
          <ac:chgData name="FRANCESCO PALUMBO" userId="89cead2d-2764-4c62-a172-af7761d8aa32" providerId="ADAL" clId="{6A0DAE48-EB0B-4B7E-8062-CC7CDA0AAFAD}" dt="2023-03-30T14:07:56.715" v="1406" actId="478"/>
          <ac:spMkLst>
            <pc:docMk/>
            <pc:sldMk cId="117029515" sldId="286"/>
            <ac:spMk id="3" creationId="{5D6E0F8D-00C7-0596-7F0D-A1A763F7F711}"/>
          </ac:spMkLst>
        </pc:spChg>
        <pc:spChg chg="add mod">
          <ac:chgData name="FRANCESCO PALUMBO" userId="89cead2d-2764-4c62-a172-af7761d8aa32" providerId="ADAL" clId="{6A0DAE48-EB0B-4B7E-8062-CC7CDA0AAFAD}" dt="2023-03-30T14:08:06.914" v="1412" actId="1035"/>
          <ac:spMkLst>
            <pc:docMk/>
            <pc:sldMk cId="117029515" sldId="286"/>
            <ac:spMk id="138" creationId="{4B22EEDA-C31D-52F2-73A4-A6B39609A9B2}"/>
          </ac:spMkLst>
        </pc:spChg>
        <pc:graphicFrameChg chg="del mod">
          <ac:chgData name="FRANCESCO PALUMBO" userId="89cead2d-2764-4c62-a172-af7761d8aa32" providerId="ADAL" clId="{6A0DAE48-EB0B-4B7E-8062-CC7CDA0AAFAD}" dt="2023-03-30T13:56:55.415" v="1372" actId="478"/>
          <ac:graphicFrameMkLst>
            <pc:docMk/>
            <pc:sldMk cId="117029515" sldId="286"/>
            <ac:graphicFrameMk id="5" creationId="{6574F174-9FE0-441A-35CC-D4962E345957}"/>
          </ac:graphicFrameMkLst>
        </pc:graphicFrameChg>
        <pc:graphicFrameChg chg="add del mod">
          <ac:chgData name="FRANCESCO PALUMBO" userId="89cead2d-2764-4c62-a172-af7761d8aa32" providerId="ADAL" clId="{6A0DAE48-EB0B-4B7E-8062-CC7CDA0AAFAD}" dt="2023-03-30T14:02:47.935" v="1381" actId="478"/>
          <ac:graphicFrameMkLst>
            <pc:docMk/>
            <pc:sldMk cId="117029515" sldId="286"/>
            <ac:graphicFrameMk id="8" creationId="{E0C4B87C-837E-C632-E63B-FD59FBE99AB1}"/>
          </ac:graphicFrameMkLst>
        </pc:graphicFrameChg>
        <pc:picChg chg="mod">
          <ac:chgData name="FRANCESCO PALUMBO" userId="89cead2d-2764-4c62-a172-af7761d8aa32" providerId="ADAL" clId="{6A0DAE48-EB0B-4B7E-8062-CC7CDA0AAFAD}" dt="2023-03-28T22:07:16.366" v="638" actId="1037"/>
          <ac:picMkLst>
            <pc:docMk/>
            <pc:sldMk cId="117029515" sldId="286"/>
            <ac:picMk id="4" creationId="{165BCEC0-BF5B-BA7A-859E-0D4444686573}"/>
          </ac:picMkLst>
        </pc:picChg>
        <pc:picChg chg="add del mod">
          <ac:chgData name="FRANCESCO PALUMBO" userId="89cead2d-2764-4c62-a172-af7761d8aa32" providerId="ADAL" clId="{6A0DAE48-EB0B-4B7E-8062-CC7CDA0AAFAD}" dt="2023-03-30T13:59:47.665" v="1378" actId="478"/>
          <ac:picMkLst>
            <pc:docMk/>
            <pc:sldMk cId="117029515" sldId="286"/>
            <ac:picMk id="7" creationId="{C9D2BAE7-465E-B3E3-8E32-1F2B7013764D}"/>
          </ac:picMkLst>
        </pc:picChg>
        <pc:picChg chg="add del mod">
          <ac:chgData name="FRANCESCO PALUMBO" userId="89cead2d-2764-4c62-a172-af7761d8aa32" providerId="ADAL" clId="{6A0DAE48-EB0B-4B7E-8062-CC7CDA0AAFAD}" dt="2023-03-30T14:07:56.715" v="1406" actId="478"/>
          <ac:picMkLst>
            <pc:docMk/>
            <pc:sldMk cId="117029515" sldId="286"/>
            <ac:picMk id="126" creationId="{7D4571A5-18D7-C0DD-EEB1-E7967BA9F7E1}"/>
          </ac:picMkLst>
        </pc:picChg>
        <pc:picChg chg="add mod">
          <ac:chgData name="FRANCESCO PALUMBO" userId="89cead2d-2764-4c62-a172-af7761d8aa32" providerId="ADAL" clId="{6A0DAE48-EB0B-4B7E-8062-CC7CDA0AAFAD}" dt="2023-03-30T14:08:09.685" v="1414" actId="962"/>
          <ac:picMkLst>
            <pc:docMk/>
            <pc:sldMk cId="117029515" sldId="286"/>
            <ac:picMk id="139" creationId="{6D093C13-9F93-AD0A-D8DA-5F5F25A5D886}"/>
          </ac:picMkLst>
        </pc:picChg>
      </pc:sldChg>
      <pc:sldChg chg="addSp delSp modSp new del mod setBg">
        <pc:chgData name="FRANCESCO PALUMBO" userId="89cead2d-2764-4c62-a172-af7761d8aa32" providerId="ADAL" clId="{6A0DAE48-EB0B-4B7E-8062-CC7CDA0AAFAD}" dt="2023-03-28T23:04:47.132" v="824" actId="47"/>
        <pc:sldMkLst>
          <pc:docMk/>
          <pc:sldMk cId="1321077120" sldId="287"/>
        </pc:sldMkLst>
        <pc:spChg chg="mod">
          <ac:chgData name="FRANCESCO PALUMBO" userId="89cead2d-2764-4c62-a172-af7761d8aa32" providerId="ADAL" clId="{6A0DAE48-EB0B-4B7E-8062-CC7CDA0AAFAD}" dt="2023-03-28T22:14:32.220" v="674" actId="26606"/>
          <ac:spMkLst>
            <pc:docMk/>
            <pc:sldMk cId="1321077120" sldId="287"/>
            <ac:spMk id="2" creationId="{346010B2-2F1A-A19F-E625-A8CD3ED5182F}"/>
          </ac:spMkLst>
        </pc:spChg>
        <pc:spChg chg="del">
          <ac:chgData name="FRANCESCO PALUMBO" userId="89cead2d-2764-4c62-a172-af7761d8aa32" providerId="ADAL" clId="{6A0DAE48-EB0B-4B7E-8062-CC7CDA0AAFAD}" dt="2023-03-28T22:10:54.630" v="645" actId="931"/>
          <ac:spMkLst>
            <pc:docMk/>
            <pc:sldMk cId="1321077120" sldId="287"/>
            <ac:spMk id="3" creationId="{F9CBF659-1499-8D87-DF45-DA6354B9271F}"/>
          </ac:spMkLst>
        </pc:spChg>
        <pc:spChg chg="add del">
          <ac:chgData name="FRANCESCO PALUMBO" userId="89cead2d-2764-4c62-a172-af7761d8aa32" providerId="ADAL" clId="{6A0DAE48-EB0B-4B7E-8062-CC7CDA0AAFAD}" dt="2023-03-28T22:14:11.048" v="666"/>
          <ac:spMkLst>
            <pc:docMk/>
            <pc:sldMk cId="1321077120" sldId="287"/>
            <ac:spMk id="9" creationId="{8BAEB503-9307-FD37-8234-BE16EF025868}"/>
          </ac:spMkLst>
        </pc:spChg>
        <pc:spChg chg="add mod">
          <ac:chgData name="FRANCESCO PALUMBO" userId="89cead2d-2764-4c62-a172-af7761d8aa32" providerId="ADAL" clId="{6A0DAE48-EB0B-4B7E-8062-CC7CDA0AAFAD}" dt="2023-03-28T22:15:35.385" v="682" actId="5793"/>
          <ac:spMkLst>
            <pc:docMk/>
            <pc:sldMk cId="1321077120" sldId="287"/>
            <ac:spMk id="11" creationId="{D6239077-BC29-5845-93A1-EBC13F87005C}"/>
          </ac:spMkLst>
        </pc:spChg>
        <pc:spChg chg="add del">
          <ac:chgData name="FRANCESCO PALUMBO" userId="89cead2d-2764-4c62-a172-af7761d8aa32" providerId="ADAL" clId="{6A0DAE48-EB0B-4B7E-8062-CC7CDA0AAFAD}" dt="2023-03-28T22:14:30.595" v="671" actId="26606"/>
          <ac:spMkLst>
            <pc:docMk/>
            <pc:sldMk cId="1321077120" sldId="287"/>
            <ac:spMk id="16" creationId="{03756949-AC79-48CD-A920-B0FE10D230F5}"/>
          </ac:spMkLst>
        </pc:spChg>
        <pc:spChg chg="add del">
          <ac:chgData name="FRANCESCO PALUMBO" userId="89cead2d-2764-4c62-a172-af7761d8aa32" providerId="ADAL" clId="{6A0DAE48-EB0B-4B7E-8062-CC7CDA0AAFAD}" dt="2023-03-28T22:14:32.195" v="673" actId="26606"/>
          <ac:spMkLst>
            <pc:docMk/>
            <pc:sldMk cId="1321077120" sldId="287"/>
            <ac:spMk id="18" creationId="{B17B89E9-0A60-4DE1-97F8-2E81D4CCE813}"/>
          </ac:spMkLst>
        </pc:spChg>
        <pc:spChg chg="add">
          <ac:chgData name="FRANCESCO PALUMBO" userId="89cead2d-2764-4c62-a172-af7761d8aa32" providerId="ADAL" clId="{6A0DAE48-EB0B-4B7E-8062-CC7CDA0AAFAD}" dt="2023-03-28T22:14:32.220" v="674" actId="26606"/>
          <ac:spMkLst>
            <pc:docMk/>
            <pc:sldMk cId="1321077120" sldId="287"/>
            <ac:spMk id="20" creationId="{03756949-AC79-48CD-A920-B0FE10D230F5}"/>
          </ac:spMkLst>
        </pc:spChg>
        <pc:graphicFrameChg chg="add del">
          <ac:chgData name="FRANCESCO PALUMBO" userId="89cead2d-2764-4c62-a172-af7761d8aa32" providerId="ADAL" clId="{6A0DAE48-EB0B-4B7E-8062-CC7CDA0AAFAD}" dt="2023-03-28T22:14:01.885" v="660" actId="478"/>
          <ac:graphicFrameMkLst>
            <pc:docMk/>
            <pc:sldMk cId="1321077120" sldId="287"/>
            <ac:graphicFrameMk id="8" creationId="{772BA15E-2ECC-36F8-2F10-E9DA588AEDB1}"/>
          </ac:graphicFrameMkLst>
        </pc:graphicFrameChg>
        <pc:picChg chg="add mod">
          <ac:chgData name="FRANCESCO PALUMBO" userId="89cead2d-2764-4c62-a172-af7761d8aa32" providerId="ADAL" clId="{6A0DAE48-EB0B-4B7E-8062-CC7CDA0AAFAD}" dt="2023-03-28T22:14:32.220" v="674" actId="26606"/>
          <ac:picMkLst>
            <pc:docMk/>
            <pc:sldMk cId="1321077120" sldId="287"/>
            <ac:picMk id="5" creationId="{1CF37B19-CE1A-DFE8-09D0-0D5561F4C93D}"/>
          </ac:picMkLst>
        </pc:picChg>
        <pc:picChg chg="add del">
          <ac:chgData name="FRANCESCO PALUMBO" userId="89cead2d-2764-4c62-a172-af7761d8aa32" providerId="ADAL" clId="{6A0DAE48-EB0B-4B7E-8062-CC7CDA0AAFAD}" dt="2023-03-28T22:14:15.795" v="669" actId="478"/>
          <ac:picMkLst>
            <pc:docMk/>
            <pc:sldMk cId="1321077120" sldId="287"/>
            <ac:picMk id="7" creationId="{277BF452-8400-BEDA-CB22-C5D734401DB5}"/>
          </ac:picMkLst>
        </pc:picChg>
      </pc:sldChg>
      <pc:sldChg chg="addSp delSp modSp add del mod modTransition setBg">
        <pc:chgData name="FRANCESCO PALUMBO" userId="89cead2d-2764-4c62-a172-af7761d8aa32" providerId="ADAL" clId="{6A0DAE48-EB0B-4B7E-8062-CC7CDA0AAFAD}" dt="2023-03-28T23:23:50.186" v="1026" actId="47"/>
        <pc:sldMkLst>
          <pc:docMk/>
          <pc:sldMk cId="167283645" sldId="288"/>
        </pc:sldMkLst>
        <pc:spChg chg="mod">
          <ac:chgData name="FRANCESCO PALUMBO" userId="89cead2d-2764-4c62-a172-af7761d8aa32" providerId="ADAL" clId="{6A0DAE48-EB0B-4B7E-8062-CC7CDA0AAFAD}" dt="2023-03-28T23:04:19.452" v="821"/>
          <ac:spMkLst>
            <pc:docMk/>
            <pc:sldMk cId="167283645" sldId="288"/>
            <ac:spMk id="2" creationId="{346010B2-2F1A-A19F-E625-A8CD3ED5182F}"/>
          </ac:spMkLst>
        </pc:spChg>
        <pc:spChg chg="add del">
          <ac:chgData name="FRANCESCO PALUMBO" userId="89cead2d-2764-4c62-a172-af7761d8aa32" providerId="ADAL" clId="{6A0DAE48-EB0B-4B7E-8062-CC7CDA0AAFAD}" dt="2023-03-28T22:21:15.659" v="697"/>
          <ac:spMkLst>
            <pc:docMk/>
            <pc:sldMk cId="167283645" sldId="288"/>
            <ac:spMk id="3" creationId="{71C92C45-A973-87DB-F90C-A911E9D6164B}"/>
          </ac:spMkLst>
        </pc:spChg>
        <pc:spChg chg="mod">
          <ac:chgData name="FRANCESCO PALUMBO" userId="89cead2d-2764-4c62-a172-af7761d8aa32" providerId="ADAL" clId="{6A0DAE48-EB0B-4B7E-8062-CC7CDA0AAFAD}" dt="2023-03-28T23:04:44.462" v="823"/>
          <ac:spMkLst>
            <pc:docMk/>
            <pc:sldMk cId="167283645" sldId="288"/>
            <ac:spMk id="11" creationId="{D6239077-BC29-5845-93A1-EBC13F87005C}"/>
          </ac:spMkLst>
        </pc:spChg>
        <pc:graphicFrameChg chg="add del mod">
          <ac:chgData name="FRANCESCO PALUMBO" userId="89cead2d-2764-4c62-a172-af7761d8aa32" providerId="ADAL" clId="{6A0DAE48-EB0B-4B7E-8062-CC7CDA0AAFAD}" dt="2023-03-28T22:27:50.498" v="717"/>
          <ac:graphicFrameMkLst>
            <pc:docMk/>
            <pc:sldMk cId="167283645" sldId="288"/>
            <ac:graphicFrameMk id="4" creationId="{ACE212D6-ACB7-DBC2-7138-E473D8F90CD0}"/>
          </ac:graphicFrameMkLst>
        </pc:graphicFrameChg>
        <pc:graphicFrameChg chg="add del mod">
          <ac:chgData name="FRANCESCO PALUMBO" userId="89cead2d-2764-4c62-a172-af7761d8aa32" providerId="ADAL" clId="{6A0DAE48-EB0B-4B7E-8062-CC7CDA0AAFAD}" dt="2023-03-28T23:04:56.957" v="826" actId="478"/>
          <ac:graphicFrameMkLst>
            <pc:docMk/>
            <pc:sldMk cId="167283645" sldId="288"/>
            <ac:graphicFrameMk id="6" creationId="{E6F675C9-CE04-6E94-1814-9CE6237DBAC1}"/>
          </ac:graphicFrameMkLst>
        </pc:graphicFrameChg>
        <pc:graphicFrameChg chg="add del mod">
          <ac:chgData name="FRANCESCO PALUMBO" userId="89cead2d-2764-4c62-a172-af7761d8aa32" providerId="ADAL" clId="{6A0DAE48-EB0B-4B7E-8062-CC7CDA0AAFAD}" dt="2023-03-28T22:29:20.437" v="731"/>
          <ac:graphicFrameMkLst>
            <pc:docMk/>
            <pc:sldMk cId="167283645" sldId="288"/>
            <ac:graphicFrameMk id="7" creationId="{7E624464-6E64-9222-ECEE-2EBE5AC7945B}"/>
          </ac:graphicFrameMkLst>
        </pc:graphicFrameChg>
        <pc:graphicFrameChg chg="add del mod">
          <ac:chgData name="FRANCESCO PALUMBO" userId="89cead2d-2764-4c62-a172-af7761d8aa32" providerId="ADAL" clId="{6A0DAE48-EB0B-4B7E-8062-CC7CDA0AAFAD}" dt="2023-03-28T22:35:03.445" v="779"/>
          <ac:graphicFrameMkLst>
            <pc:docMk/>
            <pc:sldMk cId="167283645" sldId="288"/>
            <ac:graphicFrameMk id="9" creationId="{770AE503-A9F2-FAF3-3574-B45045F96E7A}"/>
          </ac:graphicFrameMkLst>
        </pc:graphicFrameChg>
        <pc:graphicFrameChg chg="add del mod">
          <ac:chgData name="FRANCESCO PALUMBO" userId="89cead2d-2764-4c62-a172-af7761d8aa32" providerId="ADAL" clId="{6A0DAE48-EB0B-4B7E-8062-CC7CDA0AAFAD}" dt="2023-03-28T23:05:40.285" v="830"/>
          <ac:graphicFrameMkLst>
            <pc:docMk/>
            <pc:sldMk cId="167283645" sldId="288"/>
            <ac:graphicFrameMk id="12" creationId="{EA360661-8F36-2D88-38EA-3CB21BE275BD}"/>
          </ac:graphicFrameMkLst>
        </pc:graphicFrameChg>
        <pc:graphicFrameChg chg="add del mod">
          <ac:chgData name="FRANCESCO PALUMBO" userId="89cead2d-2764-4c62-a172-af7761d8aa32" providerId="ADAL" clId="{6A0DAE48-EB0B-4B7E-8062-CC7CDA0AAFAD}" dt="2023-03-28T23:05:43.402" v="836"/>
          <ac:graphicFrameMkLst>
            <pc:docMk/>
            <pc:sldMk cId="167283645" sldId="288"/>
            <ac:graphicFrameMk id="13" creationId="{E0A7C65C-387F-0638-D899-ECB9B0679459}"/>
          </ac:graphicFrameMkLst>
        </pc:graphicFrameChg>
        <pc:graphicFrameChg chg="add del mod">
          <ac:chgData name="FRANCESCO PALUMBO" userId="89cead2d-2764-4c62-a172-af7761d8aa32" providerId="ADAL" clId="{6A0DAE48-EB0B-4B7E-8062-CC7CDA0AAFAD}" dt="2023-03-28T23:07:26.261" v="851"/>
          <ac:graphicFrameMkLst>
            <pc:docMk/>
            <pc:sldMk cId="167283645" sldId="288"/>
            <ac:graphicFrameMk id="15" creationId="{646C7C5C-55BD-1B0D-4083-4BEB808E4881}"/>
          </ac:graphicFrameMkLst>
        </pc:graphicFrameChg>
        <pc:graphicFrameChg chg="add del mod">
          <ac:chgData name="FRANCESCO PALUMBO" userId="89cead2d-2764-4c62-a172-af7761d8aa32" providerId="ADAL" clId="{6A0DAE48-EB0B-4B7E-8062-CC7CDA0AAFAD}" dt="2023-03-28T23:09:33.505" v="878"/>
          <ac:graphicFrameMkLst>
            <pc:docMk/>
            <pc:sldMk cId="167283645" sldId="288"/>
            <ac:graphicFrameMk id="17" creationId="{646EA4C9-923A-6507-94C0-93CD4C3A699F}"/>
          </ac:graphicFrameMkLst>
        </pc:graphicFrameChg>
        <pc:graphicFrameChg chg="add del mod">
          <ac:chgData name="FRANCESCO PALUMBO" userId="89cead2d-2764-4c62-a172-af7761d8aa32" providerId="ADAL" clId="{6A0DAE48-EB0B-4B7E-8062-CC7CDA0AAFAD}" dt="2023-03-28T23:10:48.643" v="892"/>
          <ac:graphicFrameMkLst>
            <pc:docMk/>
            <pc:sldMk cId="167283645" sldId="288"/>
            <ac:graphicFrameMk id="19" creationId="{B5C5F8DD-CFBF-ADB2-4B72-C4F15B6B0FA9}"/>
          </ac:graphicFrameMkLst>
        </pc:graphicFrameChg>
        <pc:picChg chg="mod">
          <ac:chgData name="FRANCESCO PALUMBO" userId="89cead2d-2764-4c62-a172-af7761d8aa32" providerId="ADAL" clId="{6A0DAE48-EB0B-4B7E-8062-CC7CDA0AAFAD}" dt="2023-03-28T23:03:48.592" v="817" actId="14826"/>
          <ac:picMkLst>
            <pc:docMk/>
            <pc:sldMk cId="167283645" sldId="288"/>
            <ac:picMk id="5" creationId="{1CF37B19-CE1A-DFE8-09D0-0D5561F4C93D}"/>
          </ac:picMkLst>
        </pc:picChg>
        <pc:picChg chg="add del mod">
          <ac:chgData name="FRANCESCO PALUMBO" userId="89cead2d-2764-4c62-a172-af7761d8aa32" providerId="ADAL" clId="{6A0DAE48-EB0B-4B7E-8062-CC7CDA0AAFAD}" dt="2023-03-28T22:29:28.280" v="737"/>
          <ac:picMkLst>
            <pc:docMk/>
            <pc:sldMk cId="167283645" sldId="288"/>
            <ac:picMk id="8" creationId="{0AB67F94-E520-4A35-9932-4F06B9058A23}"/>
          </ac:picMkLst>
        </pc:picChg>
        <pc:picChg chg="add del mod">
          <ac:chgData name="FRANCESCO PALUMBO" userId="89cead2d-2764-4c62-a172-af7761d8aa32" providerId="ADAL" clId="{6A0DAE48-EB0B-4B7E-8062-CC7CDA0AAFAD}" dt="2023-03-28T22:40:34.963" v="795"/>
          <ac:picMkLst>
            <pc:docMk/>
            <pc:sldMk cId="167283645" sldId="288"/>
            <ac:picMk id="10" creationId="{015308F9-3783-847D-FB71-6C7138C6D71E}"/>
          </ac:picMkLst>
        </pc:picChg>
        <pc:picChg chg="add mod modCrop">
          <ac:chgData name="FRANCESCO PALUMBO" userId="89cead2d-2764-4c62-a172-af7761d8aa32" providerId="ADAL" clId="{6A0DAE48-EB0B-4B7E-8062-CC7CDA0AAFAD}" dt="2023-03-28T23:13:13.242" v="949" actId="29295"/>
          <ac:picMkLst>
            <pc:docMk/>
            <pc:sldMk cId="167283645" sldId="288"/>
            <ac:picMk id="14" creationId="{5ABB00B7-E44D-B382-71AB-4E9CC5928BD1}"/>
          </ac:picMkLst>
        </pc:picChg>
        <pc:picChg chg="add mod modCrop">
          <ac:chgData name="FRANCESCO PALUMBO" userId="89cead2d-2764-4c62-a172-af7761d8aa32" providerId="ADAL" clId="{6A0DAE48-EB0B-4B7E-8062-CC7CDA0AAFAD}" dt="2023-03-28T23:09:15.914" v="874" actId="29295"/>
          <ac:picMkLst>
            <pc:docMk/>
            <pc:sldMk cId="167283645" sldId="288"/>
            <ac:picMk id="16" creationId="{4357F1AA-AEA3-8268-BFF1-964C3A2285AF}"/>
          </ac:picMkLst>
        </pc:picChg>
        <pc:picChg chg="add mod modCrop">
          <ac:chgData name="FRANCESCO PALUMBO" userId="89cead2d-2764-4c62-a172-af7761d8aa32" providerId="ADAL" clId="{6A0DAE48-EB0B-4B7E-8062-CC7CDA0AAFAD}" dt="2023-03-28T23:16:00.061" v="968" actId="1076"/>
          <ac:picMkLst>
            <pc:docMk/>
            <pc:sldMk cId="167283645" sldId="288"/>
            <ac:picMk id="18" creationId="{2781F403-5095-2130-CE22-71A5CC50C66F}"/>
          </ac:picMkLst>
        </pc:picChg>
        <pc:picChg chg="add mod modCrop">
          <ac:chgData name="FRANCESCO PALUMBO" userId="89cead2d-2764-4c62-a172-af7761d8aa32" providerId="ADAL" clId="{6A0DAE48-EB0B-4B7E-8062-CC7CDA0AAFAD}" dt="2023-03-28T23:11:48.718" v="923" actId="29295"/>
          <ac:picMkLst>
            <pc:docMk/>
            <pc:sldMk cId="167283645" sldId="288"/>
            <ac:picMk id="21" creationId="{15341A77-AD28-1BE6-644B-D443143A608A}"/>
          </ac:picMkLst>
        </pc:picChg>
      </pc:sldChg>
      <pc:sldChg chg="addSp delSp modSp new add del mod">
        <pc:chgData name="FRANCESCO PALUMBO" userId="89cead2d-2764-4c62-a172-af7761d8aa32" providerId="ADAL" clId="{6A0DAE48-EB0B-4B7E-8062-CC7CDA0AAFAD}" dt="2023-03-28T22:56:38.224" v="812" actId="47"/>
        <pc:sldMkLst>
          <pc:docMk/>
          <pc:sldMk cId="1301040393" sldId="289"/>
        </pc:sldMkLst>
        <pc:spChg chg="mod">
          <ac:chgData name="FRANCESCO PALUMBO" userId="89cead2d-2764-4c62-a172-af7761d8aa32" providerId="ADAL" clId="{6A0DAE48-EB0B-4B7E-8062-CC7CDA0AAFAD}" dt="2023-03-28T22:33:11.377" v="757" actId="20577"/>
          <ac:spMkLst>
            <pc:docMk/>
            <pc:sldMk cId="1301040393" sldId="289"/>
            <ac:spMk id="2" creationId="{5A84A7B1-4FB1-F48D-B05A-4B41D3560F49}"/>
          </ac:spMkLst>
        </pc:spChg>
        <pc:spChg chg="del">
          <ac:chgData name="FRANCESCO PALUMBO" userId="89cead2d-2764-4c62-a172-af7761d8aa32" providerId="ADAL" clId="{6A0DAE48-EB0B-4B7E-8062-CC7CDA0AAFAD}" dt="2023-03-28T22:33:18.519" v="759" actId="1957"/>
          <ac:spMkLst>
            <pc:docMk/>
            <pc:sldMk cId="1301040393" sldId="289"/>
            <ac:spMk id="3" creationId="{FDB7EDF4-675F-6D44-F50C-F208CE0DA693}"/>
          </ac:spMkLst>
        </pc:spChg>
        <pc:graphicFrameChg chg="add mod">
          <ac:chgData name="FRANCESCO PALUMBO" userId="89cead2d-2764-4c62-a172-af7761d8aa32" providerId="ADAL" clId="{6A0DAE48-EB0B-4B7E-8062-CC7CDA0AAFAD}" dt="2023-03-28T22:33:18.519" v="759" actId="1957"/>
          <ac:graphicFrameMkLst>
            <pc:docMk/>
            <pc:sldMk cId="1301040393" sldId="289"/>
            <ac:graphicFrameMk id="6" creationId="{90825585-544B-7588-1251-C74BB53E065A}"/>
          </ac:graphicFrameMkLst>
        </pc:graphicFrameChg>
      </pc:sldChg>
      <pc:sldChg chg="modSp add del">
        <pc:chgData name="FRANCESCO PALUMBO" userId="89cead2d-2764-4c62-a172-af7761d8aa32" providerId="ADAL" clId="{6A0DAE48-EB0B-4B7E-8062-CC7CDA0AAFAD}" dt="2023-03-28T22:29:11.008" v="727" actId="47"/>
        <pc:sldMkLst>
          <pc:docMk/>
          <pc:sldMk cId="1685805182" sldId="289"/>
        </pc:sldMkLst>
        <pc:graphicFrameChg chg="mod">
          <ac:chgData name="FRANCESCO PALUMBO" userId="89cead2d-2764-4c62-a172-af7761d8aa32" providerId="ADAL" clId="{6A0DAE48-EB0B-4B7E-8062-CC7CDA0AAFAD}" dt="2023-03-28T22:28:53.825" v="726" actId="14100"/>
          <ac:graphicFrameMkLst>
            <pc:docMk/>
            <pc:sldMk cId="1685805182" sldId="289"/>
            <ac:graphicFrameMk id="6" creationId="{E6F675C9-CE04-6E94-1814-9CE6237DBAC1}"/>
          </ac:graphicFrameMkLst>
        </pc:graphicFrameChg>
      </pc:sldChg>
      <pc:sldChg chg="modSp add del mod">
        <pc:chgData name="FRANCESCO PALUMBO" userId="89cead2d-2764-4c62-a172-af7761d8aa32" providerId="ADAL" clId="{6A0DAE48-EB0B-4B7E-8062-CC7CDA0AAFAD}" dt="2023-03-28T22:40:32.346" v="789" actId="2890"/>
        <pc:sldMkLst>
          <pc:docMk/>
          <pc:sldMk cId="2243828672" sldId="289"/>
        </pc:sldMkLst>
        <pc:picChg chg="mod">
          <ac:chgData name="FRANCESCO PALUMBO" userId="89cead2d-2764-4c62-a172-af7761d8aa32" providerId="ADAL" clId="{6A0DAE48-EB0B-4B7E-8062-CC7CDA0AAFAD}" dt="2023-03-28T22:40:32.095" v="788" actId="14100"/>
          <ac:picMkLst>
            <pc:docMk/>
            <pc:sldMk cId="2243828672" sldId="289"/>
            <ac:picMk id="10" creationId="{015308F9-3783-847D-FB71-6C7138C6D71E}"/>
          </ac:picMkLst>
        </pc:picChg>
      </pc:sldChg>
      <pc:sldChg chg="modSp add del mod">
        <pc:chgData name="FRANCESCO PALUMBO" userId="89cead2d-2764-4c62-a172-af7761d8aa32" providerId="ADAL" clId="{6A0DAE48-EB0B-4B7E-8062-CC7CDA0AAFAD}" dt="2023-03-28T23:22:46.256" v="1007" actId="47"/>
        <pc:sldMkLst>
          <pc:docMk/>
          <pc:sldMk cId="2871943711" sldId="289"/>
        </pc:sldMkLst>
        <pc:spChg chg="mod">
          <ac:chgData name="FRANCESCO PALUMBO" userId="89cead2d-2764-4c62-a172-af7761d8aa32" providerId="ADAL" clId="{6A0DAE48-EB0B-4B7E-8062-CC7CDA0AAFAD}" dt="2023-03-28T23:04:38.489" v="822"/>
          <ac:spMkLst>
            <pc:docMk/>
            <pc:sldMk cId="2871943711" sldId="289"/>
            <ac:spMk id="11" creationId="{D6239077-BC29-5845-93A1-EBC13F87005C}"/>
          </ac:spMkLst>
        </pc:spChg>
      </pc:sldChg>
      <pc:sldChg chg="addSp delSp modSp add del mod">
        <pc:chgData name="FRANCESCO PALUMBO" userId="89cead2d-2764-4c62-a172-af7761d8aa32" providerId="ADAL" clId="{6A0DAE48-EB0B-4B7E-8062-CC7CDA0AAFAD}" dt="2023-03-28T22:33:03.986" v="748" actId="47"/>
        <pc:sldMkLst>
          <pc:docMk/>
          <pc:sldMk cId="2909899675" sldId="289"/>
        </pc:sldMkLst>
        <pc:spChg chg="add mod">
          <ac:chgData name="FRANCESCO PALUMBO" userId="89cead2d-2764-4c62-a172-af7761d8aa32" providerId="ADAL" clId="{6A0DAE48-EB0B-4B7E-8062-CC7CDA0AAFAD}" dt="2023-03-28T22:32:44.287" v="747" actId="478"/>
          <ac:spMkLst>
            <pc:docMk/>
            <pc:sldMk cId="2909899675" sldId="289"/>
            <ac:spMk id="10" creationId="{73168299-D932-FD8F-DD92-E36809416F65}"/>
          </ac:spMkLst>
        </pc:spChg>
        <pc:spChg chg="del">
          <ac:chgData name="FRANCESCO PALUMBO" userId="89cead2d-2764-4c62-a172-af7761d8aa32" providerId="ADAL" clId="{6A0DAE48-EB0B-4B7E-8062-CC7CDA0AAFAD}" dt="2023-03-28T22:32:39.969" v="746" actId="478"/>
          <ac:spMkLst>
            <pc:docMk/>
            <pc:sldMk cId="2909899675" sldId="289"/>
            <ac:spMk id="11" creationId="{D6239077-BC29-5845-93A1-EBC13F87005C}"/>
          </ac:spMkLst>
        </pc:spChg>
        <pc:graphicFrameChg chg="add del">
          <ac:chgData name="FRANCESCO PALUMBO" userId="89cead2d-2764-4c62-a172-af7761d8aa32" providerId="ADAL" clId="{6A0DAE48-EB0B-4B7E-8062-CC7CDA0AAFAD}" dt="2023-03-28T22:32:05.290" v="743" actId="478"/>
          <ac:graphicFrameMkLst>
            <pc:docMk/>
            <pc:sldMk cId="2909899675" sldId="289"/>
            <ac:graphicFrameMk id="3" creationId="{C8ED7373-1521-D4E2-D253-E80181E9F463}"/>
          </ac:graphicFrameMkLst>
        </pc:graphicFrameChg>
        <pc:graphicFrameChg chg="add mod">
          <ac:chgData name="FRANCESCO PALUMBO" userId="89cead2d-2764-4c62-a172-af7761d8aa32" providerId="ADAL" clId="{6A0DAE48-EB0B-4B7E-8062-CC7CDA0AAFAD}" dt="2023-03-28T22:32:17.550" v="745" actId="1957"/>
          <ac:graphicFrameMkLst>
            <pc:docMk/>
            <pc:sldMk cId="2909899675" sldId="289"/>
            <ac:graphicFrameMk id="8" creationId="{A8B4D8D9-7640-1C59-75D9-026C94355651}"/>
          </ac:graphicFrameMkLst>
        </pc:graphicFrameChg>
        <pc:picChg chg="del">
          <ac:chgData name="FRANCESCO PALUMBO" userId="89cead2d-2764-4c62-a172-af7761d8aa32" providerId="ADAL" clId="{6A0DAE48-EB0B-4B7E-8062-CC7CDA0AAFAD}" dt="2023-03-28T22:32:44.287" v="747" actId="478"/>
          <ac:picMkLst>
            <pc:docMk/>
            <pc:sldMk cId="2909899675" sldId="289"/>
            <ac:picMk id="5" creationId="{1CF37B19-CE1A-DFE8-09D0-0D5561F4C93D}"/>
          </ac:picMkLst>
        </pc:picChg>
      </pc:sldChg>
      <pc:sldChg chg="add del mod modTransition">
        <pc:chgData name="FRANCESCO PALUMBO" userId="89cead2d-2764-4c62-a172-af7761d8aa32" providerId="ADAL" clId="{6A0DAE48-EB0B-4B7E-8062-CC7CDA0AAFAD}" dt="2023-03-28T22:56:38.224" v="812" actId="47"/>
        <pc:sldMkLst>
          <pc:docMk/>
          <pc:sldMk cId="1691034383" sldId="290"/>
        </pc:sldMkLst>
      </pc:sldChg>
      <pc:sldChg chg="modSp add del mod">
        <pc:chgData name="FRANCESCO PALUMBO" userId="89cead2d-2764-4c62-a172-af7761d8aa32" providerId="ADAL" clId="{6A0DAE48-EB0B-4B7E-8062-CC7CDA0AAFAD}" dt="2023-03-28T23:12:28.156" v="930" actId="47"/>
        <pc:sldMkLst>
          <pc:docMk/>
          <pc:sldMk cId="2876804168" sldId="290"/>
        </pc:sldMkLst>
        <pc:picChg chg="mod">
          <ac:chgData name="FRANCESCO PALUMBO" userId="89cead2d-2764-4c62-a172-af7761d8aa32" providerId="ADAL" clId="{6A0DAE48-EB0B-4B7E-8062-CC7CDA0AAFAD}" dt="2023-03-28T23:12:05.578" v="926" actId="14100"/>
          <ac:picMkLst>
            <pc:docMk/>
            <pc:sldMk cId="2876804168" sldId="290"/>
            <ac:picMk id="14" creationId="{5ABB00B7-E44D-B382-71AB-4E9CC5928BD1}"/>
          </ac:picMkLst>
        </pc:picChg>
        <pc:picChg chg="mod">
          <ac:chgData name="FRANCESCO PALUMBO" userId="89cead2d-2764-4c62-a172-af7761d8aa32" providerId="ADAL" clId="{6A0DAE48-EB0B-4B7E-8062-CC7CDA0AAFAD}" dt="2023-03-28T23:12:08.681" v="927" actId="14100"/>
          <ac:picMkLst>
            <pc:docMk/>
            <pc:sldMk cId="2876804168" sldId="290"/>
            <ac:picMk id="16" creationId="{4357F1AA-AEA3-8268-BFF1-964C3A2285AF}"/>
          </ac:picMkLst>
        </pc:picChg>
        <pc:picChg chg="mod">
          <ac:chgData name="FRANCESCO PALUMBO" userId="89cead2d-2764-4c62-a172-af7761d8aa32" providerId="ADAL" clId="{6A0DAE48-EB0B-4B7E-8062-CC7CDA0AAFAD}" dt="2023-03-28T23:12:09.947" v="928" actId="14100"/>
          <ac:picMkLst>
            <pc:docMk/>
            <pc:sldMk cId="2876804168" sldId="290"/>
            <ac:picMk id="18" creationId="{2781F403-5095-2130-CE22-71A5CC50C66F}"/>
          </ac:picMkLst>
        </pc:picChg>
        <pc:picChg chg="mod">
          <ac:chgData name="FRANCESCO PALUMBO" userId="89cead2d-2764-4c62-a172-af7761d8aa32" providerId="ADAL" clId="{6A0DAE48-EB0B-4B7E-8062-CC7CDA0AAFAD}" dt="2023-03-28T23:12:11.929" v="929" actId="14100"/>
          <ac:picMkLst>
            <pc:docMk/>
            <pc:sldMk cId="2876804168" sldId="290"/>
            <ac:picMk id="21" creationId="{15341A77-AD28-1BE6-644B-D443143A608A}"/>
          </ac:picMkLst>
        </pc:picChg>
      </pc:sldChg>
      <pc:sldChg chg="addSp delSp modSp add mod modTransition">
        <pc:chgData name="FRANCESCO PALUMBO" userId="89cead2d-2764-4c62-a172-af7761d8aa32" providerId="ADAL" clId="{6A0DAE48-EB0B-4B7E-8062-CC7CDA0AAFAD}" dt="2023-03-28T23:29:06.408" v="1040"/>
        <pc:sldMkLst>
          <pc:docMk/>
          <pc:sldMk cId="3099830806" sldId="290"/>
        </pc:sldMkLst>
        <pc:spChg chg="mod">
          <ac:chgData name="FRANCESCO PALUMBO" userId="89cead2d-2764-4c62-a172-af7761d8aa32" providerId="ADAL" clId="{6A0DAE48-EB0B-4B7E-8062-CC7CDA0AAFAD}" dt="2023-03-28T23:13:26.117" v="951"/>
          <ac:spMkLst>
            <pc:docMk/>
            <pc:sldMk cId="3099830806" sldId="290"/>
            <ac:spMk id="2" creationId="{346010B2-2F1A-A19F-E625-A8CD3ED5182F}"/>
          </ac:spMkLst>
        </pc:spChg>
        <pc:spChg chg="mod">
          <ac:chgData name="FRANCESCO PALUMBO" userId="89cead2d-2764-4c62-a172-af7761d8aa32" providerId="ADAL" clId="{6A0DAE48-EB0B-4B7E-8062-CC7CDA0AAFAD}" dt="2023-03-28T23:13:32.457" v="952"/>
          <ac:spMkLst>
            <pc:docMk/>
            <pc:sldMk cId="3099830806" sldId="290"/>
            <ac:spMk id="11" creationId="{D6239077-BC29-5845-93A1-EBC13F87005C}"/>
          </ac:spMkLst>
        </pc:spChg>
        <pc:graphicFrameChg chg="add del mod">
          <ac:chgData name="FRANCESCO PALUMBO" userId="89cead2d-2764-4c62-a172-af7761d8aa32" providerId="ADAL" clId="{6A0DAE48-EB0B-4B7E-8062-CC7CDA0AAFAD}" dt="2023-03-28T23:14:28.447" v="956"/>
          <ac:graphicFrameMkLst>
            <pc:docMk/>
            <pc:sldMk cId="3099830806" sldId="290"/>
            <ac:graphicFrameMk id="3" creationId="{52778CAC-AF75-6D3B-B006-7DBBBF9BC8FB}"/>
          </ac:graphicFrameMkLst>
        </pc:graphicFrameChg>
        <pc:picChg chg="mod">
          <ac:chgData name="FRANCESCO PALUMBO" userId="89cead2d-2764-4c62-a172-af7761d8aa32" providerId="ADAL" clId="{6A0DAE48-EB0B-4B7E-8062-CC7CDA0AAFAD}" dt="2023-03-28T23:21:13.076" v="987" actId="14826"/>
          <ac:picMkLst>
            <pc:docMk/>
            <pc:sldMk cId="3099830806" sldId="290"/>
            <ac:picMk id="5" creationId="{1CF37B19-CE1A-DFE8-09D0-0D5561F4C93D}"/>
          </ac:picMkLst>
        </pc:picChg>
        <pc:picChg chg="mod">
          <ac:chgData name="FRANCESCO PALUMBO" userId="89cead2d-2764-4c62-a172-af7761d8aa32" providerId="ADAL" clId="{6A0DAE48-EB0B-4B7E-8062-CC7CDA0AAFAD}" dt="2023-03-28T23:22:04.967" v="1001" actId="1037"/>
          <ac:picMkLst>
            <pc:docMk/>
            <pc:sldMk cId="3099830806" sldId="290"/>
            <ac:picMk id="14" creationId="{5ABB00B7-E44D-B382-71AB-4E9CC5928BD1}"/>
          </ac:picMkLst>
        </pc:picChg>
        <pc:picChg chg="mod">
          <ac:chgData name="FRANCESCO PALUMBO" userId="89cead2d-2764-4c62-a172-af7761d8aa32" providerId="ADAL" clId="{6A0DAE48-EB0B-4B7E-8062-CC7CDA0AAFAD}" dt="2023-03-28T23:22:11.161" v="1005" actId="1076"/>
          <ac:picMkLst>
            <pc:docMk/>
            <pc:sldMk cId="3099830806" sldId="290"/>
            <ac:picMk id="16" creationId="{4357F1AA-AEA3-8268-BFF1-964C3A2285AF}"/>
          </ac:picMkLst>
        </pc:picChg>
        <pc:picChg chg="mod">
          <ac:chgData name="FRANCESCO PALUMBO" userId="89cead2d-2764-4c62-a172-af7761d8aa32" providerId="ADAL" clId="{6A0DAE48-EB0B-4B7E-8062-CC7CDA0AAFAD}" dt="2023-03-28T23:21:53.616" v="999" actId="1037"/>
          <ac:picMkLst>
            <pc:docMk/>
            <pc:sldMk cId="3099830806" sldId="290"/>
            <ac:picMk id="18" creationId="{2781F403-5095-2130-CE22-71A5CC50C66F}"/>
          </ac:picMkLst>
        </pc:picChg>
        <pc:picChg chg="mod">
          <ac:chgData name="FRANCESCO PALUMBO" userId="89cead2d-2764-4c62-a172-af7761d8aa32" providerId="ADAL" clId="{6A0DAE48-EB0B-4B7E-8062-CC7CDA0AAFAD}" dt="2023-03-28T23:22:14.379" v="1006" actId="1037"/>
          <ac:picMkLst>
            <pc:docMk/>
            <pc:sldMk cId="3099830806" sldId="290"/>
            <ac:picMk id="21" creationId="{15341A77-AD28-1BE6-644B-D443143A608A}"/>
          </ac:picMkLst>
        </pc:picChg>
      </pc:sldChg>
      <pc:sldChg chg="modSp add mod modTransition">
        <pc:chgData name="FRANCESCO PALUMBO" userId="89cead2d-2764-4c62-a172-af7761d8aa32" providerId="ADAL" clId="{6A0DAE48-EB0B-4B7E-8062-CC7CDA0AAFAD}" dt="2023-03-28T23:28:52.285" v="1038"/>
        <pc:sldMkLst>
          <pc:docMk/>
          <pc:sldMk cId="3079375801" sldId="291"/>
        </pc:sldMkLst>
        <pc:picChg chg="mod">
          <ac:chgData name="FRANCESCO PALUMBO" userId="89cead2d-2764-4c62-a172-af7761d8aa32" providerId="ADAL" clId="{6A0DAE48-EB0B-4B7E-8062-CC7CDA0AAFAD}" dt="2023-03-28T23:19:04.321" v="986" actId="14826"/>
          <ac:picMkLst>
            <pc:docMk/>
            <pc:sldMk cId="3079375801" sldId="291"/>
            <ac:picMk id="5" creationId="{1CF37B19-CE1A-DFE8-09D0-0D5561F4C93D}"/>
          </ac:picMkLst>
        </pc:picChg>
      </pc:sldChg>
      <pc:sldChg chg="addSp delSp modSp add mod modTransition">
        <pc:chgData name="FRANCESCO PALUMBO" userId="89cead2d-2764-4c62-a172-af7761d8aa32" providerId="ADAL" clId="{6A0DAE48-EB0B-4B7E-8062-CC7CDA0AAFAD}" dt="2023-03-28T23:29:06.408" v="1040"/>
        <pc:sldMkLst>
          <pc:docMk/>
          <pc:sldMk cId="3140946307" sldId="292"/>
        </pc:sldMkLst>
        <pc:spChg chg="mod">
          <ac:chgData name="FRANCESCO PALUMBO" userId="89cead2d-2764-4c62-a172-af7761d8aa32" providerId="ADAL" clId="{6A0DAE48-EB0B-4B7E-8062-CC7CDA0AAFAD}" dt="2023-03-28T23:23:06.408" v="1017"/>
          <ac:spMkLst>
            <pc:docMk/>
            <pc:sldMk cId="3140946307" sldId="292"/>
            <ac:spMk id="2" creationId="{346010B2-2F1A-A19F-E625-A8CD3ED5182F}"/>
          </ac:spMkLst>
        </pc:spChg>
        <pc:spChg chg="add del">
          <ac:chgData name="FRANCESCO PALUMBO" userId="89cead2d-2764-4c62-a172-af7761d8aa32" providerId="ADAL" clId="{6A0DAE48-EB0B-4B7E-8062-CC7CDA0AAFAD}" dt="2023-03-28T23:23:35.749" v="1023"/>
          <ac:spMkLst>
            <pc:docMk/>
            <pc:sldMk cId="3140946307" sldId="292"/>
            <ac:spMk id="3" creationId="{23AB151E-0104-C910-972C-C093159C254F}"/>
          </ac:spMkLst>
        </pc:spChg>
        <pc:spChg chg="mod">
          <ac:chgData name="FRANCESCO PALUMBO" userId="89cead2d-2764-4c62-a172-af7761d8aa32" providerId="ADAL" clId="{6A0DAE48-EB0B-4B7E-8062-CC7CDA0AAFAD}" dt="2023-03-28T23:23:35.780" v="1025"/>
          <ac:spMkLst>
            <pc:docMk/>
            <pc:sldMk cId="3140946307" sldId="292"/>
            <ac:spMk id="11" creationId="{D6239077-BC29-5845-93A1-EBC13F87005C}"/>
          </ac:spMkLst>
        </pc:spChg>
        <pc:picChg chg="mod">
          <ac:chgData name="FRANCESCO PALUMBO" userId="89cead2d-2764-4c62-a172-af7761d8aa32" providerId="ADAL" clId="{6A0DAE48-EB0B-4B7E-8062-CC7CDA0AAFAD}" dt="2023-03-28T23:25:32.356" v="1036" actId="14826"/>
          <ac:picMkLst>
            <pc:docMk/>
            <pc:sldMk cId="3140946307" sldId="292"/>
            <ac:picMk id="5" creationId="{1CF37B19-CE1A-DFE8-09D0-0D5561F4C93D}"/>
          </ac:picMkLst>
        </pc:picChg>
        <pc:picChg chg="mod">
          <ac:chgData name="FRANCESCO PALUMBO" userId="89cead2d-2764-4c62-a172-af7761d8aa32" providerId="ADAL" clId="{6A0DAE48-EB0B-4B7E-8062-CC7CDA0AAFAD}" dt="2023-03-28T23:24:23.220" v="1028" actId="14100"/>
          <ac:picMkLst>
            <pc:docMk/>
            <pc:sldMk cId="3140946307" sldId="292"/>
            <ac:picMk id="14" creationId="{5ABB00B7-E44D-B382-71AB-4E9CC5928BD1}"/>
          </ac:picMkLst>
        </pc:picChg>
        <pc:picChg chg="mod">
          <ac:chgData name="FRANCESCO PALUMBO" userId="89cead2d-2764-4c62-a172-af7761d8aa32" providerId="ADAL" clId="{6A0DAE48-EB0B-4B7E-8062-CC7CDA0AAFAD}" dt="2023-03-28T23:24:30.396" v="1029" actId="14100"/>
          <ac:picMkLst>
            <pc:docMk/>
            <pc:sldMk cId="3140946307" sldId="292"/>
            <ac:picMk id="16" creationId="{4357F1AA-AEA3-8268-BFF1-964C3A2285AF}"/>
          </ac:picMkLst>
        </pc:picChg>
        <pc:picChg chg="mod">
          <ac:chgData name="FRANCESCO PALUMBO" userId="89cead2d-2764-4c62-a172-af7761d8aa32" providerId="ADAL" clId="{6A0DAE48-EB0B-4B7E-8062-CC7CDA0AAFAD}" dt="2023-03-28T23:24:40.716" v="1031" actId="14100"/>
          <ac:picMkLst>
            <pc:docMk/>
            <pc:sldMk cId="3140946307" sldId="292"/>
            <ac:picMk id="18" creationId="{2781F403-5095-2130-CE22-71A5CC50C66F}"/>
          </ac:picMkLst>
        </pc:picChg>
        <pc:picChg chg="mod">
          <ac:chgData name="FRANCESCO PALUMBO" userId="89cead2d-2764-4c62-a172-af7761d8aa32" providerId="ADAL" clId="{6A0DAE48-EB0B-4B7E-8062-CC7CDA0AAFAD}" dt="2023-03-28T23:24:49.790" v="1035" actId="14100"/>
          <ac:picMkLst>
            <pc:docMk/>
            <pc:sldMk cId="3140946307" sldId="292"/>
            <ac:picMk id="21" creationId="{15341A77-AD28-1BE6-644B-D443143A608A}"/>
          </ac:picMkLst>
        </pc:picChg>
      </pc:sldChg>
      <pc:sldChg chg="add mod modShow">
        <pc:chgData name="FRANCESCO PALUMBO" userId="89cead2d-2764-4c62-a172-af7761d8aa32" providerId="ADAL" clId="{6A0DAE48-EB0B-4B7E-8062-CC7CDA0AAFAD}" dt="2023-03-30T14:23:47.116" v="1463" actId="729"/>
        <pc:sldMkLst>
          <pc:docMk/>
          <pc:sldMk cId="2922595807" sldId="293"/>
        </pc:sldMkLst>
      </pc:sldChg>
      <pc:sldChg chg="modSp add mod modTransition">
        <pc:chgData name="FRANCESCO PALUMBO" userId="89cead2d-2764-4c62-a172-af7761d8aa32" providerId="ADAL" clId="{6A0DAE48-EB0B-4B7E-8062-CC7CDA0AAFAD}" dt="2023-03-30T14:21:37.274" v="1455" actId="14826"/>
        <pc:sldMkLst>
          <pc:docMk/>
          <pc:sldMk cId="2442634676" sldId="294"/>
        </pc:sldMkLst>
        <pc:picChg chg="mod">
          <ac:chgData name="FRANCESCO PALUMBO" userId="89cead2d-2764-4c62-a172-af7761d8aa32" providerId="ADAL" clId="{6A0DAE48-EB0B-4B7E-8062-CC7CDA0AAFAD}" dt="2023-03-30T14:21:37.274" v="1455" actId="14826"/>
          <ac:picMkLst>
            <pc:docMk/>
            <pc:sldMk cId="2442634676" sldId="294"/>
            <ac:picMk id="6" creationId="{1704EC29-F81A-6D87-C404-27921F011B58}"/>
          </ac:picMkLst>
        </pc:picChg>
      </pc:sldChg>
      <pc:sldChg chg="add">
        <pc:chgData name="FRANCESCO PALUMBO" userId="89cead2d-2764-4c62-a172-af7761d8aa32" providerId="ADAL" clId="{6A0DAE48-EB0B-4B7E-8062-CC7CDA0AAFAD}" dt="2023-03-30T14:22:33.425" v="1459" actId="2890"/>
        <pc:sldMkLst>
          <pc:docMk/>
          <pc:sldMk cId="2277756818" sldId="295"/>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ECC7A-3A48-B623-F44B-D7296EF7B9A0}"/>
              </a:ext>
            </a:extLst>
          </p:cNvPr>
          <p:cNvSpPr>
            <a:spLocks noGrp="1"/>
          </p:cNvSpPr>
          <p:nvPr>
            <p:ph type="ctrTitle"/>
          </p:nvPr>
        </p:nvSpPr>
        <p:spPr/>
        <p:txBody>
          <a:bodyPr/>
          <a:lstStyle/>
          <a:p>
            <a:pPr algn="ctr"/>
            <a:r>
              <a:rPr lang="it-IT" dirty="0"/>
              <a:t>Network Attack </a:t>
            </a:r>
            <a:r>
              <a:rPr lang="it-IT" dirty="0" err="1"/>
              <a:t>Classification</a:t>
            </a:r>
            <a:endParaRPr lang="it-IT" dirty="0"/>
          </a:p>
        </p:txBody>
      </p:sp>
      <p:sp>
        <p:nvSpPr>
          <p:cNvPr id="3" name="Sottotitolo 2">
            <a:extLst>
              <a:ext uri="{FF2B5EF4-FFF2-40B4-BE49-F238E27FC236}">
                <a16:creationId xmlns:a16="http://schemas.microsoft.com/office/drawing/2014/main" id="{BB235223-77C4-F3A5-7001-79702037F03D}"/>
              </a:ext>
            </a:extLst>
          </p:cNvPr>
          <p:cNvSpPr>
            <a:spLocks noGrp="1"/>
          </p:cNvSpPr>
          <p:nvPr>
            <p:ph type="subTitle" idx="1"/>
          </p:nvPr>
        </p:nvSpPr>
        <p:spPr/>
        <p:txBody>
          <a:bodyPr numCol="2"/>
          <a:lstStyle/>
          <a:p>
            <a:pPr algn="ctr"/>
            <a:r>
              <a:rPr lang="it-IT" dirty="0">
                <a:solidFill>
                  <a:schemeClr val="tx1"/>
                </a:solidFill>
              </a:rPr>
              <a:t>Docenti</a:t>
            </a:r>
          </a:p>
          <a:p>
            <a:pPr algn="ctr"/>
            <a:r>
              <a:rPr lang="it-IT" dirty="0">
                <a:solidFill>
                  <a:schemeClr val="tx1"/>
                </a:solidFill>
              </a:rPr>
              <a:t>Greco Sergio</a:t>
            </a:r>
          </a:p>
          <a:p>
            <a:pPr algn="ctr"/>
            <a:r>
              <a:rPr lang="it-IT" dirty="0">
                <a:solidFill>
                  <a:schemeClr val="tx1"/>
                </a:solidFill>
              </a:rPr>
              <a:t>La Cava Lucio</a:t>
            </a:r>
          </a:p>
          <a:p>
            <a:pPr algn="ctr"/>
            <a:r>
              <a:rPr lang="it-IT" dirty="0">
                <a:solidFill>
                  <a:schemeClr val="tx1"/>
                </a:solidFill>
              </a:rPr>
              <a:t>Studenti</a:t>
            </a:r>
          </a:p>
          <a:p>
            <a:pPr algn="ctr"/>
            <a:r>
              <a:rPr lang="it-IT" dirty="0">
                <a:solidFill>
                  <a:schemeClr val="tx1"/>
                </a:solidFill>
              </a:rPr>
              <a:t>Francesco Palumbo</a:t>
            </a:r>
          </a:p>
          <a:p>
            <a:pPr algn="ctr"/>
            <a:r>
              <a:rPr lang="it-IT" dirty="0">
                <a:solidFill>
                  <a:schemeClr val="tx1"/>
                </a:solidFill>
              </a:rPr>
              <a:t>Raffaele Miriello</a:t>
            </a:r>
          </a:p>
        </p:txBody>
      </p:sp>
    </p:spTree>
    <p:extLst>
      <p:ext uri="{BB962C8B-B14F-4D97-AF65-F5344CB8AC3E}">
        <p14:creationId xmlns:p14="http://schemas.microsoft.com/office/powerpoint/2010/main" val="6849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a:xfrm>
            <a:off x="8036041" y="618518"/>
            <a:ext cx="3281003" cy="1478570"/>
          </a:xfrm>
        </p:spPr>
        <p:txBody>
          <a:bodyPr anchor="b">
            <a:normAutofit/>
          </a:bodyPr>
          <a:lstStyle/>
          <a:p>
            <a:r>
              <a:rPr lang="it-IT" sz="3200" dirty="0"/>
              <a:t>Classificazione </a:t>
            </a:r>
            <a:r>
              <a:rPr lang="it-IT" sz="3200" dirty="0" err="1"/>
              <a:t>Multiclasse</a:t>
            </a:r>
            <a:endParaRPr lang="it-IT" sz="3200" dirty="0"/>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0907E0-81B9-7B3B-FEE6-FF74B92BC8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7032" y="1137621"/>
            <a:ext cx="5216293"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a:xfrm>
            <a:off x="8036041" y="2249487"/>
            <a:ext cx="3281004" cy="3541714"/>
          </a:xfrm>
        </p:spPr>
        <p:txBody>
          <a:bodyPr>
            <a:normAutofit/>
          </a:bodyPr>
          <a:lstStyle/>
          <a:p>
            <a:pPr marL="0" indent="0">
              <a:buNone/>
            </a:pPr>
            <a:r>
              <a:rPr lang="it-IT" dirty="0"/>
              <a:t>Abbiamo scelto le prime quattro classi per cardinalità e notiamo subito che c’è un forte sbilanciamento tra di esse.</a:t>
            </a:r>
          </a:p>
        </p:txBody>
      </p:sp>
    </p:spTree>
    <p:extLst>
      <p:ext uri="{BB962C8B-B14F-4D97-AF65-F5344CB8AC3E}">
        <p14:creationId xmlns:p14="http://schemas.microsoft.com/office/powerpoint/2010/main" val="262765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38E57-4FEA-C382-D970-A6FA21C66C78}"/>
              </a:ext>
            </a:extLst>
          </p:cNvPr>
          <p:cNvSpPr>
            <a:spLocks noGrp="1"/>
          </p:cNvSpPr>
          <p:nvPr>
            <p:ph type="title"/>
          </p:nvPr>
        </p:nvSpPr>
        <p:spPr>
          <a:xfrm>
            <a:off x="1141412" y="618518"/>
            <a:ext cx="5894387" cy="1478570"/>
          </a:xfrm>
        </p:spPr>
        <p:txBody>
          <a:bodyPr anchor="b">
            <a:normAutofit/>
          </a:bodyPr>
          <a:lstStyle/>
          <a:p>
            <a:r>
              <a:rPr lang="it-IT"/>
              <a:t>Under/Over Sampling</a:t>
            </a:r>
            <a:endParaRPr lang="it-IT" dirty="0"/>
          </a:p>
        </p:txBody>
      </p:sp>
      <p:sp>
        <p:nvSpPr>
          <p:cNvPr id="3" name="Segnaposto contenuto 2">
            <a:extLst>
              <a:ext uri="{FF2B5EF4-FFF2-40B4-BE49-F238E27FC236}">
                <a16:creationId xmlns:a16="http://schemas.microsoft.com/office/drawing/2014/main" id="{9F84CF86-C02B-BAB5-F652-612B547642AB}"/>
              </a:ext>
            </a:extLst>
          </p:cNvPr>
          <p:cNvSpPr>
            <a:spLocks noGrp="1"/>
          </p:cNvSpPr>
          <p:nvPr>
            <p:ph idx="1"/>
          </p:nvPr>
        </p:nvSpPr>
        <p:spPr>
          <a:xfrm>
            <a:off x="1141412" y="2249487"/>
            <a:ext cx="5894388" cy="3541714"/>
          </a:xfrm>
        </p:spPr>
        <p:txBody>
          <a:bodyPr>
            <a:normAutofit/>
          </a:bodyPr>
          <a:lstStyle/>
          <a:p>
            <a:pPr marL="0" indent="0">
              <a:buNone/>
            </a:pPr>
            <a:r>
              <a:rPr lang="it-IT" dirty="0"/>
              <a:t>Abbiamo dunque usato la libreria </a:t>
            </a:r>
            <a:r>
              <a:rPr lang="it-IT" dirty="0" err="1"/>
              <a:t>imblearn</a:t>
            </a:r>
            <a:r>
              <a:rPr lang="it-IT" dirty="0"/>
              <a:t> per livellare tutte le classi facendo: </a:t>
            </a:r>
          </a:p>
          <a:p>
            <a:r>
              <a:rPr lang="it-IT" dirty="0" err="1"/>
              <a:t>Undersampling</a:t>
            </a:r>
            <a:r>
              <a:rPr lang="it-IT" dirty="0"/>
              <a:t> dei benigni tramite </a:t>
            </a:r>
            <a:r>
              <a:rPr lang="it-IT" dirty="0" err="1"/>
              <a:t>NearMiss</a:t>
            </a:r>
            <a:endParaRPr lang="it-IT" dirty="0"/>
          </a:p>
          <a:p>
            <a:r>
              <a:rPr lang="it-IT" dirty="0" err="1"/>
              <a:t>Oversampling</a:t>
            </a:r>
            <a:r>
              <a:rPr lang="it-IT" dirty="0"/>
              <a:t> dei vari attacchi tramite SMOTE</a:t>
            </a:r>
          </a:p>
        </p:txBody>
      </p:sp>
      <p:sp>
        <p:nvSpPr>
          <p:cNvPr id="3079"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1F22C0D-B2F5-2717-109D-921DF8F7E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 r="-8" b="-11170"/>
          <a:stretch/>
        </p:blipFill>
        <p:spPr bwMode="auto">
          <a:xfrm>
            <a:off x="7940036" y="940250"/>
            <a:ext cx="2798580" cy="2177855"/>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9281289-CDD0-EC62-5116-7DEE29B5D072}"/>
              </a:ext>
            </a:extLst>
          </p:cNvPr>
          <p:cNvPicPr>
            <a:picLocks noChangeAspect="1"/>
          </p:cNvPicPr>
          <p:nvPr/>
        </p:nvPicPr>
        <p:blipFill rotWithShape="1">
          <a:blip r:embed="rId3"/>
          <a:srcRect l="-10570" t="3774" r="-11154" b="920"/>
          <a:stretch/>
        </p:blipFill>
        <p:spPr>
          <a:xfrm>
            <a:off x="7940036" y="3291614"/>
            <a:ext cx="2798580" cy="2191225"/>
          </a:xfrm>
          <a:prstGeom prst="rect">
            <a:avLst/>
          </a:prstGeom>
        </p:spPr>
      </p:pic>
    </p:spTree>
    <p:extLst>
      <p:ext uri="{BB962C8B-B14F-4D97-AF65-F5344CB8AC3E}">
        <p14:creationId xmlns:p14="http://schemas.microsoft.com/office/powerpoint/2010/main" val="116009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A7B20-E473-0AE9-8BA9-F1E38C2D6EC6}"/>
              </a:ext>
            </a:extLst>
          </p:cNvPr>
          <p:cNvSpPr>
            <a:spLocks noGrp="1"/>
          </p:cNvSpPr>
          <p:nvPr>
            <p:ph type="title"/>
          </p:nvPr>
        </p:nvSpPr>
        <p:spPr/>
        <p:txBody>
          <a:bodyPr/>
          <a:lstStyle/>
          <a:p>
            <a:r>
              <a:rPr lang="it-IT" dirty="0"/>
              <a:t>Standardizzazione del Dataset</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8051ABDB-8F3B-634B-E24C-D664E0BFB4EE}"/>
                  </a:ext>
                </a:extLst>
              </p:cNvPr>
              <p:cNvSpPr>
                <a:spLocks noGrp="1"/>
              </p:cNvSpPr>
              <p:nvPr>
                <p:ph idx="1"/>
              </p:nvPr>
            </p:nvSpPr>
            <p:spPr/>
            <p:txBody>
              <a:bodyPr>
                <a:normAutofit fontScale="92500"/>
              </a:bodyPr>
              <a:lstStyle/>
              <a:p>
                <a:pPr marL="0" indent="0">
                  <a:buNone/>
                </a:pPr>
                <a:r>
                  <a:rPr lang="it-IT" dirty="0"/>
                  <a:t>Abbiamo inoltre preparato delle pipeline con due metodi di standardizzazione dei dati:</a:t>
                </a:r>
              </a:p>
              <a:p>
                <a:r>
                  <a:rPr lang="it-IT" dirty="0"/>
                  <a:t>Standard </a:t>
                </a:r>
                <a:r>
                  <a:rPr lang="it-IT" dirty="0" err="1"/>
                  <a:t>Scaler</a:t>
                </a:r>
                <a:endParaRPr lang="it-IT" dirty="0"/>
              </a:p>
              <a:p>
                <a:pPr marL="0" indent="0">
                  <a:buNone/>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𝜇</m:t>
                          </m:r>
                        </m:num>
                        <m:den>
                          <m:r>
                            <a:rPr lang="it-IT" b="0" i="1" smtClean="0">
                              <a:latin typeface="Cambria Math" panose="02040503050406030204" pitchFamily="18" charset="0"/>
                            </a:rPr>
                            <m:t>𝜎</m:t>
                          </m:r>
                        </m:den>
                      </m:f>
                    </m:oMath>
                  </m:oMathPara>
                </a14:m>
                <a:endParaRPr lang="it-IT" dirty="0"/>
              </a:p>
              <a:p>
                <a:r>
                  <a:rPr lang="it-IT" dirty="0" err="1"/>
                  <a:t>MinMax</a:t>
                </a:r>
                <a:r>
                  <a:rPr lang="it-IT" dirty="0"/>
                  <a:t> </a:t>
                </a:r>
                <a:r>
                  <a:rPr lang="it-IT" dirty="0" err="1"/>
                  <a:t>Scaler</a:t>
                </a:r>
                <a:endParaRPr lang="it-IT" dirty="0"/>
              </a:p>
              <a:p>
                <a:pPr marL="0" indent="0">
                  <a:buNone/>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𝑥</m:t>
                          </m:r>
                        </m:e>
                        <m:sup>
                          <m:r>
                            <a:rPr lang="it-IT" b="0" i="1" smtClean="0">
                              <a:latin typeface="Cambria Math" panose="02040503050406030204" pitchFamily="18" charset="0"/>
                            </a:rPr>
                            <m:t>′</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𝑀𝑖</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𝐷</m:t>
                              </m:r>
                            </m:sub>
                          </m:sSub>
                        </m:num>
                        <m:den>
                          <m:r>
                            <a:rPr lang="it-IT" b="0" i="1" smtClean="0">
                              <a:latin typeface="Cambria Math" panose="02040503050406030204" pitchFamily="18" charset="0"/>
                            </a:rPr>
                            <m:t>𝑀𝑎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𝐷</m:t>
                              </m:r>
                            </m:sub>
                          </m:sSub>
                          <m:r>
                            <a:rPr lang="it-IT" b="0" i="1" smtClean="0">
                              <a:latin typeface="Cambria Math" panose="02040503050406030204" pitchFamily="18" charset="0"/>
                            </a:rPr>
                            <m:t>−</m:t>
                          </m:r>
                          <m:r>
                            <a:rPr lang="it-IT" b="0" i="1" smtClean="0">
                              <a:latin typeface="Cambria Math" panose="02040503050406030204" pitchFamily="18" charset="0"/>
                            </a:rPr>
                            <m:t>𝑀𝑖</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𝐷</m:t>
                              </m:r>
                            </m:sub>
                          </m:sSub>
                        </m:den>
                      </m:f>
                      <m:d>
                        <m:dPr>
                          <m:ctrlPr>
                            <a:rPr lang="it-IT" b="0" i="1" smtClean="0">
                              <a:latin typeface="Cambria Math" panose="02040503050406030204" pitchFamily="18" charset="0"/>
                            </a:rPr>
                          </m:ctrlPr>
                        </m:dPr>
                        <m:e>
                          <m:r>
                            <a:rPr lang="it-IT" b="0" i="1" smtClean="0">
                              <a:latin typeface="Cambria Math" panose="02040503050406030204" pitchFamily="18" charset="0"/>
                            </a:rPr>
                            <m:t>𝑀𝑎</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𝐷</m:t>
                              </m:r>
                            </m:sub>
                          </m:sSub>
                          <m:r>
                            <a:rPr lang="it-IT" b="0" i="1" smtClean="0">
                              <a:latin typeface="Cambria Math" panose="02040503050406030204" pitchFamily="18" charset="0"/>
                            </a:rPr>
                            <m:t>−</m:t>
                          </m:r>
                          <m:r>
                            <a:rPr lang="it-IT" b="0" i="1" smtClean="0">
                              <a:latin typeface="Cambria Math" panose="02040503050406030204" pitchFamily="18" charset="0"/>
                            </a:rPr>
                            <m:t>𝑀𝑖</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𝐷</m:t>
                              </m:r>
                            </m:sub>
                          </m:sSub>
                        </m:e>
                      </m:d>
                      <m:r>
                        <a:rPr lang="it-IT" b="0" i="1" smtClean="0">
                          <a:latin typeface="Cambria Math" panose="02040503050406030204" pitchFamily="18" charset="0"/>
                        </a:rPr>
                        <m:t>+</m:t>
                      </m:r>
                      <m:r>
                        <a:rPr lang="it-IT" b="0" i="1" smtClean="0">
                          <a:latin typeface="Cambria Math" panose="02040503050406030204" pitchFamily="18" charset="0"/>
                        </a:rPr>
                        <m:t>𝑀𝑖</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𝐷</m:t>
                          </m:r>
                        </m:sub>
                      </m:sSub>
                    </m:oMath>
                  </m:oMathPara>
                </a14:m>
                <a:endParaRPr lang="it-IT" dirty="0"/>
              </a:p>
            </p:txBody>
          </p:sp>
        </mc:Choice>
        <mc:Fallback>
          <p:sp>
            <p:nvSpPr>
              <p:cNvPr id="3" name="Segnaposto contenuto 2">
                <a:extLst>
                  <a:ext uri="{FF2B5EF4-FFF2-40B4-BE49-F238E27FC236}">
                    <a16:creationId xmlns:a16="http://schemas.microsoft.com/office/drawing/2014/main" id="{8051ABDB-8F3B-634B-E24C-D664E0BFB4EE}"/>
                  </a:ext>
                </a:extLst>
              </p:cNvPr>
              <p:cNvSpPr>
                <a:spLocks noGrp="1" noRot="1" noChangeAspect="1" noMove="1" noResize="1" noEditPoints="1" noAdjustHandles="1" noChangeArrowheads="1" noChangeShapeType="1" noTextEdit="1"/>
              </p:cNvSpPr>
              <p:nvPr>
                <p:ph idx="1"/>
              </p:nvPr>
            </p:nvSpPr>
            <p:spPr>
              <a:blipFill>
                <a:blip r:embed="rId2"/>
                <a:stretch>
                  <a:fillRect l="-1046"/>
                </a:stretch>
              </a:blipFill>
            </p:spPr>
            <p:txBody>
              <a:bodyPr/>
              <a:lstStyle/>
              <a:p>
                <a:r>
                  <a:rPr lang="it-IT">
                    <a:noFill/>
                  </a:rPr>
                  <a:t> </a:t>
                </a:r>
              </a:p>
            </p:txBody>
          </p:sp>
        </mc:Fallback>
      </mc:AlternateContent>
    </p:spTree>
    <p:extLst>
      <p:ext uri="{BB962C8B-B14F-4D97-AF65-F5344CB8AC3E}">
        <p14:creationId xmlns:p14="http://schemas.microsoft.com/office/powerpoint/2010/main" val="42122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086A2-B30D-DE39-E4E4-7F9C2AF02F38}"/>
              </a:ext>
            </a:extLst>
          </p:cNvPr>
          <p:cNvSpPr>
            <a:spLocks noGrp="1"/>
          </p:cNvSpPr>
          <p:nvPr>
            <p:ph type="title"/>
          </p:nvPr>
        </p:nvSpPr>
        <p:spPr/>
        <p:txBody>
          <a:bodyPr/>
          <a:lstStyle/>
          <a:p>
            <a:r>
              <a:rPr lang="it-IT" dirty="0"/>
              <a:t>Classificatori e Tuning</a:t>
            </a:r>
          </a:p>
        </p:txBody>
      </p:sp>
      <p:sp>
        <p:nvSpPr>
          <p:cNvPr id="3" name="Segnaposto contenuto 2">
            <a:extLst>
              <a:ext uri="{FF2B5EF4-FFF2-40B4-BE49-F238E27FC236}">
                <a16:creationId xmlns:a16="http://schemas.microsoft.com/office/drawing/2014/main" id="{3D277B4B-B637-54BE-7ACC-EFA7E1229673}"/>
              </a:ext>
            </a:extLst>
          </p:cNvPr>
          <p:cNvSpPr>
            <a:spLocks noGrp="1"/>
          </p:cNvSpPr>
          <p:nvPr>
            <p:ph idx="1"/>
          </p:nvPr>
        </p:nvSpPr>
        <p:spPr/>
        <p:txBody>
          <a:bodyPr/>
          <a:lstStyle/>
          <a:p>
            <a:pPr marL="0" indent="0">
              <a:buNone/>
            </a:pPr>
            <a:r>
              <a:rPr lang="it-IT" dirty="0"/>
              <a:t>Abbiamo proceduto a usare diversi classificatori rifinendo gli iper-parametri tramite </a:t>
            </a:r>
            <a:r>
              <a:rPr lang="it-IT" dirty="0" err="1"/>
              <a:t>Grid</a:t>
            </a:r>
            <a:r>
              <a:rPr lang="it-IT" dirty="0"/>
              <a:t> </a:t>
            </a:r>
            <a:r>
              <a:rPr lang="it-IT" dirty="0" err="1"/>
              <a:t>Search</a:t>
            </a:r>
            <a:r>
              <a:rPr lang="it-IT" dirty="0"/>
              <a:t> e confrontando i risultati prima e dopo.</a:t>
            </a:r>
          </a:p>
          <a:p>
            <a:r>
              <a:rPr lang="it-IT" dirty="0" err="1"/>
              <a:t>Gaussian</a:t>
            </a:r>
            <a:r>
              <a:rPr lang="it-IT" dirty="0"/>
              <a:t> </a:t>
            </a:r>
            <a:r>
              <a:rPr lang="it-IT" dirty="0" err="1"/>
              <a:t>Naive</a:t>
            </a:r>
            <a:r>
              <a:rPr lang="it-IT" dirty="0"/>
              <a:t> </a:t>
            </a:r>
            <a:r>
              <a:rPr lang="it-IT" dirty="0" err="1"/>
              <a:t>Bayes</a:t>
            </a:r>
            <a:r>
              <a:rPr lang="it-IT" dirty="0"/>
              <a:t> (GNB)</a:t>
            </a:r>
          </a:p>
          <a:p>
            <a:r>
              <a:rPr lang="fr-FR" dirty="0" err="1"/>
              <a:t>Stochastic</a:t>
            </a:r>
            <a:r>
              <a:rPr lang="fr-FR" dirty="0"/>
              <a:t> Gradient </a:t>
            </a:r>
            <a:r>
              <a:rPr lang="fr-FR" dirty="0" err="1"/>
              <a:t>Descent</a:t>
            </a:r>
            <a:r>
              <a:rPr lang="fr-FR" dirty="0"/>
              <a:t> Classifier (SGDC)</a:t>
            </a:r>
          </a:p>
          <a:p>
            <a:r>
              <a:rPr lang="it-IT" dirty="0"/>
              <a:t>K-</a:t>
            </a:r>
            <a:r>
              <a:rPr lang="it-IT" dirty="0" err="1"/>
              <a:t>Neighbors</a:t>
            </a:r>
            <a:endParaRPr lang="it-IT" dirty="0"/>
          </a:p>
          <a:p>
            <a:r>
              <a:rPr lang="it-IT" dirty="0"/>
              <a:t>Random </a:t>
            </a:r>
            <a:r>
              <a:rPr lang="it-IT" dirty="0" err="1"/>
              <a:t>Forest</a:t>
            </a:r>
            <a:endParaRPr lang="it-IT" dirty="0"/>
          </a:p>
        </p:txBody>
      </p:sp>
    </p:spTree>
    <p:extLst>
      <p:ext uri="{BB962C8B-B14F-4D97-AF65-F5344CB8AC3E}">
        <p14:creationId xmlns:p14="http://schemas.microsoft.com/office/powerpoint/2010/main" val="383899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effectLst>
                  <a:outerShdw blurRad="177800" dist="38100" dir="2700000" algn="tl">
                    <a:srgbClr val="000000">
                      <a:alpha val="24000"/>
                    </a:srgbClr>
                  </a:outerShdw>
                </a:effectLst>
              </a:rPr>
              <a:t>Gaussian Naive Bayes (GNB)</a:t>
            </a:r>
            <a:endParaRPr lang="fr-FR" sz="2800" dirty="0">
              <a:effectLst>
                <a:outerShdw blurRad="177800" dist="38100" dir="2700000" algn="tl">
                  <a:srgbClr val="000000">
                    <a:alpha val="24000"/>
                  </a:srgbClr>
                </a:outerShdw>
              </a:effectLst>
            </a:endParaRP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nbModel_grid.best_params</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{'classifier__</a:t>
            </a: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var_smoothing</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 2.4420530945486497e-07}</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86662" y="1904238"/>
            <a:ext cx="2147338"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86663" y="2625090"/>
            <a:ext cx="3117617"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86662" y="3338320"/>
            <a:ext cx="3174133"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86663" y="4065269"/>
            <a:ext cx="3217948" cy="565159"/>
          </a:xfrm>
          <a:prstGeom prst="rect">
            <a:avLst/>
          </a:prstGeom>
        </p:spPr>
      </p:pic>
    </p:spTree>
    <p:extLst>
      <p:ext uri="{BB962C8B-B14F-4D97-AF65-F5344CB8AC3E}">
        <p14:creationId xmlns:p14="http://schemas.microsoft.com/office/powerpoint/2010/main" val="307937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err="1">
                <a:effectLst>
                  <a:outerShdw blurRad="177800" dist="38100" dir="2700000" algn="tl">
                    <a:srgbClr val="000000">
                      <a:alpha val="24000"/>
                    </a:srgbClr>
                  </a:outerShdw>
                </a:effectLst>
              </a:rPr>
              <a:t>Stochastic</a:t>
            </a:r>
            <a:r>
              <a:rPr lang="fr-FR" sz="2800" dirty="0">
                <a:effectLst>
                  <a:outerShdw blurRad="177800" dist="38100" dir="2700000" algn="tl">
                    <a:srgbClr val="000000">
                      <a:alpha val="24000"/>
                    </a:srgbClr>
                  </a:outerShdw>
                </a:effectLst>
              </a:rPr>
              <a:t> Gradient </a:t>
            </a:r>
            <a:r>
              <a:rPr lang="fr-FR" sz="2800" dirty="0" err="1">
                <a:effectLst>
                  <a:outerShdw blurRad="177800" dist="38100" dir="2700000" algn="tl">
                    <a:srgbClr val="000000">
                      <a:alpha val="24000"/>
                    </a:srgbClr>
                  </a:outerShdw>
                </a:effectLst>
              </a:rPr>
              <a:t>Descent</a:t>
            </a:r>
            <a:r>
              <a:rPr lang="fr-FR" sz="2800" dirty="0">
                <a:effectLst>
                  <a:outerShdw blurRad="177800" dist="38100" dir="2700000" algn="tl">
                    <a:srgbClr val="000000">
                      <a:alpha val="24000"/>
                    </a:srgbClr>
                  </a:outerShdw>
                </a:effectLst>
              </a:rPr>
              <a:t> Classifier (SGDC)</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sgdc_model.best_params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a:t>
            </a:r>
            <a:r>
              <a:rPr lang="en-US" sz="1400" dirty="0" err="1">
                <a:effectLst>
                  <a:outerShdw blurRad="152400" dist="38100" dir="2700000" algn="tl">
                    <a:srgbClr val="000000">
                      <a:alpha val="36000"/>
                    </a:srgbClr>
                  </a:outerShdw>
                </a:effectLst>
                <a:latin typeface="Consolas" panose="020B0609020204030204" pitchFamily="49" charset="0"/>
              </a:rPr>
              <a:t>classifier__alpha</a:t>
            </a:r>
            <a:r>
              <a:rPr lang="en-US" sz="1400" dirty="0">
                <a:effectLst>
                  <a:outerShdw blurRad="152400" dist="38100" dir="2700000" algn="tl">
                    <a:srgbClr val="000000">
                      <a:alpha val="36000"/>
                    </a:srgbClr>
                  </a:outerShdw>
                </a:effectLst>
                <a:latin typeface="Consolas" panose="020B0609020204030204" pitchFamily="49" charset="0"/>
              </a:rPr>
              <a:t>': 0.0001,</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classifier__loss</a:t>
            </a:r>
            <a:r>
              <a:rPr lang="en-US" sz="1400" dirty="0">
                <a:effectLst>
                  <a:outerShdw blurRad="152400" dist="38100" dir="2700000" algn="tl">
                    <a:srgbClr val="000000">
                      <a:alpha val="36000"/>
                    </a:srgbClr>
                  </a:outerShdw>
                </a:effectLst>
                <a:latin typeface="Consolas" panose="020B0609020204030204" pitchFamily="49" charset="0"/>
              </a:rPr>
              <a:t>': 'hinge',</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classifier__penalty</a:t>
            </a: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elasticnet</a:t>
            </a:r>
            <a:r>
              <a:rPr lang="en-US" sz="1400" dirty="0">
                <a:effectLst>
                  <a:outerShdw blurRad="152400" dist="38100" dir="2700000" algn="tl">
                    <a:srgbClr val="000000">
                      <a:alpha val="36000"/>
                    </a:srgbClr>
                  </a:outerShdw>
                </a:effectLst>
                <a:latin typeface="Consolas" panose="020B0609020204030204" pitchFamily="49" charset="0"/>
              </a:rPr>
              <a:t>'}</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202583"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2892191"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51322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597044" cy="565159"/>
          </a:xfrm>
          <a:prstGeom prst="rect">
            <a:avLst/>
          </a:prstGeom>
        </p:spPr>
      </p:pic>
    </p:spTree>
    <p:extLst>
      <p:ext uri="{BB962C8B-B14F-4D97-AF65-F5344CB8AC3E}">
        <p14:creationId xmlns:p14="http://schemas.microsoft.com/office/powerpoint/2010/main" val="309983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a:effectLst>
                  <a:outerShdw blurRad="177800" dist="38100" dir="2700000" algn="tl">
                    <a:srgbClr val="000000">
                      <a:alpha val="24000"/>
                    </a:srgbClr>
                  </a:outerShdw>
                </a:effectLst>
              </a:rPr>
              <a:t>K-Neighbors</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knn_model.best_params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{'classifier__</a:t>
            </a:r>
            <a:r>
              <a:rPr lang="en-US" sz="1400" dirty="0" err="1">
                <a:effectLst>
                  <a:outerShdw blurRad="152400" dist="38100" dir="2700000" algn="tl">
                    <a:srgbClr val="000000">
                      <a:alpha val="36000"/>
                    </a:srgbClr>
                  </a:outerShdw>
                </a:effectLst>
                <a:latin typeface="Consolas" panose="020B0609020204030204" pitchFamily="49" charset="0"/>
              </a:rPr>
              <a:t>n_neighbors</a:t>
            </a:r>
            <a:r>
              <a:rPr lang="en-US" sz="1400" dirty="0">
                <a:effectLst>
                  <a:outerShdw blurRad="152400" dist="38100" dir="2700000" algn="tl">
                    <a:srgbClr val="000000">
                      <a:alpha val="36000"/>
                    </a:srgbClr>
                  </a:outerShdw>
                </a:effectLst>
                <a:latin typeface="Consolas" panose="020B0609020204030204" pitchFamily="49" charset="0"/>
              </a:rPr>
              <a:t>': 1}</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498494"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3208422"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24779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247794" cy="565159"/>
          </a:xfrm>
          <a:prstGeom prst="rect">
            <a:avLst/>
          </a:prstGeom>
        </p:spPr>
      </p:pic>
    </p:spTree>
    <p:extLst>
      <p:ext uri="{BB962C8B-B14F-4D97-AF65-F5344CB8AC3E}">
        <p14:creationId xmlns:p14="http://schemas.microsoft.com/office/powerpoint/2010/main" val="3140946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D97123-25E4-B61C-EFB0-EAD921E7A300}"/>
              </a:ext>
            </a:extLst>
          </p:cNvPr>
          <p:cNvSpPr>
            <a:spLocks noGrp="1"/>
          </p:cNvSpPr>
          <p:nvPr>
            <p:ph type="title"/>
          </p:nvPr>
        </p:nvSpPr>
        <p:spPr>
          <a:xfrm>
            <a:off x="1141413" y="618518"/>
            <a:ext cx="9905998" cy="1478570"/>
          </a:xfrm>
        </p:spPr>
        <p:txBody>
          <a:bodyPr>
            <a:normAutofit/>
          </a:bodyPr>
          <a:lstStyle/>
          <a:p>
            <a:pPr algn="ctr"/>
            <a:r>
              <a:rPr lang="it-IT" dirty="0"/>
              <a:t>Rete neurale</a:t>
            </a:r>
            <a:endParaRPr lang="it-IT"/>
          </a:p>
        </p:txBody>
      </p:sp>
      <p:sp>
        <p:nvSpPr>
          <p:cNvPr id="3" name="Segnaposto contenuto 2">
            <a:extLst>
              <a:ext uri="{FF2B5EF4-FFF2-40B4-BE49-F238E27FC236}">
                <a16:creationId xmlns:a16="http://schemas.microsoft.com/office/drawing/2014/main" id="{9B514A58-395A-571C-4290-3266587EB0CE}"/>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it-IT" dirty="0"/>
              <a:t>Abbiamo costruito un classificatore basato su una rete neurale, anche qui è stata effettuata una ricerca per l’ottimizzazione dei vari parametri tra cui soprattutto il numero e la composizione degli </a:t>
            </a:r>
            <a:r>
              <a:rPr lang="it-IT" dirty="0" err="1"/>
              <a:t>hidden</a:t>
            </a:r>
            <a:r>
              <a:rPr lang="it-IT" dirty="0"/>
              <a:t> </a:t>
            </a:r>
            <a:r>
              <a:rPr lang="it-IT" dirty="0" err="1"/>
              <a:t>layer</a:t>
            </a:r>
            <a:r>
              <a:rPr lang="it-IT" dirty="0"/>
              <a:t>, il risultato finale è stata una rete con 3 livelli nascosti da 32, 16 e 8 neuroni.</a:t>
            </a:r>
            <a:endParaRPr lang="it-IT"/>
          </a:p>
        </p:txBody>
      </p:sp>
      <p:pic>
        <p:nvPicPr>
          <p:cNvPr id="5" name="Immagine 4" descr="Immagine che contiene grafico&#10;&#10;Descrizione generata automaticamente">
            <a:extLst>
              <a:ext uri="{FF2B5EF4-FFF2-40B4-BE49-F238E27FC236}">
                <a16:creationId xmlns:a16="http://schemas.microsoft.com/office/drawing/2014/main" id="{74CCAB52-04C5-8AAE-DC4B-E41D5A015AC7}"/>
              </a:ext>
            </a:extLst>
          </p:cNvPr>
          <p:cNvPicPr>
            <a:picLocks noChangeAspect="1"/>
          </p:cNvPicPr>
          <p:nvPr/>
        </p:nvPicPr>
        <p:blipFill rotWithShape="1">
          <a:blip r:embed="rId2"/>
          <a:srcRect l="27" r="-2" b="-6"/>
          <a:stretch/>
        </p:blipFill>
        <p:spPr>
          <a:xfrm>
            <a:off x="6206069" y="2496398"/>
            <a:ext cx="5142721"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3409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1193458"/>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7756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58610-3B41-E6C7-9C24-8FB6AD303234}"/>
              </a:ext>
            </a:extLst>
          </p:cNvPr>
          <p:cNvSpPr>
            <a:spLocks noGrp="1"/>
          </p:cNvSpPr>
          <p:nvPr>
            <p:ph type="title"/>
          </p:nvPr>
        </p:nvSpPr>
        <p:spPr/>
        <p:txBody>
          <a:bodyPr/>
          <a:lstStyle/>
          <a:p>
            <a:r>
              <a:rPr lang="it-IT" dirty="0"/>
              <a:t>Contesto Applicativo</a:t>
            </a:r>
          </a:p>
        </p:txBody>
      </p:sp>
      <p:sp>
        <p:nvSpPr>
          <p:cNvPr id="3" name="Segnaposto contenuto 2">
            <a:extLst>
              <a:ext uri="{FF2B5EF4-FFF2-40B4-BE49-F238E27FC236}">
                <a16:creationId xmlns:a16="http://schemas.microsoft.com/office/drawing/2014/main" id="{7F066C58-8C5A-0126-10CE-63B0BAA61BE7}"/>
              </a:ext>
            </a:extLst>
          </p:cNvPr>
          <p:cNvSpPr>
            <a:spLocks noGrp="1"/>
          </p:cNvSpPr>
          <p:nvPr>
            <p:ph idx="1"/>
          </p:nvPr>
        </p:nvSpPr>
        <p:spPr/>
        <p:txBody>
          <a:bodyPr/>
          <a:lstStyle/>
          <a:p>
            <a:pPr marL="0" indent="0">
              <a:buNone/>
            </a:pPr>
            <a:r>
              <a:rPr lang="it-IT" dirty="0"/>
              <a:t>Un </a:t>
            </a:r>
            <a:r>
              <a:rPr lang="it-IT" dirty="0" err="1"/>
              <a:t>Intrusion</a:t>
            </a:r>
            <a:r>
              <a:rPr lang="it-IT" dirty="0"/>
              <a:t> </a:t>
            </a:r>
            <a:r>
              <a:rPr lang="it-IT" dirty="0" err="1"/>
              <a:t>Detection</a:t>
            </a:r>
            <a:r>
              <a:rPr lang="it-IT" dirty="0"/>
              <a:t> System (IDS) è un software che mira a rilevare un eventuale attacco in corso ad un sistema informatico tramite il monitoraggio dei pacchetti ricevuti.</a:t>
            </a:r>
          </a:p>
        </p:txBody>
      </p:sp>
    </p:spTree>
    <p:extLst>
      <p:ext uri="{BB962C8B-B14F-4D97-AF65-F5344CB8AC3E}">
        <p14:creationId xmlns:p14="http://schemas.microsoft.com/office/powerpoint/2010/main" val="134236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a:xfrm>
            <a:off x="1141411" y="1767200"/>
            <a:ext cx="9905999" cy="3541714"/>
          </a:xfrm>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6" name="Immagine 5">
            <a:extLst>
              <a:ext uri="{FF2B5EF4-FFF2-40B4-BE49-F238E27FC236}">
                <a16:creationId xmlns:a16="http://schemas.microsoft.com/office/drawing/2014/main" id="{1704EC29-F81A-6D87-C404-27921F011B58}"/>
              </a:ext>
            </a:extLst>
          </p:cNvPr>
          <p:cNvPicPr>
            <a:picLocks noChangeAspect="1"/>
          </p:cNvPicPr>
          <p:nvPr/>
        </p:nvPicPr>
        <p:blipFill>
          <a:blip r:embed="rId2"/>
          <a:srcRect l="255" r="255"/>
          <a:stretch/>
        </p:blipFill>
        <p:spPr>
          <a:xfrm>
            <a:off x="3356802" y="3918331"/>
            <a:ext cx="5475216" cy="2563052"/>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2634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5" name="Immagine 4">
            <a:extLst>
              <a:ext uri="{FF2B5EF4-FFF2-40B4-BE49-F238E27FC236}">
                <a16:creationId xmlns:a16="http://schemas.microsoft.com/office/drawing/2014/main" id="{F12817BB-3C0A-9A02-DD49-32874DDC36D7}"/>
              </a:ext>
            </a:extLst>
          </p:cNvPr>
          <p:cNvPicPr>
            <a:picLocks noChangeAspect="1"/>
          </p:cNvPicPr>
          <p:nvPr/>
        </p:nvPicPr>
        <p:blipFill rotWithShape="1">
          <a:blip r:embed="rId2"/>
          <a:srcRect b="18905"/>
          <a:stretch/>
        </p:blipFill>
        <p:spPr>
          <a:xfrm>
            <a:off x="3417512" y="4763730"/>
            <a:ext cx="5353797" cy="102747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2259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mt="35000"/>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spTree>
    <p:extLst>
      <p:ext uri="{BB962C8B-B14F-4D97-AF65-F5344CB8AC3E}">
        <p14:creationId xmlns:p14="http://schemas.microsoft.com/office/powerpoint/2010/main" val="76510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951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7914894" y="11223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srcRect l="19049" r="19049"/>
          <a:stretch/>
        </p:blipFill>
        <p:spPr>
          <a:xfrm>
            <a:off x="-5597" y="10"/>
            <a:ext cx="7558541" cy="6857990"/>
          </a:xfrm>
          <a:prstGeom prst="rect">
            <a:avLst/>
          </a:prstGeom>
        </p:spPr>
      </p:pic>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269754420"/>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1282233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t="78"/>
          <a:stretch/>
        </p:blipFill>
        <p:spPr>
          <a:xfrm>
            <a:off x="-6537" y="-19040"/>
            <a:ext cx="12238975" cy="6877040"/>
          </a:xfrm>
          <a:prstGeom prst="rect">
            <a:avLst/>
          </a:prstGeom>
        </p:spPr>
      </p:pic>
      <p:sp>
        <p:nvSpPr>
          <p:cNvPr id="7" name="Titolo 1">
            <a:extLst>
              <a:ext uri="{FF2B5EF4-FFF2-40B4-BE49-F238E27FC236}">
                <a16:creationId xmlns:a16="http://schemas.microsoft.com/office/drawing/2014/main" id="{72898294-6B3E-EA6B-9066-13A627C15793}"/>
              </a:ext>
            </a:extLst>
          </p:cNvPr>
          <p:cNvSpPr txBox="1">
            <a:spLocks/>
          </p:cNvSpPr>
          <p:nvPr/>
        </p:nvSpPr>
        <p:spPr>
          <a:xfrm>
            <a:off x="-3348504" y="1149297"/>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8" name="Immagine 7" descr="Immagine che contiene grafico&#10;&#10;Descrizione generata automaticamente">
            <a:extLst>
              <a:ext uri="{FF2B5EF4-FFF2-40B4-BE49-F238E27FC236}">
                <a16:creationId xmlns:a16="http://schemas.microsoft.com/office/drawing/2014/main" id="{8F3EC2CD-ADA7-62A7-6CF9-9E2729DBE2A8}"/>
              </a:ext>
            </a:extLst>
          </p:cNvPr>
          <p:cNvPicPr>
            <a:picLocks noChangeAspect="1"/>
          </p:cNvPicPr>
          <p:nvPr/>
        </p:nvPicPr>
        <p:blipFill>
          <a:blip r:embed="rId4"/>
          <a:stretch>
            <a:fillRect/>
          </a:stretch>
        </p:blipFill>
        <p:spPr>
          <a:xfrm>
            <a:off x="-16009858" y="-24408"/>
            <a:ext cx="12201526" cy="6863358"/>
          </a:xfrm>
          <a:prstGeom prst="rect">
            <a:avLst/>
          </a:prstGeom>
        </p:spPr>
      </p:pic>
    </p:spTree>
    <p:extLst>
      <p:ext uri="{BB962C8B-B14F-4D97-AF65-F5344CB8AC3E}">
        <p14:creationId xmlns:p14="http://schemas.microsoft.com/office/powerpoint/2010/main" val="5631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510577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23" r="23"/>
          <a:stretch/>
        </p:blipFill>
        <p:spPr>
          <a:xfrm>
            <a:off x="12276903" y="-19040"/>
            <a:ext cx="12238975" cy="6877040"/>
          </a:xfrm>
          <a:prstGeom prst="rect">
            <a:avLst/>
          </a:prstGeom>
        </p:spPr>
      </p:pic>
      <p:sp>
        <p:nvSpPr>
          <p:cNvPr id="3" name="Titolo 1">
            <a:extLst>
              <a:ext uri="{FF2B5EF4-FFF2-40B4-BE49-F238E27FC236}">
                <a16:creationId xmlns:a16="http://schemas.microsoft.com/office/drawing/2014/main" id="{5D6E0F8D-00C7-0596-7F0D-A1A763F7F711}"/>
              </a:ext>
            </a:extLst>
          </p:cNvPr>
          <p:cNvSpPr txBox="1">
            <a:spLocks/>
          </p:cNvSpPr>
          <p:nvPr/>
        </p:nvSpPr>
        <p:spPr>
          <a:xfrm>
            <a:off x="8537029" y="1173163"/>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8" name="Immagine 7" descr="Immagine che contiene grafico&#10;&#10;Descrizione generata automaticamente">
            <a:extLst>
              <a:ext uri="{FF2B5EF4-FFF2-40B4-BE49-F238E27FC236}">
                <a16:creationId xmlns:a16="http://schemas.microsoft.com/office/drawing/2014/main" id="{01EE5A97-18C9-BBE5-4E07-4B22F5007A69}"/>
              </a:ext>
            </a:extLst>
          </p:cNvPr>
          <p:cNvPicPr>
            <a:picLocks noChangeAspect="1"/>
          </p:cNvPicPr>
          <p:nvPr/>
        </p:nvPicPr>
        <p:blipFill>
          <a:blip r:embed="rId4"/>
          <a:stretch>
            <a:fillRect/>
          </a:stretch>
        </p:blipFill>
        <p:spPr>
          <a:xfrm>
            <a:off x="-4124325" y="-542"/>
            <a:ext cx="12201526" cy="6863358"/>
          </a:xfrm>
          <a:prstGeom prst="rect">
            <a:avLst/>
          </a:prstGeom>
        </p:spPr>
      </p:pic>
    </p:spTree>
    <p:extLst>
      <p:ext uri="{BB962C8B-B14F-4D97-AF65-F5344CB8AC3E}">
        <p14:creationId xmlns:p14="http://schemas.microsoft.com/office/powerpoint/2010/main" val="103389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946441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54" r="-54"/>
          <a:stretch/>
        </p:blipFill>
        <p:spPr>
          <a:xfrm>
            <a:off x="16635543" y="-19040"/>
            <a:ext cx="12238975" cy="6877040"/>
          </a:xfrm>
          <a:prstGeom prst="rect">
            <a:avLst/>
          </a:prstGeom>
        </p:spPr>
      </p:pic>
      <p:sp>
        <p:nvSpPr>
          <p:cNvPr id="138" name="Titolo 1">
            <a:extLst>
              <a:ext uri="{FF2B5EF4-FFF2-40B4-BE49-F238E27FC236}">
                <a16:creationId xmlns:a16="http://schemas.microsoft.com/office/drawing/2014/main" id="{4B22EEDA-C31D-52F2-73A4-A6B39609A9B2}"/>
              </a:ext>
            </a:extLst>
          </p:cNvPr>
          <p:cNvSpPr txBox="1">
            <a:spLocks/>
          </p:cNvSpPr>
          <p:nvPr/>
        </p:nvSpPr>
        <p:spPr>
          <a:xfrm>
            <a:off x="12651828" y="1162155"/>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pic>
        <p:nvPicPr>
          <p:cNvPr id="139" name="Immagine 138" descr="Immagine che contiene grafico">
            <a:extLst>
              <a:ext uri="{FF2B5EF4-FFF2-40B4-BE49-F238E27FC236}">
                <a16:creationId xmlns:a16="http://schemas.microsoft.com/office/drawing/2014/main" id="{6D093C13-9F93-AD0A-D8DA-5F5F25A5D886}"/>
              </a:ext>
            </a:extLst>
          </p:cNvPr>
          <p:cNvPicPr>
            <a:picLocks noChangeAspect="1"/>
          </p:cNvPicPr>
          <p:nvPr/>
        </p:nvPicPr>
        <p:blipFill>
          <a:blip r:embed="rId4"/>
          <a:stretch>
            <a:fillRect/>
          </a:stretch>
        </p:blipFill>
        <p:spPr>
          <a:xfrm>
            <a:off x="-9526" y="-11550"/>
            <a:ext cx="12201526" cy="6863358"/>
          </a:xfrm>
          <a:prstGeom prst="rect">
            <a:avLst/>
          </a:prstGeom>
        </p:spPr>
      </p:pic>
    </p:spTree>
    <p:extLst>
      <p:ext uri="{BB962C8B-B14F-4D97-AF65-F5344CB8AC3E}">
        <p14:creationId xmlns:p14="http://schemas.microsoft.com/office/powerpoint/2010/main" val="11702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AECAC-0BC3-82C7-58E7-AE4B9AF0BFFF}"/>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AC27BE14-B549-4ACB-DE25-2A5255C4D65D}"/>
              </a:ext>
            </a:extLst>
          </p:cNvPr>
          <p:cNvSpPr>
            <a:spLocks noGrp="1"/>
          </p:cNvSpPr>
          <p:nvPr>
            <p:ph idx="1"/>
          </p:nvPr>
        </p:nvSpPr>
        <p:spPr/>
        <p:txBody>
          <a:bodyPr/>
          <a:lstStyle/>
          <a:p>
            <a:r>
              <a:rPr lang="it-IT" dirty="0"/>
              <a:t>Sono stati ottenuti risultati eccellenti nel rilevare gli attacchi in maniera generica (che </a:t>
            </a:r>
            <a:r>
              <a:rPr lang="it-IT"/>
              <a:t>è l’obiettivo </a:t>
            </a:r>
            <a:r>
              <a:rPr lang="it-IT" dirty="0"/>
              <a:t>principale e più critico di un IDS).</a:t>
            </a:r>
          </a:p>
          <a:p>
            <a:r>
              <a:rPr lang="it-IT" dirty="0"/>
              <a:t>Altresì nel momento di dare più informazioni sul tipo di attacco tramite classificazione </a:t>
            </a:r>
            <a:r>
              <a:rPr lang="it-IT" dirty="0" err="1"/>
              <a:t>multiclasse</a:t>
            </a:r>
            <a:r>
              <a:rPr lang="it-IT" dirty="0"/>
              <a:t> notiamo che la </a:t>
            </a:r>
            <a:r>
              <a:rPr lang="it-IT" dirty="0" err="1"/>
              <a:t>precision</a:t>
            </a:r>
            <a:r>
              <a:rPr lang="it-IT" dirty="0"/>
              <a:t> dei benigni (e la recall degli attacchi) tende 1. Ciò implica che in ogni caso non abbiamo falsi negativi che è critico dal punto di vista della sicurezza.</a:t>
            </a:r>
          </a:p>
        </p:txBody>
      </p:sp>
    </p:spTree>
    <p:extLst>
      <p:ext uri="{BB962C8B-B14F-4D97-AF65-F5344CB8AC3E}">
        <p14:creationId xmlns:p14="http://schemas.microsoft.com/office/powerpoint/2010/main" val="50027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p:txBody>
          <a:bodyPr/>
          <a:lstStyle/>
          <a:p>
            <a:pPr marL="0" indent="0">
              <a:buNone/>
            </a:pPr>
            <a:r>
              <a:rPr lang="it-IT" dirty="0"/>
              <a:t>Il dataset scelto per addestrare i modelli alla base dell’IDS è il CIC-IDS2017 creato dal Canadian Institute for Cybersecurity (CIC). Il dataset è stato creato simulando una rete con connessioni benigne e diversi attacchi come: </a:t>
            </a:r>
            <a:r>
              <a:rPr lang="it-IT" dirty="0" err="1"/>
              <a:t>portscan</a:t>
            </a:r>
            <a:r>
              <a:rPr lang="it-IT" dirty="0"/>
              <a:t>, </a:t>
            </a:r>
            <a:r>
              <a:rPr lang="it-IT" dirty="0" err="1"/>
              <a:t>dos</a:t>
            </a:r>
            <a:r>
              <a:rPr lang="it-IT" dirty="0"/>
              <a:t>, </a:t>
            </a:r>
            <a:r>
              <a:rPr lang="it-IT" dirty="0" err="1"/>
              <a:t>ddos</a:t>
            </a:r>
            <a:r>
              <a:rPr lang="it-IT" dirty="0"/>
              <a:t> e altri ancora.</a:t>
            </a:r>
          </a:p>
        </p:txBody>
      </p:sp>
    </p:spTree>
    <p:extLst>
      <p:ext uri="{BB962C8B-B14F-4D97-AF65-F5344CB8AC3E}">
        <p14:creationId xmlns:p14="http://schemas.microsoft.com/office/powerpoint/2010/main" val="29523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a:xfrm>
            <a:off x="1141412" y="618518"/>
            <a:ext cx="5894387" cy="1478570"/>
          </a:xfrm>
        </p:spPr>
        <p:txBody>
          <a:bodyPr anchor="b">
            <a:normAutofit/>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a:xfrm>
            <a:off x="1141412" y="2249487"/>
            <a:ext cx="5894388" cy="3541714"/>
          </a:xfrm>
        </p:spPr>
        <p:txBody>
          <a:bodyPr>
            <a:normAutofit/>
          </a:bodyPr>
          <a:lstStyle/>
          <a:p>
            <a:pPr marL="0" indent="0">
              <a:buNone/>
            </a:pPr>
            <a:r>
              <a:rPr lang="it-IT" dirty="0"/>
              <a:t>È stata dunque fatta l’analisi della rete con </a:t>
            </a:r>
            <a:r>
              <a:rPr lang="it-IT" dirty="0" err="1"/>
              <a:t>CICFlowMeter</a:t>
            </a:r>
            <a:r>
              <a:rPr lang="it-IT" dirty="0"/>
              <a:t> risultando in 2100814 </a:t>
            </a:r>
            <a:r>
              <a:rPr lang="it-IT" dirty="0" err="1"/>
              <a:t>tuple</a:t>
            </a:r>
            <a:r>
              <a:rPr lang="it-IT" dirty="0"/>
              <a:t> con 84 caratteristiche della connessione, tra cui l’etichetta benigno o dello specifico attacco.</a:t>
            </a:r>
          </a:p>
          <a:p>
            <a:pPr marL="0" indent="0">
              <a:buNone/>
            </a:pPr>
            <a:endParaRPr lang="it-IT" dirty="0"/>
          </a:p>
        </p:txBody>
      </p:sp>
      <p:pic>
        <p:nvPicPr>
          <p:cNvPr id="5" name="Immagine 4">
            <a:extLst>
              <a:ext uri="{FF2B5EF4-FFF2-40B4-BE49-F238E27FC236}">
                <a16:creationId xmlns:a16="http://schemas.microsoft.com/office/drawing/2014/main" id="{814ACD92-0000-9159-630C-01DDA2C474E2}"/>
              </a:ext>
            </a:extLst>
          </p:cNvPr>
          <p:cNvPicPr>
            <a:picLocks noChangeAspect="1"/>
          </p:cNvPicPr>
          <p:nvPr/>
        </p:nvPicPr>
        <p:blipFill rotWithShape="1">
          <a:blip r:embed="rId2"/>
          <a:srcRect t="24043" r="-1"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9695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61684-8ECF-888C-A4AB-5EC17C8375C7}"/>
              </a:ext>
            </a:extLst>
          </p:cNvPr>
          <p:cNvSpPr>
            <a:spLocks noGrp="1"/>
          </p:cNvSpPr>
          <p:nvPr>
            <p:ph type="title"/>
          </p:nvPr>
        </p:nvSpPr>
        <p:spPr/>
        <p:txBody>
          <a:bodyPr/>
          <a:lstStyle/>
          <a:p>
            <a:r>
              <a:rPr lang="it-IT" dirty="0" err="1"/>
              <a:t>Preprocessing</a:t>
            </a:r>
            <a:r>
              <a:rPr lang="it-IT" dirty="0"/>
              <a:t> dei dati</a:t>
            </a:r>
          </a:p>
        </p:txBody>
      </p:sp>
      <p:sp>
        <p:nvSpPr>
          <p:cNvPr id="3" name="Segnaposto contenuto 2">
            <a:extLst>
              <a:ext uri="{FF2B5EF4-FFF2-40B4-BE49-F238E27FC236}">
                <a16:creationId xmlns:a16="http://schemas.microsoft.com/office/drawing/2014/main" id="{86FCF3AF-52FA-2377-F12D-4C90EC3C12D4}"/>
              </a:ext>
            </a:extLst>
          </p:cNvPr>
          <p:cNvSpPr>
            <a:spLocks noGrp="1"/>
          </p:cNvSpPr>
          <p:nvPr>
            <p:ph idx="1"/>
          </p:nvPr>
        </p:nvSpPr>
        <p:spPr>
          <a:xfrm>
            <a:off x="1141410" y="1725255"/>
            <a:ext cx="9905999" cy="2276294"/>
          </a:xfrm>
        </p:spPr>
        <p:txBody>
          <a:bodyPr/>
          <a:lstStyle/>
          <a:p>
            <a:r>
              <a:rPr lang="it-IT" dirty="0"/>
              <a:t>Unione dei diversi giorni di simulazione in unico </a:t>
            </a:r>
            <a:r>
              <a:rPr lang="it-IT" dirty="0" err="1"/>
              <a:t>dataframe</a:t>
            </a:r>
            <a:endParaRPr lang="it-IT" dirty="0"/>
          </a:p>
          <a:p>
            <a:r>
              <a:rPr lang="it-IT" dirty="0"/>
              <a:t>Eliminazione delle righe con valori nulli o infiniti</a:t>
            </a:r>
          </a:p>
          <a:p>
            <a:r>
              <a:rPr lang="it-IT" dirty="0"/>
              <a:t>Drop delle feature inutili al modello (ad esempio vogliamo che il modello si astragga dagli indirizzi </a:t>
            </a:r>
            <a:r>
              <a:rPr lang="it-IT" dirty="0" err="1"/>
              <a:t>ip</a:t>
            </a:r>
            <a:r>
              <a:rPr lang="it-IT" dirty="0"/>
              <a:t> dei pacchetti)</a:t>
            </a:r>
          </a:p>
          <a:p>
            <a:endParaRPr lang="it-IT" dirty="0"/>
          </a:p>
        </p:txBody>
      </p:sp>
      <p:pic>
        <p:nvPicPr>
          <p:cNvPr id="5" name="Immagine 4">
            <a:extLst>
              <a:ext uri="{FF2B5EF4-FFF2-40B4-BE49-F238E27FC236}">
                <a16:creationId xmlns:a16="http://schemas.microsoft.com/office/drawing/2014/main" id="{5CA68018-AACE-C988-4A2B-BF544BAAC66B}"/>
              </a:ext>
            </a:extLst>
          </p:cNvPr>
          <p:cNvPicPr>
            <a:picLocks noChangeAspect="1"/>
          </p:cNvPicPr>
          <p:nvPr/>
        </p:nvPicPr>
        <p:blipFill rotWithShape="1">
          <a:blip r:embed="rId2"/>
          <a:srcRect b="25243"/>
          <a:stretch/>
        </p:blipFill>
        <p:spPr>
          <a:xfrm>
            <a:off x="2705919" y="4139408"/>
            <a:ext cx="6776983" cy="2100074"/>
          </a:xfrm>
          <a:prstGeom prst="round2DiagRect">
            <a:avLst>
              <a:gd name="adj1" fmla="val 12035"/>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400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p:txBody>
          <a:bodyPr/>
          <a:lstStyle/>
          <a:p>
            <a:r>
              <a:rPr lang="it-IT" dirty="0"/>
              <a:t>Classificatore Binario (Benigno/Maligno)</a:t>
            </a:r>
          </a:p>
        </p:txBody>
      </p:sp>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1141412" y="2249487"/>
            <a:ext cx="9905999" cy="2312785"/>
          </a:xfrm>
        </p:spPr>
        <p:txBody>
          <a:bodyPr/>
          <a:lstStyle/>
          <a:p>
            <a:pPr marL="0" indent="0">
              <a:buNone/>
            </a:pPr>
            <a:r>
              <a:rPr lang="it-IT" dirty="0"/>
              <a:t>Il prossimo passo è stato costruire un primo classificatore che distinguesse una connessione benigna da una maligna. Per fare ciò abbiamo collassato tutte le etichette dei vari attacchi in una sola e, dal momento che il dataset è fortemente sbilanciato, campionato un sottoinsieme di quelle benigne di uguale cardinalità</a:t>
            </a:r>
          </a:p>
        </p:txBody>
      </p:sp>
      <p:pic>
        <p:nvPicPr>
          <p:cNvPr id="7" name="Immagine 6">
            <a:extLst>
              <a:ext uri="{FF2B5EF4-FFF2-40B4-BE49-F238E27FC236}">
                <a16:creationId xmlns:a16="http://schemas.microsoft.com/office/drawing/2014/main" id="{2BC51421-8597-7036-E5C2-9011A8EC8D1B}"/>
              </a:ext>
            </a:extLst>
          </p:cNvPr>
          <p:cNvPicPr>
            <a:picLocks noChangeAspect="1"/>
          </p:cNvPicPr>
          <p:nvPr/>
        </p:nvPicPr>
        <p:blipFill rotWithShape="1">
          <a:blip r:embed="rId2"/>
          <a:srcRect t="3553" b="-1"/>
          <a:stretch/>
        </p:blipFill>
        <p:spPr>
          <a:xfrm>
            <a:off x="4343155" y="4916425"/>
            <a:ext cx="3505689" cy="1323057"/>
          </a:xfrm>
          <a:prstGeom prst="round2DiagRect">
            <a:avLst>
              <a:gd name="adj1" fmla="val 10960"/>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1210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30375168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4191154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p:txBody>
          <a:bodyPr/>
          <a:lstStyle/>
          <a:p>
            <a:r>
              <a:rPr lang="it-IT" dirty="0"/>
              <a:t>Classificazione </a:t>
            </a:r>
            <a:r>
              <a:rPr lang="it-IT" dirty="0" err="1"/>
              <a:t>Multiclasse</a:t>
            </a:r>
            <a:endParaRPr lang="it-IT" dirty="0"/>
          </a:p>
        </p:txBody>
      </p:sp>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p:txBody>
          <a:bodyPr/>
          <a:lstStyle/>
          <a:p>
            <a:pPr marL="0" indent="0">
              <a:buNone/>
            </a:pPr>
            <a:r>
              <a:rPr lang="it-IT" dirty="0"/>
              <a:t>Il risultato precedente ci suggerisce che è molto semplice distinguere una normale connessione da un attacco. Per questo motivo abbiamo deciso di complicare il problema passando ad una classificazione </a:t>
            </a:r>
            <a:r>
              <a:rPr lang="it-IT" dirty="0" err="1"/>
              <a:t>multiclasse</a:t>
            </a:r>
            <a:r>
              <a:rPr lang="it-IT" dirty="0"/>
              <a:t>.</a:t>
            </a:r>
          </a:p>
        </p:txBody>
      </p:sp>
    </p:spTree>
    <p:extLst>
      <p:ext uri="{BB962C8B-B14F-4D97-AF65-F5344CB8AC3E}">
        <p14:creationId xmlns:p14="http://schemas.microsoft.com/office/powerpoint/2010/main" val="41497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Presentazione dimes</Template>
  <TotalTime>435</TotalTime>
  <Words>864</Words>
  <Application>Microsoft Office PowerPoint</Application>
  <PresentationFormat>Widescreen</PresentationFormat>
  <Paragraphs>76</Paragraphs>
  <Slides>28</Slides>
  <Notes>0</Notes>
  <HiddenSlides>3</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Cambria Math</vt:lpstr>
      <vt:lpstr>Consolas</vt:lpstr>
      <vt:lpstr>Tw Cen MT</vt:lpstr>
      <vt:lpstr>Circuito</vt:lpstr>
      <vt:lpstr>Network Attack Classification</vt:lpstr>
      <vt:lpstr>Contesto Applicativo</vt:lpstr>
      <vt:lpstr>Dataset</vt:lpstr>
      <vt:lpstr>Dataset</vt:lpstr>
      <vt:lpstr>Preprocessing dei dati</vt:lpstr>
      <vt:lpstr>Classificatore Binario (Benigno/Maligno)</vt:lpstr>
      <vt:lpstr>Classificatore Binario (Benigno/Maligno)</vt:lpstr>
      <vt:lpstr>Classificatore Binario (Benigno/Maligno)</vt:lpstr>
      <vt:lpstr>Classificazione Multiclasse</vt:lpstr>
      <vt:lpstr>Classificazione Multiclasse</vt:lpstr>
      <vt:lpstr>Under/Over Sampling</vt:lpstr>
      <vt:lpstr>Standardizzazione del Dataset</vt:lpstr>
      <vt:lpstr>Classificatori e Tuning</vt:lpstr>
      <vt:lpstr>Gaussian Naive Bayes (GNB)</vt:lpstr>
      <vt:lpstr>Stochastic Gradient Descent Classifier (SGDC)</vt:lpstr>
      <vt:lpstr>K-Neighbors</vt:lpstr>
      <vt:lpstr>Rete neurale</vt:lpstr>
      <vt:lpstr>Metodi Ensemble</vt:lpstr>
      <vt:lpstr>Metodi Ensemble</vt:lpstr>
      <vt:lpstr>Classe Myvoting</vt:lpstr>
      <vt:lpstr>Classe Myvoting</vt:lpstr>
      <vt:lpstr>F1 score per ogni classe</vt:lpstr>
      <vt:lpstr>F1 score per ogni classe</vt:lpstr>
      <vt:lpstr>F1 score per ogni classe</vt:lpstr>
      <vt:lpstr>F1 score per ogni classe</vt:lpstr>
      <vt:lpstr>F1 score per ogni classe</vt:lpstr>
      <vt:lpstr>F1 score per ogni classe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PALUMBO</dc:creator>
  <cp:lastModifiedBy>FRANCESCO PALUMBO</cp:lastModifiedBy>
  <cp:revision>1</cp:revision>
  <dcterms:created xsi:type="dcterms:W3CDTF">2023-03-26T19:41:50Z</dcterms:created>
  <dcterms:modified xsi:type="dcterms:W3CDTF">2023-03-30T17:56:43Z</dcterms:modified>
</cp:coreProperties>
</file>