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48" r:id="rId2"/>
    <p:sldMasterId id="2147483672" r:id="rId3"/>
  </p:sldMasterIdLst>
  <p:sldIdLst>
    <p:sldId id="264" r:id="rId4"/>
    <p:sldId id="259" r:id="rId5"/>
    <p:sldId id="265" r:id="rId6"/>
    <p:sldId id="266" r:id="rId7"/>
    <p:sldId id="268" r:id="rId8"/>
    <p:sldId id="270" r:id="rId9"/>
    <p:sldId id="272" r:id="rId10"/>
    <p:sldId id="274" r:id="rId11"/>
    <p:sldId id="276" r:id="rId12"/>
    <p:sldId id="283" r:id="rId13"/>
    <p:sldId id="284" r:id="rId14"/>
    <p:sldId id="286" r:id="rId15"/>
    <p:sldId id="288" r:id="rId16"/>
    <p:sldId id="290" r:id="rId17"/>
    <p:sldId id="292" r:id="rId18"/>
    <p:sldId id="294" r:id="rId19"/>
    <p:sldId id="296" r:id="rId20"/>
    <p:sldId id="297" r:id="rId21"/>
    <p:sldId id="280" r:id="rId22"/>
    <p:sldId id="282" r:id="rId23"/>
    <p:sldId id="278" r:id="rId24"/>
    <p:sldId id="300"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4C3C9-619E-4833-AF4D-2A2CCE2322B8}" v="1279" dt="2023-05-24T08:04:56.967"/>
    <p1510:client id="{2DDD125B-414C-497B-991E-6D401F631CD0}" v="2" dt="2023-05-24T08:12:20.833"/>
    <p1510:client id="{5A22CDDB-F62A-42BA-83E5-06C351693079}" v="523" dt="2023-05-24T08:27:59.020"/>
    <p1510:client id="{90C0E05F-26CE-4D9B-B62A-B3A34639C5E0}" v="1278" dt="2023-05-24T07:17:18.742"/>
    <p1510:client id="{E57D62BD-4B47-485F-AE1B-752E5F12B35F}" v="175" dt="2023-05-24T07:34:56.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055EF-DFCA-4BB2-BE1A-C4B1AD0470B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C2307FA-6711-4703-9518-A70A2AC83E76}">
      <dgm:prSet/>
      <dgm:spPr/>
      <dgm:t>
        <a:bodyPr/>
        <a:lstStyle/>
        <a:p>
          <a:r>
            <a:rPr lang="en-US"/>
            <a:t>Introduction</a:t>
          </a:r>
        </a:p>
      </dgm:t>
    </dgm:pt>
    <dgm:pt modelId="{AA2D6D08-98B1-4C3F-B74E-8E4A607E9DA7}" type="parTrans" cxnId="{A132933E-33EC-48BD-8B02-5A7EBEB7ECB8}">
      <dgm:prSet/>
      <dgm:spPr/>
      <dgm:t>
        <a:bodyPr/>
        <a:lstStyle/>
        <a:p>
          <a:endParaRPr lang="en-US"/>
        </a:p>
      </dgm:t>
    </dgm:pt>
    <dgm:pt modelId="{0AFB220F-C7F4-4CEF-AA84-64FF61DB5028}" type="sibTrans" cxnId="{A132933E-33EC-48BD-8B02-5A7EBEB7ECB8}">
      <dgm:prSet/>
      <dgm:spPr/>
      <dgm:t>
        <a:bodyPr/>
        <a:lstStyle/>
        <a:p>
          <a:endParaRPr lang="en-US"/>
        </a:p>
      </dgm:t>
    </dgm:pt>
    <dgm:pt modelId="{70B11D2C-D111-42AA-A79E-5685A7D8EF89}">
      <dgm:prSet/>
      <dgm:spPr/>
      <dgm:t>
        <a:bodyPr/>
        <a:lstStyle/>
        <a:p>
          <a:r>
            <a:rPr lang="en-US"/>
            <a:t>Why KOBIGAAN? Why not other?</a:t>
          </a:r>
        </a:p>
      </dgm:t>
    </dgm:pt>
    <dgm:pt modelId="{9B352658-74B8-44FB-B709-C34239F141DD}" type="parTrans" cxnId="{33115179-A4F0-4C19-8999-48075168F673}">
      <dgm:prSet/>
      <dgm:spPr/>
      <dgm:t>
        <a:bodyPr/>
        <a:lstStyle/>
        <a:p>
          <a:endParaRPr lang="en-US"/>
        </a:p>
      </dgm:t>
    </dgm:pt>
    <dgm:pt modelId="{69B9FEB0-890F-4563-AD30-9CD8E0D9CA48}" type="sibTrans" cxnId="{33115179-A4F0-4C19-8999-48075168F673}">
      <dgm:prSet/>
      <dgm:spPr/>
      <dgm:t>
        <a:bodyPr/>
        <a:lstStyle/>
        <a:p>
          <a:endParaRPr lang="en-US"/>
        </a:p>
      </dgm:t>
    </dgm:pt>
    <dgm:pt modelId="{8E4D60C1-E1BB-47AA-9106-D73ECD6C8210}">
      <dgm:prSet/>
      <dgm:spPr/>
      <dgm:t>
        <a:bodyPr/>
        <a:lstStyle/>
        <a:p>
          <a:r>
            <a:rPr lang="en-US"/>
            <a:t>Solutions</a:t>
          </a:r>
        </a:p>
      </dgm:t>
    </dgm:pt>
    <dgm:pt modelId="{3CD9675D-5319-41EE-9488-860EE33401B8}" type="parTrans" cxnId="{E4A1EC73-E94C-4F93-B47B-C8B5E70749B4}">
      <dgm:prSet/>
      <dgm:spPr/>
      <dgm:t>
        <a:bodyPr/>
        <a:lstStyle/>
        <a:p>
          <a:endParaRPr lang="en-US"/>
        </a:p>
      </dgm:t>
    </dgm:pt>
    <dgm:pt modelId="{BDD0EA2E-2E62-48F4-A84B-ECF1D75C5937}" type="sibTrans" cxnId="{E4A1EC73-E94C-4F93-B47B-C8B5E70749B4}">
      <dgm:prSet/>
      <dgm:spPr/>
      <dgm:t>
        <a:bodyPr/>
        <a:lstStyle/>
        <a:p>
          <a:endParaRPr lang="en-US"/>
        </a:p>
      </dgm:t>
    </dgm:pt>
    <dgm:pt modelId="{94886485-A77A-4A74-80C6-FCD1136E2190}">
      <dgm:prSet/>
      <dgm:spPr/>
      <dgm:t>
        <a:bodyPr/>
        <a:lstStyle/>
        <a:p>
          <a:r>
            <a:rPr lang="en-US"/>
            <a:t>Dynamic frontend with React.</a:t>
          </a:r>
        </a:p>
      </dgm:t>
    </dgm:pt>
    <dgm:pt modelId="{57A6E467-B7C0-4CFB-83C2-856AB924292E}" type="parTrans" cxnId="{4F528A51-B0ED-4B54-9247-AF2496AD503C}">
      <dgm:prSet/>
      <dgm:spPr/>
      <dgm:t>
        <a:bodyPr/>
        <a:lstStyle/>
        <a:p>
          <a:endParaRPr lang="en-US"/>
        </a:p>
      </dgm:t>
    </dgm:pt>
    <dgm:pt modelId="{F9F5BEEC-064F-425D-A626-7A9152211D57}" type="sibTrans" cxnId="{4F528A51-B0ED-4B54-9247-AF2496AD503C}">
      <dgm:prSet/>
      <dgm:spPr/>
      <dgm:t>
        <a:bodyPr/>
        <a:lstStyle/>
        <a:p>
          <a:endParaRPr lang="en-US"/>
        </a:p>
      </dgm:t>
    </dgm:pt>
    <dgm:pt modelId="{E12E3E0D-1A2E-4E5F-B367-EB6A8A8F0ED6}">
      <dgm:prSet/>
      <dgm:spPr/>
      <dgm:t>
        <a:bodyPr/>
        <a:lstStyle/>
        <a:p>
          <a:r>
            <a:rPr lang="en-US"/>
            <a:t>Weakly contributions</a:t>
          </a:r>
        </a:p>
      </dgm:t>
    </dgm:pt>
    <dgm:pt modelId="{A9462E9C-DC23-4248-8A18-A249B987C59C}" type="parTrans" cxnId="{56E0873F-851A-41C7-B9E8-6A598477FB22}">
      <dgm:prSet/>
      <dgm:spPr/>
      <dgm:t>
        <a:bodyPr/>
        <a:lstStyle/>
        <a:p>
          <a:endParaRPr lang="en-US"/>
        </a:p>
      </dgm:t>
    </dgm:pt>
    <dgm:pt modelId="{B424C2D3-73BD-4BFC-85FF-F3B88E063AF8}" type="sibTrans" cxnId="{56E0873F-851A-41C7-B9E8-6A598477FB22}">
      <dgm:prSet/>
      <dgm:spPr/>
      <dgm:t>
        <a:bodyPr/>
        <a:lstStyle/>
        <a:p>
          <a:endParaRPr lang="en-US"/>
        </a:p>
      </dgm:t>
    </dgm:pt>
    <dgm:pt modelId="{3617C724-81F3-4930-8B47-76635CCEA70E}">
      <dgm:prSet/>
      <dgm:spPr/>
      <dgm:t>
        <a:bodyPr/>
        <a:lstStyle/>
        <a:p>
          <a:r>
            <a:rPr lang="en-US"/>
            <a:t>Interface</a:t>
          </a:r>
        </a:p>
      </dgm:t>
    </dgm:pt>
    <dgm:pt modelId="{5655958F-4529-4614-924A-9993AE11B111}" type="parTrans" cxnId="{8EB32068-9D9D-4E2D-B7D5-7739C8B8DFED}">
      <dgm:prSet/>
      <dgm:spPr/>
      <dgm:t>
        <a:bodyPr/>
        <a:lstStyle/>
        <a:p>
          <a:endParaRPr lang="en-US"/>
        </a:p>
      </dgm:t>
    </dgm:pt>
    <dgm:pt modelId="{B4A9F59D-2FB6-459F-A51F-DD2EF19A9AAA}" type="sibTrans" cxnId="{8EB32068-9D9D-4E2D-B7D5-7739C8B8DFED}">
      <dgm:prSet/>
      <dgm:spPr/>
      <dgm:t>
        <a:bodyPr/>
        <a:lstStyle/>
        <a:p>
          <a:endParaRPr lang="en-US"/>
        </a:p>
      </dgm:t>
    </dgm:pt>
    <dgm:pt modelId="{0306EA40-6AAC-425B-AEEA-7EBFA7F72951}">
      <dgm:prSet/>
      <dgm:spPr/>
      <dgm:t>
        <a:bodyPr/>
        <a:lstStyle/>
        <a:p>
          <a:r>
            <a:rPr lang="en-US"/>
            <a:t>Initial feature list</a:t>
          </a:r>
        </a:p>
      </dgm:t>
    </dgm:pt>
    <dgm:pt modelId="{090AFF98-E007-43A0-A373-1929BD1AB152}" type="parTrans" cxnId="{31CE7031-E4B2-4871-9D3F-0F7537D7DFF4}">
      <dgm:prSet/>
      <dgm:spPr/>
      <dgm:t>
        <a:bodyPr/>
        <a:lstStyle/>
        <a:p>
          <a:endParaRPr lang="en-US"/>
        </a:p>
      </dgm:t>
    </dgm:pt>
    <dgm:pt modelId="{90DECA1E-7FB7-4493-855A-9D592A74D49B}" type="sibTrans" cxnId="{31CE7031-E4B2-4871-9D3F-0F7537D7DFF4}">
      <dgm:prSet/>
      <dgm:spPr/>
      <dgm:t>
        <a:bodyPr/>
        <a:lstStyle/>
        <a:p>
          <a:endParaRPr lang="en-US"/>
        </a:p>
      </dgm:t>
    </dgm:pt>
    <dgm:pt modelId="{08FC5360-2AC6-4902-B239-C9B8D9DF1975}">
      <dgm:prSet/>
      <dgm:spPr/>
      <dgm:t>
        <a:bodyPr/>
        <a:lstStyle/>
        <a:p>
          <a:r>
            <a:rPr lang="en-US"/>
            <a:t>Priorities </a:t>
          </a:r>
        </a:p>
      </dgm:t>
    </dgm:pt>
    <dgm:pt modelId="{F169F14D-BBD3-4E74-B63F-3CED90EF4B35}" type="parTrans" cxnId="{0685C122-A22C-4588-8D05-68DFEBD3D8E6}">
      <dgm:prSet/>
      <dgm:spPr/>
      <dgm:t>
        <a:bodyPr/>
        <a:lstStyle/>
        <a:p>
          <a:endParaRPr lang="en-US"/>
        </a:p>
      </dgm:t>
    </dgm:pt>
    <dgm:pt modelId="{4F832820-C336-4D97-ACD1-E47D20D99093}" type="sibTrans" cxnId="{0685C122-A22C-4588-8D05-68DFEBD3D8E6}">
      <dgm:prSet/>
      <dgm:spPr/>
      <dgm:t>
        <a:bodyPr/>
        <a:lstStyle/>
        <a:p>
          <a:endParaRPr lang="en-US"/>
        </a:p>
      </dgm:t>
    </dgm:pt>
    <dgm:pt modelId="{7FB33464-AB01-4284-9113-9F63EABD7C49}">
      <dgm:prSet/>
      <dgm:spPr/>
      <dgm:t>
        <a:bodyPr/>
        <a:lstStyle/>
        <a:p>
          <a:r>
            <a:rPr lang="en-US"/>
            <a:t>Obstacles and limitations</a:t>
          </a:r>
        </a:p>
      </dgm:t>
    </dgm:pt>
    <dgm:pt modelId="{F688DB54-7847-42E0-A282-876CE3DB318A}" type="parTrans" cxnId="{2070E052-D9A2-471E-82C2-C5A3355EAFCE}">
      <dgm:prSet/>
      <dgm:spPr/>
      <dgm:t>
        <a:bodyPr/>
        <a:lstStyle/>
        <a:p>
          <a:endParaRPr lang="en-US"/>
        </a:p>
      </dgm:t>
    </dgm:pt>
    <dgm:pt modelId="{E3137CFD-D1EB-434B-95E4-417F2A8C78C7}" type="sibTrans" cxnId="{2070E052-D9A2-471E-82C2-C5A3355EAFCE}">
      <dgm:prSet/>
      <dgm:spPr/>
      <dgm:t>
        <a:bodyPr/>
        <a:lstStyle/>
        <a:p>
          <a:endParaRPr lang="en-US"/>
        </a:p>
      </dgm:t>
    </dgm:pt>
    <dgm:pt modelId="{37C169D3-6506-445D-A64B-940A969284B6}">
      <dgm:prSet/>
      <dgm:spPr/>
      <dgm:t>
        <a:bodyPr/>
        <a:lstStyle/>
        <a:p>
          <a:r>
            <a:rPr lang="en-US"/>
            <a:t>Front view</a:t>
          </a:r>
        </a:p>
      </dgm:t>
    </dgm:pt>
    <dgm:pt modelId="{90E58B12-1622-4D4E-850A-9AF8D5B4729B}" type="parTrans" cxnId="{3D230886-1744-40EC-926C-14C466FC1AED}">
      <dgm:prSet/>
      <dgm:spPr/>
      <dgm:t>
        <a:bodyPr/>
        <a:lstStyle/>
        <a:p>
          <a:endParaRPr lang="en-US"/>
        </a:p>
      </dgm:t>
    </dgm:pt>
    <dgm:pt modelId="{3F01B444-EFE3-4BCC-A037-F29CF4A9F766}" type="sibTrans" cxnId="{3D230886-1744-40EC-926C-14C466FC1AED}">
      <dgm:prSet/>
      <dgm:spPr/>
      <dgm:t>
        <a:bodyPr/>
        <a:lstStyle/>
        <a:p>
          <a:endParaRPr lang="en-US"/>
        </a:p>
      </dgm:t>
    </dgm:pt>
    <dgm:pt modelId="{D380D75C-18F8-48B7-ADF0-672150C9FAE8}">
      <dgm:prSet/>
      <dgm:spPr/>
      <dgm:t>
        <a:bodyPr/>
        <a:lstStyle/>
        <a:p>
          <a:r>
            <a:rPr lang="en-US"/>
            <a:t>Machine leering</a:t>
          </a:r>
        </a:p>
      </dgm:t>
    </dgm:pt>
    <dgm:pt modelId="{6A677FB5-DF90-42FE-A6A0-9322C4852DA7}" type="parTrans" cxnId="{0D833B92-144B-41C6-839A-39746231913A}">
      <dgm:prSet/>
      <dgm:spPr/>
      <dgm:t>
        <a:bodyPr/>
        <a:lstStyle/>
        <a:p>
          <a:endParaRPr lang="en-US"/>
        </a:p>
      </dgm:t>
    </dgm:pt>
    <dgm:pt modelId="{E6E1E4E1-7823-4C0C-B4EC-AA5FAA689E83}" type="sibTrans" cxnId="{0D833B92-144B-41C6-839A-39746231913A}">
      <dgm:prSet/>
      <dgm:spPr/>
      <dgm:t>
        <a:bodyPr/>
        <a:lstStyle/>
        <a:p>
          <a:endParaRPr lang="en-US"/>
        </a:p>
      </dgm:t>
    </dgm:pt>
    <dgm:pt modelId="{DCF1C146-EC48-4526-AB9E-2BFFFBE8FD41}">
      <dgm:prSet/>
      <dgm:spPr/>
      <dgm:t>
        <a:bodyPr/>
        <a:lstStyle/>
        <a:p>
          <a:r>
            <a:rPr lang="en-US"/>
            <a:t>Recommendation system</a:t>
          </a:r>
        </a:p>
      </dgm:t>
    </dgm:pt>
    <dgm:pt modelId="{CAB86300-2D67-492C-B7A0-13298EBFDC6C}" type="parTrans" cxnId="{E2E49BAD-86D4-4366-A591-D37BBD1C00A9}">
      <dgm:prSet/>
      <dgm:spPr/>
      <dgm:t>
        <a:bodyPr/>
        <a:lstStyle/>
        <a:p>
          <a:endParaRPr lang="en-US"/>
        </a:p>
      </dgm:t>
    </dgm:pt>
    <dgm:pt modelId="{12B7D6DE-1B25-4358-8B6D-BF8F1D79F176}" type="sibTrans" cxnId="{E2E49BAD-86D4-4366-A591-D37BBD1C00A9}">
      <dgm:prSet/>
      <dgm:spPr/>
      <dgm:t>
        <a:bodyPr/>
        <a:lstStyle/>
        <a:p>
          <a:endParaRPr lang="en-US"/>
        </a:p>
      </dgm:t>
    </dgm:pt>
    <dgm:pt modelId="{1A1B4A64-EA7D-4FB8-BA57-43D664B5960F}">
      <dgm:prSet/>
      <dgm:spPr/>
      <dgm:t>
        <a:bodyPr/>
        <a:lstStyle/>
        <a:p>
          <a:r>
            <a:rPr lang="en-US"/>
            <a:t>Conclusion and feature discussion</a:t>
          </a:r>
        </a:p>
      </dgm:t>
    </dgm:pt>
    <dgm:pt modelId="{1BADD451-652A-4FE3-B92C-591566A6105E}" type="parTrans" cxnId="{CA2B8199-2BB5-4AEE-9F80-305913416E56}">
      <dgm:prSet/>
      <dgm:spPr/>
      <dgm:t>
        <a:bodyPr/>
        <a:lstStyle/>
        <a:p>
          <a:endParaRPr lang="en-US"/>
        </a:p>
      </dgm:t>
    </dgm:pt>
    <dgm:pt modelId="{BA396A94-2121-4C16-9F38-27A7CF6349FB}" type="sibTrans" cxnId="{CA2B8199-2BB5-4AEE-9F80-305913416E56}">
      <dgm:prSet/>
      <dgm:spPr/>
      <dgm:t>
        <a:bodyPr/>
        <a:lstStyle/>
        <a:p>
          <a:endParaRPr lang="en-US"/>
        </a:p>
      </dgm:t>
    </dgm:pt>
    <dgm:pt modelId="{16A6E1E8-6A65-486F-8BE0-E9D2FCB5D168}" type="pres">
      <dgm:prSet presAssocID="{EC7055EF-DFCA-4BB2-BE1A-C4B1AD0470B8}" presName="vert0" presStyleCnt="0">
        <dgm:presLayoutVars>
          <dgm:dir/>
          <dgm:animOne val="branch"/>
          <dgm:animLvl val="lvl"/>
        </dgm:presLayoutVars>
      </dgm:prSet>
      <dgm:spPr/>
    </dgm:pt>
    <dgm:pt modelId="{0353FA65-0A32-4AA8-9A60-73BCF110978C}" type="pres">
      <dgm:prSet presAssocID="{3C2307FA-6711-4703-9518-A70A2AC83E76}" presName="thickLine" presStyleLbl="alignNode1" presStyleIdx="0" presStyleCnt="13"/>
      <dgm:spPr/>
    </dgm:pt>
    <dgm:pt modelId="{8C5326FF-F894-4767-9484-056EF644BDFC}" type="pres">
      <dgm:prSet presAssocID="{3C2307FA-6711-4703-9518-A70A2AC83E76}" presName="horz1" presStyleCnt="0"/>
      <dgm:spPr/>
    </dgm:pt>
    <dgm:pt modelId="{31B93C4C-0679-4E38-9D30-2D959BBB9B62}" type="pres">
      <dgm:prSet presAssocID="{3C2307FA-6711-4703-9518-A70A2AC83E76}" presName="tx1" presStyleLbl="revTx" presStyleIdx="0" presStyleCnt="13"/>
      <dgm:spPr/>
    </dgm:pt>
    <dgm:pt modelId="{E35D9B60-C22A-4032-A203-967261BB0E48}" type="pres">
      <dgm:prSet presAssocID="{3C2307FA-6711-4703-9518-A70A2AC83E76}" presName="vert1" presStyleCnt="0"/>
      <dgm:spPr/>
    </dgm:pt>
    <dgm:pt modelId="{7A44815A-5D64-4BF5-BA22-AA1968164942}" type="pres">
      <dgm:prSet presAssocID="{70B11D2C-D111-42AA-A79E-5685A7D8EF89}" presName="thickLine" presStyleLbl="alignNode1" presStyleIdx="1" presStyleCnt="13"/>
      <dgm:spPr/>
    </dgm:pt>
    <dgm:pt modelId="{B1CCE517-71F5-4097-8F26-AD02A44EB93C}" type="pres">
      <dgm:prSet presAssocID="{70B11D2C-D111-42AA-A79E-5685A7D8EF89}" presName="horz1" presStyleCnt="0"/>
      <dgm:spPr/>
    </dgm:pt>
    <dgm:pt modelId="{6BEA9A1C-6F47-4812-8592-2557B7C2D1EB}" type="pres">
      <dgm:prSet presAssocID="{70B11D2C-D111-42AA-A79E-5685A7D8EF89}" presName="tx1" presStyleLbl="revTx" presStyleIdx="1" presStyleCnt="13"/>
      <dgm:spPr/>
    </dgm:pt>
    <dgm:pt modelId="{B42765AA-A47F-475C-B8CA-814B8F3B883F}" type="pres">
      <dgm:prSet presAssocID="{70B11D2C-D111-42AA-A79E-5685A7D8EF89}" presName="vert1" presStyleCnt="0"/>
      <dgm:spPr/>
    </dgm:pt>
    <dgm:pt modelId="{2D9138B2-16CB-4D9E-A9CA-1B95CFD00C9B}" type="pres">
      <dgm:prSet presAssocID="{8E4D60C1-E1BB-47AA-9106-D73ECD6C8210}" presName="thickLine" presStyleLbl="alignNode1" presStyleIdx="2" presStyleCnt="13"/>
      <dgm:spPr/>
    </dgm:pt>
    <dgm:pt modelId="{4E691A58-747A-4692-A99D-579F12360A0C}" type="pres">
      <dgm:prSet presAssocID="{8E4D60C1-E1BB-47AA-9106-D73ECD6C8210}" presName="horz1" presStyleCnt="0"/>
      <dgm:spPr/>
    </dgm:pt>
    <dgm:pt modelId="{CDBC88B8-9A03-48ED-9CCD-D97521930EA0}" type="pres">
      <dgm:prSet presAssocID="{8E4D60C1-E1BB-47AA-9106-D73ECD6C8210}" presName="tx1" presStyleLbl="revTx" presStyleIdx="2" presStyleCnt="13"/>
      <dgm:spPr/>
    </dgm:pt>
    <dgm:pt modelId="{5CEE594E-6AF3-4358-8288-24A67CFFFC8B}" type="pres">
      <dgm:prSet presAssocID="{8E4D60C1-E1BB-47AA-9106-D73ECD6C8210}" presName="vert1" presStyleCnt="0"/>
      <dgm:spPr/>
    </dgm:pt>
    <dgm:pt modelId="{595976CF-BF86-4CC5-BF24-B35B4B11E6C6}" type="pres">
      <dgm:prSet presAssocID="{94886485-A77A-4A74-80C6-FCD1136E2190}" presName="thickLine" presStyleLbl="alignNode1" presStyleIdx="3" presStyleCnt="13"/>
      <dgm:spPr/>
    </dgm:pt>
    <dgm:pt modelId="{27C05B8B-0080-4D0B-89E5-A4A17F4ED81F}" type="pres">
      <dgm:prSet presAssocID="{94886485-A77A-4A74-80C6-FCD1136E2190}" presName="horz1" presStyleCnt="0"/>
      <dgm:spPr/>
    </dgm:pt>
    <dgm:pt modelId="{7E58E947-753B-488E-9F39-7A20B436E850}" type="pres">
      <dgm:prSet presAssocID="{94886485-A77A-4A74-80C6-FCD1136E2190}" presName="tx1" presStyleLbl="revTx" presStyleIdx="3" presStyleCnt="13"/>
      <dgm:spPr/>
    </dgm:pt>
    <dgm:pt modelId="{5A99E8D1-9201-45D5-AC10-30ADBAAEC509}" type="pres">
      <dgm:prSet presAssocID="{94886485-A77A-4A74-80C6-FCD1136E2190}" presName="vert1" presStyleCnt="0"/>
      <dgm:spPr/>
    </dgm:pt>
    <dgm:pt modelId="{3D86162F-64FE-4194-8BB8-1F62A2B9BD63}" type="pres">
      <dgm:prSet presAssocID="{E12E3E0D-1A2E-4E5F-B367-EB6A8A8F0ED6}" presName="thickLine" presStyleLbl="alignNode1" presStyleIdx="4" presStyleCnt="13"/>
      <dgm:spPr/>
    </dgm:pt>
    <dgm:pt modelId="{7E9092D3-E4EB-47C9-BF13-FBD925C27F94}" type="pres">
      <dgm:prSet presAssocID="{E12E3E0D-1A2E-4E5F-B367-EB6A8A8F0ED6}" presName="horz1" presStyleCnt="0"/>
      <dgm:spPr/>
    </dgm:pt>
    <dgm:pt modelId="{E06675F1-6667-422D-A699-5CC63416EB48}" type="pres">
      <dgm:prSet presAssocID="{E12E3E0D-1A2E-4E5F-B367-EB6A8A8F0ED6}" presName="tx1" presStyleLbl="revTx" presStyleIdx="4" presStyleCnt="13"/>
      <dgm:spPr/>
    </dgm:pt>
    <dgm:pt modelId="{3EE6A7DD-3D16-4ED9-8A98-E7F20046C55A}" type="pres">
      <dgm:prSet presAssocID="{E12E3E0D-1A2E-4E5F-B367-EB6A8A8F0ED6}" presName="vert1" presStyleCnt="0"/>
      <dgm:spPr/>
    </dgm:pt>
    <dgm:pt modelId="{5312EFB8-C75C-4E63-B824-BC4C316A17DA}" type="pres">
      <dgm:prSet presAssocID="{3617C724-81F3-4930-8B47-76635CCEA70E}" presName="thickLine" presStyleLbl="alignNode1" presStyleIdx="5" presStyleCnt="13"/>
      <dgm:spPr/>
    </dgm:pt>
    <dgm:pt modelId="{A691372A-1FF4-45DD-81AA-B092DFDECCCE}" type="pres">
      <dgm:prSet presAssocID="{3617C724-81F3-4930-8B47-76635CCEA70E}" presName="horz1" presStyleCnt="0"/>
      <dgm:spPr/>
    </dgm:pt>
    <dgm:pt modelId="{EB23655D-7367-4CAB-AA1C-41653BADC302}" type="pres">
      <dgm:prSet presAssocID="{3617C724-81F3-4930-8B47-76635CCEA70E}" presName="tx1" presStyleLbl="revTx" presStyleIdx="5" presStyleCnt="13"/>
      <dgm:spPr/>
    </dgm:pt>
    <dgm:pt modelId="{9A388A74-715B-4E3A-89D0-6F83F7B888E1}" type="pres">
      <dgm:prSet presAssocID="{3617C724-81F3-4930-8B47-76635CCEA70E}" presName="vert1" presStyleCnt="0"/>
      <dgm:spPr/>
    </dgm:pt>
    <dgm:pt modelId="{1617B1D7-2199-4089-89ED-B3C89DAB69D8}" type="pres">
      <dgm:prSet presAssocID="{0306EA40-6AAC-425B-AEEA-7EBFA7F72951}" presName="thickLine" presStyleLbl="alignNode1" presStyleIdx="6" presStyleCnt="13"/>
      <dgm:spPr/>
    </dgm:pt>
    <dgm:pt modelId="{90D49FF5-1C02-4C9A-A78D-4F9211927148}" type="pres">
      <dgm:prSet presAssocID="{0306EA40-6AAC-425B-AEEA-7EBFA7F72951}" presName="horz1" presStyleCnt="0"/>
      <dgm:spPr/>
    </dgm:pt>
    <dgm:pt modelId="{479F4388-1882-4E21-8CA1-FFF2681E7FED}" type="pres">
      <dgm:prSet presAssocID="{0306EA40-6AAC-425B-AEEA-7EBFA7F72951}" presName="tx1" presStyleLbl="revTx" presStyleIdx="6" presStyleCnt="13"/>
      <dgm:spPr/>
    </dgm:pt>
    <dgm:pt modelId="{F0E4700F-C734-4DB9-91D3-DAF39EEEC843}" type="pres">
      <dgm:prSet presAssocID="{0306EA40-6AAC-425B-AEEA-7EBFA7F72951}" presName="vert1" presStyleCnt="0"/>
      <dgm:spPr/>
    </dgm:pt>
    <dgm:pt modelId="{4B46DC9F-4980-4E59-8617-2CF2F7B79722}" type="pres">
      <dgm:prSet presAssocID="{08FC5360-2AC6-4902-B239-C9B8D9DF1975}" presName="thickLine" presStyleLbl="alignNode1" presStyleIdx="7" presStyleCnt="13"/>
      <dgm:spPr/>
    </dgm:pt>
    <dgm:pt modelId="{47B054F0-106E-4D6C-A2EA-B6C774204B3F}" type="pres">
      <dgm:prSet presAssocID="{08FC5360-2AC6-4902-B239-C9B8D9DF1975}" presName="horz1" presStyleCnt="0"/>
      <dgm:spPr/>
    </dgm:pt>
    <dgm:pt modelId="{F99A80AE-3CB4-4BB0-85AC-F17D13FEC98C}" type="pres">
      <dgm:prSet presAssocID="{08FC5360-2AC6-4902-B239-C9B8D9DF1975}" presName="tx1" presStyleLbl="revTx" presStyleIdx="7" presStyleCnt="13"/>
      <dgm:spPr/>
    </dgm:pt>
    <dgm:pt modelId="{21A93225-8BE8-421A-AC8B-BA915E9D6500}" type="pres">
      <dgm:prSet presAssocID="{08FC5360-2AC6-4902-B239-C9B8D9DF1975}" presName="vert1" presStyleCnt="0"/>
      <dgm:spPr/>
    </dgm:pt>
    <dgm:pt modelId="{65A9BB62-FCF4-4CC7-8357-9886D39E4CFD}" type="pres">
      <dgm:prSet presAssocID="{7FB33464-AB01-4284-9113-9F63EABD7C49}" presName="thickLine" presStyleLbl="alignNode1" presStyleIdx="8" presStyleCnt="13"/>
      <dgm:spPr/>
    </dgm:pt>
    <dgm:pt modelId="{45452E52-F628-4D99-8968-43A4DCD58C46}" type="pres">
      <dgm:prSet presAssocID="{7FB33464-AB01-4284-9113-9F63EABD7C49}" presName="horz1" presStyleCnt="0"/>
      <dgm:spPr/>
    </dgm:pt>
    <dgm:pt modelId="{8CCC6D8C-AE62-4804-A776-97109C983BA4}" type="pres">
      <dgm:prSet presAssocID="{7FB33464-AB01-4284-9113-9F63EABD7C49}" presName="tx1" presStyleLbl="revTx" presStyleIdx="8" presStyleCnt="13"/>
      <dgm:spPr/>
    </dgm:pt>
    <dgm:pt modelId="{C7445607-601A-40F5-ADF0-9E309D4FCD37}" type="pres">
      <dgm:prSet presAssocID="{7FB33464-AB01-4284-9113-9F63EABD7C49}" presName="vert1" presStyleCnt="0"/>
      <dgm:spPr/>
    </dgm:pt>
    <dgm:pt modelId="{99D50B3F-B5AD-4BF6-A84E-072A22F71FFB}" type="pres">
      <dgm:prSet presAssocID="{37C169D3-6506-445D-A64B-940A969284B6}" presName="thickLine" presStyleLbl="alignNode1" presStyleIdx="9" presStyleCnt="13"/>
      <dgm:spPr/>
    </dgm:pt>
    <dgm:pt modelId="{C3BF3B83-69CD-4948-8C6F-9B42F5702ED1}" type="pres">
      <dgm:prSet presAssocID="{37C169D3-6506-445D-A64B-940A969284B6}" presName="horz1" presStyleCnt="0"/>
      <dgm:spPr/>
    </dgm:pt>
    <dgm:pt modelId="{F6064E74-C18C-4475-953E-90A2DB4CD909}" type="pres">
      <dgm:prSet presAssocID="{37C169D3-6506-445D-A64B-940A969284B6}" presName="tx1" presStyleLbl="revTx" presStyleIdx="9" presStyleCnt="13"/>
      <dgm:spPr/>
    </dgm:pt>
    <dgm:pt modelId="{A98FB05B-9E36-4CA5-9F20-212FDF4FF941}" type="pres">
      <dgm:prSet presAssocID="{37C169D3-6506-445D-A64B-940A969284B6}" presName="vert1" presStyleCnt="0"/>
      <dgm:spPr/>
    </dgm:pt>
    <dgm:pt modelId="{26F12083-B2C4-4956-9814-CF583C90EE66}" type="pres">
      <dgm:prSet presAssocID="{D380D75C-18F8-48B7-ADF0-672150C9FAE8}" presName="thickLine" presStyleLbl="alignNode1" presStyleIdx="10" presStyleCnt="13"/>
      <dgm:spPr/>
    </dgm:pt>
    <dgm:pt modelId="{B5CEBAA8-E84D-49BB-A402-4818B399A7BD}" type="pres">
      <dgm:prSet presAssocID="{D380D75C-18F8-48B7-ADF0-672150C9FAE8}" presName="horz1" presStyleCnt="0"/>
      <dgm:spPr/>
    </dgm:pt>
    <dgm:pt modelId="{19F0C1EA-A4B7-41B5-AFBF-B974C4CB10F0}" type="pres">
      <dgm:prSet presAssocID="{D380D75C-18F8-48B7-ADF0-672150C9FAE8}" presName="tx1" presStyleLbl="revTx" presStyleIdx="10" presStyleCnt="13"/>
      <dgm:spPr/>
    </dgm:pt>
    <dgm:pt modelId="{079763B2-DBF4-47EF-8D0C-0315D36686F3}" type="pres">
      <dgm:prSet presAssocID="{D380D75C-18F8-48B7-ADF0-672150C9FAE8}" presName="vert1" presStyleCnt="0"/>
      <dgm:spPr/>
    </dgm:pt>
    <dgm:pt modelId="{825910BB-D480-454B-A477-8E281EA605D9}" type="pres">
      <dgm:prSet presAssocID="{DCF1C146-EC48-4526-AB9E-2BFFFBE8FD41}" presName="thickLine" presStyleLbl="alignNode1" presStyleIdx="11" presStyleCnt="13"/>
      <dgm:spPr/>
    </dgm:pt>
    <dgm:pt modelId="{A3DC79B5-B1D2-4667-976F-BD0CABBFC04D}" type="pres">
      <dgm:prSet presAssocID="{DCF1C146-EC48-4526-AB9E-2BFFFBE8FD41}" presName="horz1" presStyleCnt="0"/>
      <dgm:spPr/>
    </dgm:pt>
    <dgm:pt modelId="{2857CE4A-3189-46EF-9ACF-493284A0B44B}" type="pres">
      <dgm:prSet presAssocID="{DCF1C146-EC48-4526-AB9E-2BFFFBE8FD41}" presName="tx1" presStyleLbl="revTx" presStyleIdx="11" presStyleCnt="13"/>
      <dgm:spPr/>
    </dgm:pt>
    <dgm:pt modelId="{EA5CB4E3-9306-4750-B358-38D80523A6AF}" type="pres">
      <dgm:prSet presAssocID="{DCF1C146-EC48-4526-AB9E-2BFFFBE8FD41}" presName="vert1" presStyleCnt="0"/>
      <dgm:spPr/>
    </dgm:pt>
    <dgm:pt modelId="{4A73F0B6-B2FA-4117-9E92-72F1988636B0}" type="pres">
      <dgm:prSet presAssocID="{1A1B4A64-EA7D-4FB8-BA57-43D664B5960F}" presName="thickLine" presStyleLbl="alignNode1" presStyleIdx="12" presStyleCnt="13"/>
      <dgm:spPr/>
    </dgm:pt>
    <dgm:pt modelId="{32D2B522-DE6A-4A7B-9AB0-E4F142381E84}" type="pres">
      <dgm:prSet presAssocID="{1A1B4A64-EA7D-4FB8-BA57-43D664B5960F}" presName="horz1" presStyleCnt="0"/>
      <dgm:spPr/>
    </dgm:pt>
    <dgm:pt modelId="{7CF2204C-3F5C-4AC9-90FC-A335144CC8DA}" type="pres">
      <dgm:prSet presAssocID="{1A1B4A64-EA7D-4FB8-BA57-43D664B5960F}" presName="tx1" presStyleLbl="revTx" presStyleIdx="12" presStyleCnt="13"/>
      <dgm:spPr/>
    </dgm:pt>
    <dgm:pt modelId="{BF0CEE7F-4AE9-4371-B474-46192CD7284C}" type="pres">
      <dgm:prSet presAssocID="{1A1B4A64-EA7D-4FB8-BA57-43D664B5960F}" presName="vert1" presStyleCnt="0"/>
      <dgm:spPr/>
    </dgm:pt>
  </dgm:ptLst>
  <dgm:cxnLst>
    <dgm:cxn modelId="{9038110B-3405-41D0-A5EB-9261314D25EE}" type="presOf" srcId="{D380D75C-18F8-48B7-ADF0-672150C9FAE8}" destId="{19F0C1EA-A4B7-41B5-AFBF-B974C4CB10F0}" srcOrd="0" destOrd="0" presId="urn:microsoft.com/office/officeart/2008/layout/LinedList"/>
    <dgm:cxn modelId="{FD3C9F1D-A53C-47FA-8B0A-F36930204FFA}" type="presOf" srcId="{1A1B4A64-EA7D-4FB8-BA57-43D664B5960F}" destId="{7CF2204C-3F5C-4AC9-90FC-A335144CC8DA}" srcOrd="0" destOrd="0" presId="urn:microsoft.com/office/officeart/2008/layout/LinedList"/>
    <dgm:cxn modelId="{0685C122-A22C-4588-8D05-68DFEBD3D8E6}" srcId="{EC7055EF-DFCA-4BB2-BE1A-C4B1AD0470B8}" destId="{08FC5360-2AC6-4902-B239-C9B8D9DF1975}" srcOrd="7" destOrd="0" parTransId="{F169F14D-BBD3-4E74-B63F-3CED90EF4B35}" sibTransId="{4F832820-C336-4D97-ACD1-E47D20D99093}"/>
    <dgm:cxn modelId="{5F3EE726-FA91-4D2D-8DDE-033D238F5906}" type="presOf" srcId="{DCF1C146-EC48-4526-AB9E-2BFFFBE8FD41}" destId="{2857CE4A-3189-46EF-9ACF-493284A0B44B}" srcOrd="0" destOrd="0" presId="urn:microsoft.com/office/officeart/2008/layout/LinedList"/>
    <dgm:cxn modelId="{31CE7031-E4B2-4871-9D3F-0F7537D7DFF4}" srcId="{EC7055EF-DFCA-4BB2-BE1A-C4B1AD0470B8}" destId="{0306EA40-6AAC-425B-AEEA-7EBFA7F72951}" srcOrd="6" destOrd="0" parTransId="{090AFF98-E007-43A0-A373-1929BD1AB152}" sibTransId="{90DECA1E-7FB7-4493-855A-9D592A74D49B}"/>
    <dgm:cxn modelId="{A132933E-33EC-48BD-8B02-5A7EBEB7ECB8}" srcId="{EC7055EF-DFCA-4BB2-BE1A-C4B1AD0470B8}" destId="{3C2307FA-6711-4703-9518-A70A2AC83E76}" srcOrd="0" destOrd="0" parTransId="{AA2D6D08-98B1-4C3F-B74E-8E4A607E9DA7}" sibTransId="{0AFB220F-C7F4-4CEF-AA84-64FF61DB5028}"/>
    <dgm:cxn modelId="{56E0873F-851A-41C7-B9E8-6A598477FB22}" srcId="{EC7055EF-DFCA-4BB2-BE1A-C4B1AD0470B8}" destId="{E12E3E0D-1A2E-4E5F-B367-EB6A8A8F0ED6}" srcOrd="4" destOrd="0" parTransId="{A9462E9C-DC23-4248-8A18-A249B987C59C}" sibTransId="{B424C2D3-73BD-4BFC-85FF-F3B88E063AF8}"/>
    <dgm:cxn modelId="{8EB32068-9D9D-4E2D-B7D5-7739C8B8DFED}" srcId="{EC7055EF-DFCA-4BB2-BE1A-C4B1AD0470B8}" destId="{3617C724-81F3-4930-8B47-76635CCEA70E}" srcOrd="5" destOrd="0" parTransId="{5655958F-4529-4614-924A-9993AE11B111}" sibTransId="{B4A9F59D-2FB6-459F-A51F-DD2EF19A9AAA}"/>
    <dgm:cxn modelId="{A7BAD66A-6020-4A24-8A8B-4F2B36D6E702}" type="presOf" srcId="{70B11D2C-D111-42AA-A79E-5685A7D8EF89}" destId="{6BEA9A1C-6F47-4812-8592-2557B7C2D1EB}" srcOrd="0" destOrd="0" presId="urn:microsoft.com/office/officeart/2008/layout/LinedList"/>
    <dgm:cxn modelId="{4F528A51-B0ED-4B54-9247-AF2496AD503C}" srcId="{EC7055EF-DFCA-4BB2-BE1A-C4B1AD0470B8}" destId="{94886485-A77A-4A74-80C6-FCD1136E2190}" srcOrd="3" destOrd="0" parTransId="{57A6E467-B7C0-4CFB-83C2-856AB924292E}" sibTransId="{F9F5BEEC-064F-425D-A626-7A9152211D57}"/>
    <dgm:cxn modelId="{2070E052-D9A2-471E-82C2-C5A3355EAFCE}" srcId="{EC7055EF-DFCA-4BB2-BE1A-C4B1AD0470B8}" destId="{7FB33464-AB01-4284-9113-9F63EABD7C49}" srcOrd="8" destOrd="0" parTransId="{F688DB54-7847-42E0-A282-876CE3DB318A}" sibTransId="{E3137CFD-D1EB-434B-95E4-417F2A8C78C7}"/>
    <dgm:cxn modelId="{E4A1EC73-E94C-4F93-B47B-C8B5E70749B4}" srcId="{EC7055EF-DFCA-4BB2-BE1A-C4B1AD0470B8}" destId="{8E4D60C1-E1BB-47AA-9106-D73ECD6C8210}" srcOrd="2" destOrd="0" parTransId="{3CD9675D-5319-41EE-9488-860EE33401B8}" sibTransId="{BDD0EA2E-2E62-48F4-A84B-ECF1D75C5937}"/>
    <dgm:cxn modelId="{33115179-A4F0-4C19-8999-48075168F673}" srcId="{EC7055EF-DFCA-4BB2-BE1A-C4B1AD0470B8}" destId="{70B11D2C-D111-42AA-A79E-5685A7D8EF89}" srcOrd="1" destOrd="0" parTransId="{9B352658-74B8-44FB-B709-C34239F141DD}" sibTransId="{69B9FEB0-890F-4563-AD30-9CD8E0D9CA48}"/>
    <dgm:cxn modelId="{997A0D82-75CA-4888-93E2-429AD1543D1C}" type="presOf" srcId="{94886485-A77A-4A74-80C6-FCD1136E2190}" destId="{7E58E947-753B-488E-9F39-7A20B436E850}" srcOrd="0" destOrd="0" presId="urn:microsoft.com/office/officeart/2008/layout/LinedList"/>
    <dgm:cxn modelId="{3D230886-1744-40EC-926C-14C466FC1AED}" srcId="{EC7055EF-DFCA-4BB2-BE1A-C4B1AD0470B8}" destId="{37C169D3-6506-445D-A64B-940A969284B6}" srcOrd="9" destOrd="0" parTransId="{90E58B12-1622-4D4E-850A-9AF8D5B4729B}" sibTransId="{3F01B444-EFE3-4BCC-A037-F29CF4A9F766}"/>
    <dgm:cxn modelId="{5768A78B-324B-4F04-A554-2E1E78516453}" type="presOf" srcId="{0306EA40-6AAC-425B-AEEA-7EBFA7F72951}" destId="{479F4388-1882-4E21-8CA1-FFF2681E7FED}" srcOrd="0" destOrd="0" presId="urn:microsoft.com/office/officeart/2008/layout/LinedList"/>
    <dgm:cxn modelId="{0D833B92-144B-41C6-839A-39746231913A}" srcId="{EC7055EF-DFCA-4BB2-BE1A-C4B1AD0470B8}" destId="{D380D75C-18F8-48B7-ADF0-672150C9FAE8}" srcOrd="10" destOrd="0" parTransId="{6A677FB5-DF90-42FE-A6A0-9322C4852DA7}" sibTransId="{E6E1E4E1-7823-4C0C-B4EC-AA5FAA689E83}"/>
    <dgm:cxn modelId="{CA2B8199-2BB5-4AEE-9F80-305913416E56}" srcId="{EC7055EF-DFCA-4BB2-BE1A-C4B1AD0470B8}" destId="{1A1B4A64-EA7D-4FB8-BA57-43D664B5960F}" srcOrd="12" destOrd="0" parTransId="{1BADD451-652A-4FE3-B92C-591566A6105E}" sibTransId="{BA396A94-2121-4C16-9F38-27A7CF6349FB}"/>
    <dgm:cxn modelId="{59C549A8-917F-445F-8769-F583311DAA22}" type="presOf" srcId="{E12E3E0D-1A2E-4E5F-B367-EB6A8A8F0ED6}" destId="{E06675F1-6667-422D-A699-5CC63416EB48}" srcOrd="0" destOrd="0" presId="urn:microsoft.com/office/officeart/2008/layout/LinedList"/>
    <dgm:cxn modelId="{E2E49BAD-86D4-4366-A591-D37BBD1C00A9}" srcId="{EC7055EF-DFCA-4BB2-BE1A-C4B1AD0470B8}" destId="{DCF1C146-EC48-4526-AB9E-2BFFFBE8FD41}" srcOrd="11" destOrd="0" parTransId="{CAB86300-2D67-492C-B7A0-13298EBFDC6C}" sibTransId="{12B7D6DE-1B25-4358-8B6D-BF8F1D79F176}"/>
    <dgm:cxn modelId="{C1AF0FBC-FC40-46BE-B833-3B6076FDC959}" type="presOf" srcId="{7FB33464-AB01-4284-9113-9F63EABD7C49}" destId="{8CCC6D8C-AE62-4804-A776-97109C983BA4}" srcOrd="0" destOrd="0" presId="urn:microsoft.com/office/officeart/2008/layout/LinedList"/>
    <dgm:cxn modelId="{7B8584C4-FCB8-4DAD-8C63-345DA8C4E999}" type="presOf" srcId="{8E4D60C1-E1BB-47AA-9106-D73ECD6C8210}" destId="{CDBC88B8-9A03-48ED-9CCD-D97521930EA0}" srcOrd="0" destOrd="0" presId="urn:microsoft.com/office/officeart/2008/layout/LinedList"/>
    <dgm:cxn modelId="{4129FCC6-CB3E-48D0-ACD7-9A97A903D763}" type="presOf" srcId="{3C2307FA-6711-4703-9518-A70A2AC83E76}" destId="{31B93C4C-0679-4E38-9D30-2D959BBB9B62}" srcOrd="0" destOrd="0" presId="urn:microsoft.com/office/officeart/2008/layout/LinedList"/>
    <dgm:cxn modelId="{74F7E9CE-A3C1-468F-B999-4B1E4DD7CE6A}" type="presOf" srcId="{EC7055EF-DFCA-4BB2-BE1A-C4B1AD0470B8}" destId="{16A6E1E8-6A65-486F-8BE0-E9D2FCB5D168}" srcOrd="0" destOrd="0" presId="urn:microsoft.com/office/officeart/2008/layout/LinedList"/>
    <dgm:cxn modelId="{A9060FD6-2F4E-446E-9E80-9E28A451E044}" type="presOf" srcId="{08FC5360-2AC6-4902-B239-C9B8D9DF1975}" destId="{F99A80AE-3CB4-4BB0-85AC-F17D13FEC98C}" srcOrd="0" destOrd="0" presId="urn:microsoft.com/office/officeart/2008/layout/LinedList"/>
    <dgm:cxn modelId="{45FE48DF-C85E-4477-B2D9-C8819C0AA4CA}" type="presOf" srcId="{37C169D3-6506-445D-A64B-940A969284B6}" destId="{F6064E74-C18C-4475-953E-90A2DB4CD909}" srcOrd="0" destOrd="0" presId="urn:microsoft.com/office/officeart/2008/layout/LinedList"/>
    <dgm:cxn modelId="{F307AEE5-EDD1-4711-B61D-33D2CAA7E91D}" type="presOf" srcId="{3617C724-81F3-4930-8B47-76635CCEA70E}" destId="{EB23655D-7367-4CAB-AA1C-41653BADC302}" srcOrd="0" destOrd="0" presId="urn:microsoft.com/office/officeart/2008/layout/LinedList"/>
    <dgm:cxn modelId="{CD4561E3-9886-421F-A5DD-102914316E8A}" type="presParOf" srcId="{16A6E1E8-6A65-486F-8BE0-E9D2FCB5D168}" destId="{0353FA65-0A32-4AA8-9A60-73BCF110978C}" srcOrd="0" destOrd="0" presId="urn:microsoft.com/office/officeart/2008/layout/LinedList"/>
    <dgm:cxn modelId="{B4357C11-20C3-4DE0-B1FC-6E795E31E376}" type="presParOf" srcId="{16A6E1E8-6A65-486F-8BE0-E9D2FCB5D168}" destId="{8C5326FF-F894-4767-9484-056EF644BDFC}" srcOrd="1" destOrd="0" presId="urn:microsoft.com/office/officeart/2008/layout/LinedList"/>
    <dgm:cxn modelId="{BF432B05-EBFB-49A3-95C7-E35636B239F2}" type="presParOf" srcId="{8C5326FF-F894-4767-9484-056EF644BDFC}" destId="{31B93C4C-0679-4E38-9D30-2D959BBB9B62}" srcOrd="0" destOrd="0" presId="urn:microsoft.com/office/officeart/2008/layout/LinedList"/>
    <dgm:cxn modelId="{452B54A6-D7A4-491B-9785-1CB395A93468}" type="presParOf" srcId="{8C5326FF-F894-4767-9484-056EF644BDFC}" destId="{E35D9B60-C22A-4032-A203-967261BB0E48}" srcOrd="1" destOrd="0" presId="urn:microsoft.com/office/officeart/2008/layout/LinedList"/>
    <dgm:cxn modelId="{F5384BF7-6CD2-4469-98FA-5B7FF71356F3}" type="presParOf" srcId="{16A6E1E8-6A65-486F-8BE0-E9D2FCB5D168}" destId="{7A44815A-5D64-4BF5-BA22-AA1968164942}" srcOrd="2" destOrd="0" presId="urn:microsoft.com/office/officeart/2008/layout/LinedList"/>
    <dgm:cxn modelId="{15368BEE-E6B0-40C9-8BCA-CDD929060541}" type="presParOf" srcId="{16A6E1E8-6A65-486F-8BE0-E9D2FCB5D168}" destId="{B1CCE517-71F5-4097-8F26-AD02A44EB93C}" srcOrd="3" destOrd="0" presId="urn:microsoft.com/office/officeart/2008/layout/LinedList"/>
    <dgm:cxn modelId="{377B9513-AAC0-460B-874C-F8C471E45581}" type="presParOf" srcId="{B1CCE517-71F5-4097-8F26-AD02A44EB93C}" destId="{6BEA9A1C-6F47-4812-8592-2557B7C2D1EB}" srcOrd="0" destOrd="0" presId="urn:microsoft.com/office/officeart/2008/layout/LinedList"/>
    <dgm:cxn modelId="{AD3C67AA-2707-48FA-8D68-CFB8B37C810A}" type="presParOf" srcId="{B1CCE517-71F5-4097-8F26-AD02A44EB93C}" destId="{B42765AA-A47F-475C-B8CA-814B8F3B883F}" srcOrd="1" destOrd="0" presId="urn:microsoft.com/office/officeart/2008/layout/LinedList"/>
    <dgm:cxn modelId="{8EDD47C0-601C-4B3D-9BE9-E719D0E22090}" type="presParOf" srcId="{16A6E1E8-6A65-486F-8BE0-E9D2FCB5D168}" destId="{2D9138B2-16CB-4D9E-A9CA-1B95CFD00C9B}" srcOrd="4" destOrd="0" presId="urn:microsoft.com/office/officeart/2008/layout/LinedList"/>
    <dgm:cxn modelId="{29E73A3C-4692-4A5F-AD91-3876B82B0230}" type="presParOf" srcId="{16A6E1E8-6A65-486F-8BE0-E9D2FCB5D168}" destId="{4E691A58-747A-4692-A99D-579F12360A0C}" srcOrd="5" destOrd="0" presId="urn:microsoft.com/office/officeart/2008/layout/LinedList"/>
    <dgm:cxn modelId="{592F0D60-CAF6-4784-BD87-3787F116EE92}" type="presParOf" srcId="{4E691A58-747A-4692-A99D-579F12360A0C}" destId="{CDBC88B8-9A03-48ED-9CCD-D97521930EA0}" srcOrd="0" destOrd="0" presId="urn:microsoft.com/office/officeart/2008/layout/LinedList"/>
    <dgm:cxn modelId="{81516C6C-725F-4C46-A58C-0B3F865F3DAE}" type="presParOf" srcId="{4E691A58-747A-4692-A99D-579F12360A0C}" destId="{5CEE594E-6AF3-4358-8288-24A67CFFFC8B}" srcOrd="1" destOrd="0" presId="urn:microsoft.com/office/officeart/2008/layout/LinedList"/>
    <dgm:cxn modelId="{4949B906-C123-48B1-974B-920DD8269F3B}" type="presParOf" srcId="{16A6E1E8-6A65-486F-8BE0-E9D2FCB5D168}" destId="{595976CF-BF86-4CC5-BF24-B35B4B11E6C6}" srcOrd="6" destOrd="0" presId="urn:microsoft.com/office/officeart/2008/layout/LinedList"/>
    <dgm:cxn modelId="{966B68EB-C97F-44EE-A207-676C91128421}" type="presParOf" srcId="{16A6E1E8-6A65-486F-8BE0-E9D2FCB5D168}" destId="{27C05B8B-0080-4D0B-89E5-A4A17F4ED81F}" srcOrd="7" destOrd="0" presId="urn:microsoft.com/office/officeart/2008/layout/LinedList"/>
    <dgm:cxn modelId="{9BE540C0-78B5-46A3-B0BD-4C91B1ED7C29}" type="presParOf" srcId="{27C05B8B-0080-4D0B-89E5-A4A17F4ED81F}" destId="{7E58E947-753B-488E-9F39-7A20B436E850}" srcOrd="0" destOrd="0" presId="urn:microsoft.com/office/officeart/2008/layout/LinedList"/>
    <dgm:cxn modelId="{1FB0E1F5-FB14-4238-9023-B141EFAC14AC}" type="presParOf" srcId="{27C05B8B-0080-4D0B-89E5-A4A17F4ED81F}" destId="{5A99E8D1-9201-45D5-AC10-30ADBAAEC509}" srcOrd="1" destOrd="0" presId="urn:microsoft.com/office/officeart/2008/layout/LinedList"/>
    <dgm:cxn modelId="{48A8B1A2-BA91-496F-AF58-402FE28CA03F}" type="presParOf" srcId="{16A6E1E8-6A65-486F-8BE0-E9D2FCB5D168}" destId="{3D86162F-64FE-4194-8BB8-1F62A2B9BD63}" srcOrd="8" destOrd="0" presId="urn:microsoft.com/office/officeart/2008/layout/LinedList"/>
    <dgm:cxn modelId="{FDEFE4C1-5AF2-4FC0-8DA5-D4E5EDDB45BE}" type="presParOf" srcId="{16A6E1E8-6A65-486F-8BE0-E9D2FCB5D168}" destId="{7E9092D3-E4EB-47C9-BF13-FBD925C27F94}" srcOrd="9" destOrd="0" presId="urn:microsoft.com/office/officeart/2008/layout/LinedList"/>
    <dgm:cxn modelId="{0F3C7359-202B-4135-ABBB-3C8800E53E26}" type="presParOf" srcId="{7E9092D3-E4EB-47C9-BF13-FBD925C27F94}" destId="{E06675F1-6667-422D-A699-5CC63416EB48}" srcOrd="0" destOrd="0" presId="urn:microsoft.com/office/officeart/2008/layout/LinedList"/>
    <dgm:cxn modelId="{0D36494A-E83B-4690-A444-8943D498C8C4}" type="presParOf" srcId="{7E9092D3-E4EB-47C9-BF13-FBD925C27F94}" destId="{3EE6A7DD-3D16-4ED9-8A98-E7F20046C55A}" srcOrd="1" destOrd="0" presId="urn:microsoft.com/office/officeart/2008/layout/LinedList"/>
    <dgm:cxn modelId="{74EE2747-6451-4C8E-B2A9-64258196BB8D}" type="presParOf" srcId="{16A6E1E8-6A65-486F-8BE0-E9D2FCB5D168}" destId="{5312EFB8-C75C-4E63-B824-BC4C316A17DA}" srcOrd="10" destOrd="0" presId="urn:microsoft.com/office/officeart/2008/layout/LinedList"/>
    <dgm:cxn modelId="{0C73DF35-7341-4225-926A-18D97DA505F3}" type="presParOf" srcId="{16A6E1E8-6A65-486F-8BE0-E9D2FCB5D168}" destId="{A691372A-1FF4-45DD-81AA-B092DFDECCCE}" srcOrd="11" destOrd="0" presId="urn:microsoft.com/office/officeart/2008/layout/LinedList"/>
    <dgm:cxn modelId="{214F3E37-AF1B-447C-AE1B-ED42E76FA7D3}" type="presParOf" srcId="{A691372A-1FF4-45DD-81AA-B092DFDECCCE}" destId="{EB23655D-7367-4CAB-AA1C-41653BADC302}" srcOrd="0" destOrd="0" presId="urn:microsoft.com/office/officeart/2008/layout/LinedList"/>
    <dgm:cxn modelId="{D2D77BB4-A79F-4598-A2B1-51F3A419E795}" type="presParOf" srcId="{A691372A-1FF4-45DD-81AA-B092DFDECCCE}" destId="{9A388A74-715B-4E3A-89D0-6F83F7B888E1}" srcOrd="1" destOrd="0" presId="urn:microsoft.com/office/officeart/2008/layout/LinedList"/>
    <dgm:cxn modelId="{D8A767A8-7ECE-416A-B3B4-E4F6AFC4A79C}" type="presParOf" srcId="{16A6E1E8-6A65-486F-8BE0-E9D2FCB5D168}" destId="{1617B1D7-2199-4089-89ED-B3C89DAB69D8}" srcOrd="12" destOrd="0" presId="urn:microsoft.com/office/officeart/2008/layout/LinedList"/>
    <dgm:cxn modelId="{0AC61D9C-3154-4EB0-B41F-41B03CFCE1EA}" type="presParOf" srcId="{16A6E1E8-6A65-486F-8BE0-E9D2FCB5D168}" destId="{90D49FF5-1C02-4C9A-A78D-4F9211927148}" srcOrd="13" destOrd="0" presId="urn:microsoft.com/office/officeart/2008/layout/LinedList"/>
    <dgm:cxn modelId="{B79B14AF-6CB7-4570-90F7-2E143E06BA14}" type="presParOf" srcId="{90D49FF5-1C02-4C9A-A78D-4F9211927148}" destId="{479F4388-1882-4E21-8CA1-FFF2681E7FED}" srcOrd="0" destOrd="0" presId="urn:microsoft.com/office/officeart/2008/layout/LinedList"/>
    <dgm:cxn modelId="{ACDABC4D-1B85-45F7-AA4F-5468135CCF76}" type="presParOf" srcId="{90D49FF5-1C02-4C9A-A78D-4F9211927148}" destId="{F0E4700F-C734-4DB9-91D3-DAF39EEEC843}" srcOrd="1" destOrd="0" presId="urn:microsoft.com/office/officeart/2008/layout/LinedList"/>
    <dgm:cxn modelId="{2890670E-CDBF-4AF7-8000-38DDD3C67C12}" type="presParOf" srcId="{16A6E1E8-6A65-486F-8BE0-E9D2FCB5D168}" destId="{4B46DC9F-4980-4E59-8617-2CF2F7B79722}" srcOrd="14" destOrd="0" presId="urn:microsoft.com/office/officeart/2008/layout/LinedList"/>
    <dgm:cxn modelId="{E9AC3FCE-3983-490E-97B5-7E8F43CDEA67}" type="presParOf" srcId="{16A6E1E8-6A65-486F-8BE0-E9D2FCB5D168}" destId="{47B054F0-106E-4D6C-A2EA-B6C774204B3F}" srcOrd="15" destOrd="0" presId="urn:microsoft.com/office/officeart/2008/layout/LinedList"/>
    <dgm:cxn modelId="{3B9A2F11-5CD6-40AF-8762-E8961EC828EB}" type="presParOf" srcId="{47B054F0-106E-4D6C-A2EA-B6C774204B3F}" destId="{F99A80AE-3CB4-4BB0-85AC-F17D13FEC98C}" srcOrd="0" destOrd="0" presId="urn:microsoft.com/office/officeart/2008/layout/LinedList"/>
    <dgm:cxn modelId="{E4760A49-D39F-432D-88CA-A77B00F07AB9}" type="presParOf" srcId="{47B054F0-106E-4D6C-A2EA-B6C774204B3F}" destId="{21A93225-8BE8-421A-AC8B-BA915E9D6500}" srcOrd="1" destOrd="0" presId="urn:microsoft.com/office/officeart/2008/layout/LinedList"/>
    <dgm:cxn modelId="{403ABFC2-B515-4B3D-A5E2-2C352CD17540}" type="presParOf" srcId="{16A6E1E8-6A65-486F-8BE0-E9D2FCB5D168}" destId="{65A9BB62-FCF4-4CC7-8357-9886D39E4CFD}" srcOrd="16" destOrd="0" presId="urn:microsoft.com/office/officeart/2008/layout/LinedList"/>
    <dgm:cxn modelId="{A50F974D-DA7D-4291-AAAC-1AF35FF1C8B2}" type="presParOf" srcId="{16A6E1E8-6A65-486F-8BE0-E9D2FCB5D168}" destId="{45452E52-F628-4D99-8968-43A4DCD58C46}" srcOrd="17" destOrd="0" presId="urn:microsoft.com/office/officeart/2008/layout/LinedList"/>
    <dgm:cxn modelId="{98639895-C1AF-443C-A001-E7962A7F6CD1}" type="presParOf" srcId="{45452E52-F628-4D99-8968-43A4DCD58C46}" destId="{8CCC6D8C-AE62-4804-A776-97109C983BA4}" srcOrd="0" destOrd="0" presId="urn:microsoft.com/office/officeart/2008/layout/LinedList"/>
    <dgm:cxn modelId="{41E4404B-9BFD-4AC7-88B3-29D9F48E496D}" type="presParOf" srcId="{45452E52-F628-4D99-8968-43A4DCD58C46}" destId="{C7445607-601A-40F5-ADF0-9E309D4FCD37}" srcOrd="1" destOrd="0" presId="urn:microsoft.com/office/officeart/2008/layout/LinedList"/>
    <dgm:cxn modelId="{461EE8B9-B404-491C-B28E-FAC96800FBA5}" type="presParOf" srcId="{16A6E1E8-6A65-486F-8BE0-E9D2FCB5D168}" destId="{99D50B3F-B5AD-4BF6-A84E-072A22F71FFB}" srcOrd="18" destOrd="0" presId="urn:microsoft.com/office/officeart/2008/layout/LinedList"/>
    <dgm:cxn modelId="{4E4833C9-1135-43B1-AF91-E5FC4721568E}" type="presParOf" srcId="{16A6E1E8-6A65-486F-8BE0-E9D2FCB5D168}" destId="{C3BF3B83-69CD-4948-8C6F-9B42F5702ED1}" srcOrd="19" destOrd="0" presId="urn:microsoft.com/office/officeart/2008/layout/LinedList"/>
    <dgm:cxn modelId="{8A57F334-1092-43A6-8C74-2FA07DB1C06B}" type="presParOf" srcId="{C3BF3B83-69CD-4948-8C6F-9B42F5702ED1}" destId="{F6064E74-C18C-4475-953E-90A2DB4CD909}" srcOrd="0" destOrd="0" presId="urn:microsoft.com/office/officeart/2008/layout/LinedList"/>
    <dgm:cxn modelId="{F205B1F2-95D6-43B9-AC06-0B46EC003FE7}" type="presParOf" srcId="{C3BF3B83-69CD-4948-8C6F-9B42F5702ED1}" destId="{A98FB05B-9E36-4CA5-9F20-212FDF4FF941}" srcOrd="1" destOrd="0" presId="urn:microsoft.com/office/officeart/2008/layout/LinedList"/>
    <dgm:cxn modelId="{30A61834-A0BD-4F0F-9D4D-311CAC14F53B}" type="presParOf" srcId="{16A6E1E8-6A65-486F-8BE0-E9D2FCB5D168}" destId="{26F12083-B2C4-4956-9814-CF583C90EE66}" srcOrd="20" destOrd="0" presId="urn:microsoft.com/office/officeart/2008/layout/LinedList"/>
    <dgm:cxn modelId="{00EE115A-06C0-4D3B-9E98-DEAA243EB00F}" type="presParOf" srcId="{16A6E1E8-6A65-486F-8BE0-E9D2FCB5D168}" destId="{B5CEBAA8-E84D-49BB-A402-4818B399A7BD}" srcOrd="21" destOrd="0" presId="urn:microsoft.com/office/officeart/2008/layout/LinedList"/>
    <dgm:cxn modelId="{E4AF6DC3-8B9A-485F-AA36-695C475F45DE}" type="presParOf" srcId="{B5CEBAA8-E84D-49BB-A402-4818B399A7BD}" destId="{19F0C1EA-A4B7-41B5-AFBF-B974C4CB10F0}" srcOrd="0" destOrd="0" presId="urn:microsoft.com/office/officeart/2008/layout/LinedList"/>
    <dgm:cxn modelId="{64DFF0D8-E3DB-45F8-91A3-5C39CB56044D}" type="presParOf" srcId="{B5CEBAA8-E84D-49BB-A402-4818B399A7BD}" destId="{079763B2-DBF4-47EF-8D0C-0315D36686F3}" srcOrd="1" destOrd="0" presId="urn:microsoft.com/office/officeart/2008/layout/LinedList"/>
    <dgm:cxn modelId="{BEFEDE35-D77F-4F66-A84F-1439D271F0FB}" type="presParOf" srcId="{16A6E1E8-6A65-486F-8BE0-E9D2FCB5D168}" destId="{825910BB-D480-454B-A477-8E281EA605D9}" srcOrd="22" destOrd="0" presId="urn:microsoft.com/office/officeart/2008/layout/LinedList"/>
    <dgm:cxn modelId="{4427A93B-7F4F-4B96-A4AC-13C967F4103C}" type="presParOf" srcId="{16A6E1E8-6A65-486F-8BE0-E9D2FCB5D168}" destId="{A3DC79B5-B1D2-4667-976F-BD0CABBFC04D}" srcOrd="23" destOrd="0" presId="urn:microsoft.com/office/officeart/2008/layout/LinedList"/>
    <dgm:cxn modelId="{45A21CA1-0826-4269-BBB5-EF282118FA30}" type="presParOf" srcId="{A3DC79B5-B1D2-4667-976F-BD0CABBFC04D}" destId="{2857CE4A-3189-46EF-9ACF-493284A0B44B}" srcOrd="0" destOrd="0" presId="urn:microsoft.com/office/officeart/2008/layout/LinedList"/>
    <dgm:cxn modelId="{C694C596-108E-414D-BBC1-D463CAEEB865}" type="presParOf" srcId="{A3DC79B5-B1D2-4667-976F-BD0CABBFC04D}" destId="{EA5CB4E3-9306-4750-B358-38D80523A6AF}" srcOrd="1" destOrd="0" presId="urn:microsoft.com/office/officeart/2008/layout/LinedList"/>
    <dgm:cxn modelId="{F148285B-38E8-459A-92F1-3729EE32115E}" type="presParOf" srcId="{16A6E1E8-6A65-486F-8BE0-E9D2FCB5D168}" destId="{4A73F0B6-B2FA-4117-9E92-72F1988636B0}" srcOrd="24" destOrd="0" presId="urn:microsoft.com/office/officeart/2008/layout/LinedList"/>
    <dgm:cxn modelId="{519E31C2-CC93-4466-9973-5B486A29CE5B}" type="presParOf" srcId="{16A6E1E8-6A65-486F-8BE0-E9D2FCB5D168}" destId="{32D2B522-DE6A-4A7B-9AB0-E4F142381E84}" srcOrd="25" destOrd="0" presId="urn:microsoft.com/office/officeart/2008/layout/LinedList"/>
    <dgm:cxn modelId="{7344503A-3A4E-46EF-8D2A-09E1CA1F79E1}" type="presParOf" srcId="{32D2B522-DE6A-4A7B-9AB0-E4F142381E84}" destId="{7CF2204C-3F5C-4AC9-90FC-A335144CC8DA}" srcOrd="0" destOrd="0" presId="urn:microsoft.com/office/officeart/2008/layout/LinedList"/>
    <dgm:cxn modelId="{93227F72-44B5-4527-81F8-B972847222A7}" type="presParOf" srcId="{32D2B522-DE6A-4A7B-9AB0-E4F142381E84}" destId="{BF0CEE7F-4AE9-4371-B474-46192CD728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8E8D55-124D-43F8-A576-5D8606668C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784EC9-D846-4070-AC9C-622D51D4BE7C}">
      <dgm:prSet/>
      <dgm:spPr/>
      <dgm:t>
        <a:bodyPr/>
        <a:lstStyle/>
        <a:p>
          <a:pPr>
            <a:lnSpc>
              <a:spcPct val="100000"/>
            </a:lnSpc>
          </a:pPr>
          <a:r>
            <a:rPr lang="en-US" b="0" i="0"/>
            <a:t>Vast Music Library</a:t>
          </a:r>
          <a:endParaRPr lang="en-US"/>
        </a:p>
      </dgm:t>
    </dgm:pt>
    <dgm:pt modelId="{B32E37D0-6BE6-46E0-8D1A-A8F42E1F333B}" type="parTrans" cxnId="{7D90BDC7-80E4-47E8-9EE4-F5E4223433AA}">
      <dgm:prSet/>
      <dgm:spPr/>
      <dgm:t>
        <a:bodyPr/>
        <a:lstStyle/>
        <a:p>
          <a:endParaRPr lang="en-US"/>
        </a:p>
      </dgm:t>
    </dgm:pt>
    <dgm:pt modelId="{C3432E36-54A2-4E7B-88EF-E4C3D6693FEB}" type="sibTrans" cxnId="{7D90BDC7-80E4-47E8-9EE4-F5E4223433AA}">
      <dgm:prSet/>
      <dgm:spPr/>
      <dgm:t>
        <a:bodyPr/>
        <a:lstStyle/>
        <a:p>
          <a:endParaRPr lang="en-US"/>
        </a:p>
      </dgm:t>
    </dgm:pt>
    <dgm:pt modelId="{158BD6DC-0ADB-47F0-BDBD-03E54A330D6D}">
      <dgm:prSet/>
      <dgm:spPr/>
      <dgm:t>
        <a:bodyPr/>
        <a:lstStyle/>
        <a:p>
          <a:pPr>
            <a:lnSpc>
              <a:spcPct val="100000"/>
            </a:lnSpc>
          </a:pPr>
          <a:r>
            <a:rPr lang="en-US" b="0" i="0"/>
            <a:t>Personalized Playlists</a:t>
          </a:r>
          <a:endParaRPr lang="en-US"/>
        </a:p>
      </dgm:t>
    </dgm:pt>
    <dgm:pt modelId="{F4E79503-DBC2-441E-BC13-D5CEDDE7AADC}" type="parTrans" cxnId="{C7C9F048-E429-4671-BCD8-E5BB7B2A0D13}">
      <dgm:prSet/>
      <dgm:spPr/>
      <dgm:t>
        <a:bodyPr/>
        <a:lstStyle/>
        <a:p>
          <a:endParaRPr lang="en-US"/>
        </a:p>
      </dgm:t>
    </dgm:pt>
    <dgm:pt modelId="{4912AF05-F34A-4976-AE58-7BE75C1FAAA4}" type="sibTrans" cxnId="{C7C9F048-E429-4671-BCD8-E5BB7B2A0D13}">
      <dgm:prSet/>
      <dgm:spPr/>
      <dgm:t>
        <a:bodyPr/>
        <a:lstStyle/>
        <a:p>
          <a:endParaRPr lang="en-US"/>
        </a:p>
      </dgm:t>
    </dgm:pt>
    <dgm:pt modelId="{1D0ABA4C-AD22-49E9-AEDC-3EC95D424559}">
      <dgm:prSet/>
      <dgm:spPr/>
      <dgm:t>
        <a:bodyPr/>
        <a:lstStyle/>
        <a:p>
          <a:pPr>
            <a:lnSpc>
              <a:spcPct val="100000"/>
            </a:lnSpc>
          </a:pPr>
          <a:r>
            <a:rPr lang="en-US" b="0" i="0"/>
            <a:t>Smart Recommendations</a:t>
          </a:r>
          <a:endParaRPr lang="en-US"/>
        </a:p>
      </dgm:t>
    </dgm:pt>
    <dgm:pt modelId="{D224E00B-11B0-4C03-B4A2-1C34E7C5CAD5}" type="parTrans" cxnId="{298BC017-8123-4338-BB71-62923609E84E}">
      <dgm:prSet/>
      <dgm:spPr/>
      <dgm:t>
        <a:bodyPr/>
        <a:lstStyle/>
        <a:p>
          <a:endParaRPr lang="en-US"/>
        </a:p>
      </dgm:t>
    </dgm:pt>
    <dgm:pt modelId="{ED12AD77-CA59-4A70-BDD6-CBFB8A056CD0}" type="sibTrans" cxnId="{298BC017-8123-4338-BB71-62923609E84E}">
      <dgm:prSet/>
      <dgm:spPr/>
      <dgm:t>
        <a:bodyPr/>
        <a:lstStyle/>
        <a:p>
          <a:endParaRPr lang="en-US"/>
        </a:p>
      </dgm:t>
    </dgm:pt>
    <dgm:pt modelId="{2A47B004-E582-4D56-97FF-69C604E8DECB}">
      <dgm:prSet/>
      <dgm:spPr/>
      <dgm:t>
        <a:bodyPr/>
        <a:lstStyle/>
        <a:p>
          <a:pPr>
            <a:lnSpc>
              <a:spcPct val="100000"/>
            </a:lnSpc>
          </a:pPr>
          <a:r>
            <a:rPr lang="en-US" b="0" i="0"/>
            <a:t>User-Friendly Interface</a:t>
          </a:r>
          <a:endParaRPr lang="en-US"/>
        </a:p>
      </dgm:t>
    </dgm:pt>
    <dgm:pt modelId="{951AE06E-A884-42BA-8863-4877869E7BB8}" type="parTrans" cxnId="{311D2DEC-7409-446B-9F5B-667879D1A15C}">
      <dgm:prSet/>
      <dgm:spPr/>
      <dgm:t>
        <a:bodyPr/>
        <a:lstStyle/>
        <a:p>
          <a:endParaRPr lang="en-US"/>
        </a:p>
      </dgm:t>
    </dgm:pt>
    <dgm:pt modelId="{70C79DE3-4783-410C-A94A-CC9F9AF0FE00}" type="sibTrans" cxnId="{311D2DEC-7409-446B-9F5B-667879D1A15C}">
      <dgm:prSet/>
      <dgm:spPr/>
      <dgm:t>
        <a:bodyPr/>
        <a:lstStyle/>
        <a:p>
          <a:endParaRPr lang="en-US"/>
        </a:p>
      </dgm:t>
    </dgm:pt>
    <dgm:pt modelId="{2EAE175F-9E5F-4E58-9223-B3D7641A6071}">
      <dgm:prSet/>
      <dgm:spPr/>
      <dgm:t>
        <a:bodyPr/>
        <a:lstStyle/>
        <a:p>
          <a:pPr>
            <a:lnSpc>
              <a:spcPct val="100000"/>
            </a:lnSpc>
          </a:pPr>
          <a:r>
            <a:rPr lang="en-US" b="0" i="0"/>
            <a:t>Anywhere, Anytime Access</a:t>
          </a:r>
          <a:endParaRPr lang="en-US"/>
        </a:p>
      </dgm:t>
    </dgm:pt>
    <dgm:pt modelId="{BDA68D2C-1588-48A5-9DCE-0F03519DBD1D}" type="parTrans" cxnId="{E8F72A80-DCDE-4CC4-8A68-CE062702A3CC}">
      <dgm:prSet/>
      <dgm:spPr/>
      <dgm:t>
        <a:bodyPr/>
        <a:lstStyle/>
        <a:p>
          <a:endParaRPr lang="en-US"/>
        </a:p>
      </dgm:t>
    </dgm:pt>
    <dgm:pt modelId="{D9F25AA4-6117-4C98-A2C7-9A2886A21195}" type="sibTrans" cxnId="{E8F72A80-DCDE-4CC4-8A68-CE062702A3CC}">
      <dgm:prSet/>
      <dgm:spPr/>
      <dgm:t>
        <a:bodyPr/>
        <a:lstStyle/>
        <a:p>
          <a:endParaRPr lang="en-US"/>
        </a:p>
      </dgm:t>
    </dgm:pt>
    <dgm:pt modelId="{F041AF1A-FB96-4F82-9ED0-F50F6BD90ACB}">
      <dgm:prSet/>
      <dgm:spPr/>
      <dgm:t>
        <a:bodyPr/>
        <a:lstStyle/>
        <a:p>
          <a:pPr>
            <a:lnSpc>
              <a:spcPct val="100000"/>
            </a:lnSpc>
          </a:pPr>
          <a:r>
            <a:rPr lang="en-US" b="0" i="0"/>
            <a:t>Immerse in High-Quality Sound</a:t>
          </a:r>
          <a:endParaRPr lang="en-US"/>
        </a:p>
      </dgm:t>
    </dgm:pt>
    <dgm:pt modelId="{4BF73D69-ED83-4AAC-9ED1-F83813C39308}" type="parTrans" cxnId="{6CDC343B-263B-4BA4-B979-C69F1D1D69E6}">
      <dgm:prSet/>
      <dgm:spPr/>
      <dgm:t>
        <a:bodyPr/>
        <a:lstStyle/>
        <a:p>
          <a:endParaRPr lang="en-US"/>
        </a:p>
      </dgm:t>
    </dgm:pt>
    <dgm:pt modelId="{B5A4D6D1-CE7F-494C-9D78-34435E50DFC6}" type="sibTrans" cxnId="{6CDC343B-263B-4BA4-B979-C69F1D1D69E6}">
      <dgm:prSet/>
      <dgm:spPr/>
      <dgm:t>
        <a:bodyPr/>
        <a:lstStyle/>
        <a:p>
          <a:endParaRPr lang="en-US"/>
        </a:p>
      </dgm:t>
    </dgm:pt>
    <dgm:pt modelId="{8E33D38D-8D52-4F68-909B-D58F89DDEE7E}" type="pres">
      <dgm:prSet presAssocID="{C48E8D55-124D-43F8-A576-5D8606668C19}" presName="root" presStyleCnt="0">
        <dgm:presLayoutVars>
          <dgm:dir/>
          <dgm:resizeHandles val="exact"/>
        </dgm:presLayoutVars>
      </dgm:prSet>
      <dgm:spPr/>
    </dgm:pt>
    <dgm:pt modelId="{214108B0-61A0-4857-8142-CD06A62FAD0C}" type="pres">
      <dgm:prSet presAssocID="{80784EC9-D846-4070-AC9C-622D51D4BE7C}" presName="compNode" presStyleCnt="0"/>
      <dgm:spPr/>
    </dgm:pt>
    <dgm:pt modelId="{1A2930B8-433D-4F58-B177-C7A8A8FCF8D0}" type="pres">
      <dgm:prSet presAssocID="{80784EC9-D846-4070-AC9C-622D51D4BE7C}" presName="bgRect" presStyleLbl="bgShp" presStyleIdx="0" presStyleCnt="6" custLinFactNeighborY="-235"/>
      <dgm:spPr/>
    </dgm:pt>
    <dgm:pt modelId="{53CF9981-65B9-4B72-A1E6-530FD5A45367}" type="pres">
      <dgm:prSet presAssocID="{80784EC9-D846-4070-AC9C-622D51D4BE7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F1051CB2-55C2-4A37-8BFB-39B24DDE8699}" type="pres">
      <dgm:prSet presAssocID="{80784EC9-D846-4070-AC9C-622D51D4BE7C}" presName="spaceRect" presStyleCnt="0"/>
      <dgm:spPr/>
    </dgm:pt>
    <dgm:pt modelId="{A84B2CF1-0213-4A9B-A5EC-22C1D084EB8D}" type="pres">
      <dgm:prSet presAssocID="{80784EC9-D846-4070-AC9C-622D51D4BE7C}" presName="parTx" presStyleLbl="revTx" presStyleIdx="0" presStyleCnt="6">
        <dgm:presLayoutVars>
          <dgm:chMax val="0"/>
          <dgm:chPref val="0"/>
        </dgm:presLayoutVars>
      </dgm:prSet>
      <dgm:spPr/>
    </dgm:pt>
    <dgm:pt modelId="{6CC9467D-9DD5-4B0B-B2CF-92579D9F6E70}" type="pres">
      <dgm:prSet presAssocID="{C3432E36-54A2-4E7B-88EF-E4C3D6693FEB}" presName="sibTrans" presStyleCnt="0"/>
      <dgm:spPr/>
    </dgm:pt>
    <dgm:pt modelId="{6279602C-8089-4B97-A4E4-694EA25DF8D3}" type="pres">
      <dgm:prSet presAssocID="{158BD6DC-0ADB-47F0-BDBD-03E54A330D6D}" presName="compNode" presStyleCnt="0"/>
      <dgm:spPr/>
    </dgm:pt>
    <dgm:pt modelId="{791D020C-318F-4FDF-B9F5-9FFE12E587DA}" type="pres">
      <dgm:prSet presAssocID="{158BD6DC-0ADB-47F0-BDBD-03E54A330D6D}" presName="bgRect" presStyleLbl="bgShp" presStyleIdx="1" presStyleCnt="6"/>
      <dgm:spPr/>
    </dgm:pt>
    <dgm:pt modelId="{9A2A5A20-7027-4879-A9CC-5ED7DF012704}" type="pres">
      <dgm:prSet presAssocID="{158BD6DC-0ADB-47F0-BDBD-03E54A330D6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1225643E-FDCE-43F4-A39C-16D409F21A21}" type="pres">
      <dgm:prSet presAssocID="{158BD6DC-0ADB-47F0-BDBD-03E54A330D6D}" presName="spaceRect" presStyleCnt="0"/>
      <dgm:spPr/>
    </dgm:pt>
    <dgm:pt modelId="{1BD40B64-276A-4709-97B7-14C1E4D85126}" type="pres">
      <dgm:prSet presAssocID="{158BD6DC-0ADB-47F0-BDBD-03E54A330D6D}" presName="parTx" presStyleLbl="revTx" presStyleIdx="1" presStyleCnt="6">
        <dgm:presLayoutVars>
          <dgm:chMax val="0"/>
          <dgm:chPref val="0"/>
        </dgm:presLayoutVars>
      </dgm:prSet>
      <dgm:spPr/>
    </dgm:pt>
    <dgm:pt modelId="{AB32E4F7-8F16-4A20-9DCB-7AA8A3C303FC}" type="pres">
      <dgm:prSet presAssocID="{4912AF05-F34A-4976-AE58-7BE75C1FAAA4}" presName="sibTrans" presStyleCnt="0"/>
      <dgm:spPr/>
    </dgm:pt>
    <dgm:pt modelId="{785A844E-353F-4BF5-ACA9-E85194CE122C}" type="pres">
      <dgm:prSet presAssocID="{1D0ABA4C-AD22-49E9-AEDC-3EC95D424559}" presName="compNode" presStyleCnt="0"/>
      <dgm:spPr/>
    </dgm:pt>
    <dgm:pt modelId="{0C67677B-4677-4C5B-8DF3-0F331978FA0B}" type="pres">
      <dgm:prSet presAssocID="{1D0ABA4C-AD22-49E9-AEDC-3EC95D424559}" presName="bgRect" presStyleLbl="bgShp" presStyleIdx="2" presStyleCnt="6"/>
      <dgm:spPr/>
    </dgm:pt>
    <dgm:pt modelId="{3066A5A7-EAD3-4454-A083-4BD33AF9B6D0}" type="pres">
      <dgm:prSet presAssocID="{1D0ABA4C-AD22-49E9-AEDC-3EC95D42455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CE85B25B-78FB-4FE0-96DE-C6083FAFF90D}" type="pres">
      <dgm:prSet presAssocID="{1D0ABA4C-AD22-49E9-AEDC-3EC95D424559}" presName="spaceRect" presStyleCnt="0"/>
      <dgm:spPr/>
    </dgm:pt>
    <dgm:pt modelId="{A0C7BE45-49C3-4CFC-968D-F4E5B02BD766}" type="pres">
      <dgm:prSet presAssocID="{1D0ABA4C-AD22-49E9-AEDC-3EC95D424559}" presName="parTx" presStyleLbl="revTx" presStyleIdx="2" presStyleCnt="6">
        <dgm:presLayoutVars>
          <dgm:chMax val="0"/>
          <dgm:chPref val="0"/>
        </dgm:presLayoutVars>
      </dgm:prSet>
      <dgm:spPr/>
    </dgm:pt>
    <dgm:pt modelId="{86F67977-A3AF-4ECB-97A3-4ADC38081543}" type="pres">
      <dgm:prSet presAssocID="{ED12AD77-CA59-4A70-BDD6-CBFB8A056CD0}" presName="sibTrans" presStyleCnt="0"/>
      <dgm:spPr/>
    </dgm:pt>
    <dgm:pt modelId="{08595D4B-0BFF-41A1-B0DE-A3A46EFA17B7}" type="pres">
      <dgm:prSet presAssocID="{2A47B004-E582-4D56-97FF-69C604E8DECB}" presName="compNode" presStyleCnt="0"/>
      <dgm:spPr/>
    </dgm:pt>
    <dgm:pt modelId="{966FC52C-B797-4CF5-B4D9-D2CCEA9D9F13}" type="pres">
      <dgm:prSet presAssocID="{2A47B004-E582-4D56-97FF-69C604E8DECB}" presName="bgRect" presStyleLbl="bgShp" presStyleIdx="3" presStyleCnt="6"/>
      <dgm:spPr/>
    </dgm:pt>
    <dgm:pt modelId="{364E8AE2-9382-4B4C-A790-293B8EF89C0F}" type="pres">
      <dgm:prSet presAssocID="{2A47B004-E582-4D56-97FF-69C604E8DEC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57C4FDF-1FFF-4ED7-BA93-F2893885C797}" type="pres">
      <dgm:prSet presAssocID="{2A47B004-E582-4D56-97FF-69C604E8DECB}" presName="spaceRect" presStyleCnt="0"/>
      <dgm:spPr/>
    </dgm:pt>
    <dgm:pt modelId="{5ED0DFD4-9DB6-414D-A24E-8AA1468FAF01}" type="pres">
      <dgm:prSet presAssocID="{2A47B004-E582-4D56-97FF-69C604E8DECB}" presName="parTx" presStyleLbl="revTx" presStyleIdx="3" presStyleCnt="6">
        <dgm:presLayoutVars>
          <dgm:chMax val="0"/>
          <dgm:chPref val="0"/>
        </dgm:presLayoutVars>
      </dgm:prSet>
      <dgm:spPr/>
    </dgm:pt>
    <dgm:pt modelId="{2DB3D7B5-4E28-408D-8C14-EC7B4BA95E65}" type="pres">
      <dgm:prSet presAssocID="{70C79DE3-4783-410C-A94A-CC9F9AF0FE00}" presName="sibTrans" presStyleCnt="0"/>
      <dgm:spPr/>
    </dgm:pt>
    <dgm:pt modelId="{B2E2DF95-D3C2-48A0-AAFF-1C62DCE87E8A}" type="pres">
      <dgm:prSet presAssocID="{2EAE175F-9E5F-4E58-9223-B3D7641A6071}" presName="compNode" presStyleCnt="0"/>
      <dgm:spPr/>
    </dgm:pt>
    <dgm:pt modelId="{7762A2DA-363E-4CE7-8CBA-56484471DABD}" type="pres">
      <dgm:prSet presAssocID="{2EAE175F-9E5F-4E58-9223-B3D7641A6071}" presName="bgRect" presStyleLbl="bgShp" presStyleIdx="4" presStyleCnt="6"/>
      <dgm:spPr/>
    </dgm:pt>
    <dgm:pt modelId="{69DC25A6-137A-4CF5-B12D-DEE7DC0FDFE6}" type="pres">
      <dgm:prSet presAssocID="{2EAE175F-9E5F-4E58-9223-B3D7641A607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3BBDD4AB-0DE8-4A59-B267-A6A743801DE5}" type="pres">
      <dgm:prSet presAssocID="{2EAE175F-9E5F-4E58-9223-B3D7641A6071}" presName="spaceRect" presStyleCnt="0"/>
      <dgm:spPr/>
    </dgm:pt>
    <dgm:pt modelId="{93A8D0F4-8D70-4F18-B808-03033CCAED56}" type="pres">
      <dgm:prSet presAssocID="{2EAE175F-9E5F-4E58-9223-B3D7641A6071}" presName="parTx" presStyleLbl="revTx" presStyleIdx="4" presStyleCnt="6">
        <dgm:presLayoutVars>
          <dgm:chMax val="0"/>
          <dgm:chPref val="0"/>
        </dgm:presLayoutVars>
      </dgm:prSet>
      <dgm:spPr/>
    </dgm:pt>
    <dgm:pt modelId="{D3EA8041-B45C-4DBB-9EE9-9793F7D4E659}" type="pres">
      <dgm:prSet presAssocID="{D9F25AA4-6117-4C98-A2C7-9A2886A21195}" presName="sibTrans" presStyleCnt="0"/>
      <dgm:spPr/>
    </dgm:pt>
    <dgm:pt modelId="{588D7BA5-59F2-40D2-A41B-68E1D96F4446}" type="pres">
      <dgm:prSet presAssocID="{F041AF1A-FB96-4F82-9ED0-F50F6BD90ACB}" presName="compNode" presStyleCnt="0"/>
      <dgm:spPr/>
    </dgm:pt>
    <dgm:pt modelId="{7D0EEAB9-2829-400B-9458-DFA4BF913268}" type="pres">
      <dgm:prSet presAssocID="{F041AF1A-FB96-4F82-9ED0-F50F6BD90ACB}" presName="bgRect" presStyleLbl="bgShp" presStyleIdx="5" presStyleCnt="6"/>
      <dgm:spPr/>
    </dgm:pt>
    <dgm:pt modelId="{85BB8634-0105-46E5-BC92-CAA2B89C8918}" type="pres">
      <dgm:prSet presAssocID="{F041AF1A-FB96-4F82-9ED0-F50F6BD90AC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Virtual RealityHeadset"/>
        </a:ext>
      </dgm:extLst>
    </dgm:pt>
    <dgm:pt modelId="{97D9BB09-2D4A-414E-9B41-E5A4AC910C7B}" type="pres">
      <dgm:prSet presAssocID="{F041AF1A-FB96-4F82-9ED0-F50F6BD90ACB}" presName="spaceRect" presStyleCnt="0"/>
      <dgm:spPr/>
    </dgm:pt>
    <dgm:pt modelId="{EE998696-50D2-4B90-9140-2D341068FF27}" type="pres">
      <dgm:prSet presAssocID="{F041AF1A-FB96-4F82-9ED0-F50F6BD90ACB}" presName="parTx" presStyleLbl="revTx" presStyleIdx="5" presStyleCnt="6">
        <dgm:presLayoutVars>
          <dgm:chMax val="0"/>
          <dgm:chPref val="0"/>
        </dgm:presLayoutVars>
      </dgm:prSet>
      <dgm:spPr/>
    </dgm:pt>
  </dgm:ptLst>
  <dgm:cxnLst>
    <dgm:cxn modelId="{7BACF904-0D2A-4805-97EB-36F2D35496CE}" type="presOf" srcId="{2A47B004-E582-4D56-97FF-69C604E8DECB}" destId="{5ED0DFD4-9DB6-414D-A24E-8AA1468FAF01}" srcOrd="0" destOrd="0" presId="urn:microsoft.com/office/officeart/2018/2/layout/IconVerticalSolidList"/>
    <dgm:cxn modelId="{298BC017-8123-4338-BB71-62923609E84E}" srcId="{C48E8D55-124D-43F8-A576-5D8606668C19}" destId="{1D0ABA4C-AD22-49E9-AEDC-3EC95D424559}" srcOrd="2" destOrd="0" parTransId="{D224E00B-11B0-4C03-B4A2-1C34E7C5CAD5}" sibTransId="{ED12AD77-CA59-4A70-BDD6-CBFB8A056CD0}"/>
    <dgm:cxn modelId="{6CDC343B-263B-4BA4-B979-C69F1D1D69E6}" srcId="{C48E8D55-124D-43F8-A576-5D8606668C19}" destId="{F041AF1A-FB96-4F82-9ED0-F50F6BD90ACB}" srcOrd="5" destOrd="0" parTransId="{4BF73D69-ED83-4AAC-9ED1-F83813C39308}" sibTransId="{B5A4D6D1-CE7F-494C-9D78-34435E50DFC6}"/>
    <dgm:cxn modelId="{397C9C43-4A2A-4F6E-8AD5-4DD6FA3DAE5F}" type="presOf" srcId="{80784EC9-D846-4070-AC9C-622D51D4BE7C}" destId="{A84B2CF1-0213-4A9B-A5EC-22C1D084EB8D}" srcOrd="0" destOrd="0" presId="urn:microsoft.com/office/officeart/2018/2/layout/IconVerticalSolidList"/>
    <dgm:cxn modelId="{C7C9F048-E429-4671-BCD8-E5BB7B2A0D13}" srcId="{C48E8D55-124D-43F8-A576-5D8606668C19}" destId="{158BD6DC-0ADB-47F0-BDBD-03E54A330D6D}" srcOrd="1" destOrd="0" parTransId="{F4E79503-DBC2-441E-BC13-D5CEDDE7AADC}" sibTransId="{4912AF05-F34A-4976-AE58-7BE75C1FAAA4}"/>
    <dgm:cxn modelId="{47EEDA4F-486E-4BC9-9D5D-770C5C9EB883}" type="presOf" srcId="{F041AF1A-FB96-4F82-9ED0-F50F6BD90ACB}" destId="{EE998696-50D2-4B90-9140-2D341068FF27}" srcOrd="0" destOrd="0" presId="urn:microsoft.com/office/officeart/2018/2/layout/IconVerticalSolidList"/>
    <dgm:cxn modelId="{E8F72A80-DCDE-4CC4-8A68-CE062702A3CC}" srcId="{C48E8D55-124D-43F8-A576-5D8606668C19}" destId="{2EAE175F-9E5F-4E58-9223-B3D7641A6071}" srcOrd="4" destOrd="0" parTransId="{BDA68D2C-1588-48A5-9DCE-0F03519DBD1D}" sibTransId="{D9F25AA4-6117-4C98-A2C7-9A2886A21195}"/>
    <dgm:cxn modelId="{B656F098-B680-4B49-B452-7861E790ABAB}" type="presOf" srcId="{C48E8D55-124D-43F8-A576-5D8606668C19}" destId="{8E33D38D-8D52-4F68-909B-D58F89DDEE7E}" srcOrd="0" destOrd="0" presId="urn:microsoft.com/office/officeart/2018/2/layout/IconVerticalSolidList"/>
    <dgm:cxn modelId="{7D90BDC7-80E4-47E8-9EE4-F5E4223433AA}" srcId="{C48E8D55-124D-43F8-A576-5D8606668C19}" destId="{80784EC9-D846-4070-AC9C-622D51D4BE7C}" srcOrd="0" destOrd="0" parTransId="{B32E37D0-6BE6-46E0-8D1A-A8F42E1F333B}" sibTransId="{C3432E36-54A2-4E7B-88EF-E4C3D6693FEB}"/>
    <dgm:cxn modelId="{756DD1C7-9E46-41D0-8528-7C75346323C7}" type="presOf" srcId="{1D0ABA4C-AD22-49E9-AEDC-3EC95D424559}" destId="{A0C7BE45-49C3-4CFC-968D-F4E5B02BD766}" srcOrd="0" destOrd="0" presId="urn:microsoft.com/office/officeart/2018/2/layout/IconVerticalSolidList"/>
    <dgm:cxn modelId="{A85535DD-593C-4801-A92B-7131D2964AA2}" type="presOf" srcId="{2EAE175F-9E5F-4E58-9223-B3D7641A6071}" destId="{93A8D0F4-8D70-4F18-B808-03033CCAED56}" srcOrd="0" destOrd="0" presId="urn:microsoft.com/office/officeart/2018/2/layout/IconVerticalSolidList"/>
    <dgm:cxn modelId="{587D8AEB-ED6A-48EE-B322-E09CD3CB4878}" type="presOf" srcId="{158BD6DC-0ADB-47F0-BDBD-03E54A330D6D}" destId="{1BD40B64-276A-4709-97B7-14C1E4D85126}" srcOrd="0" destOrd="0" presId="urn:microsoft.com/office/officeart/2018/2/layout/IconVerticalSolidList"/>
    <dgm:cxn modelId="{311D2DEC-7409-446B-9F5B-667879D1A15C}" srcId="{C48E8D55-124D-43F8-A576-5D8606668C19}" destId="{2A47B004-E582-4D56-97FF-69C604E8DECB}" srcOrd="3" destOrd="0" parTransId="{951AE06E-A884-42BA-8863-4877869E7BB8}" sibTransId="{70C79DE3-4783-410C-A94A-CC9F9AF0FE00}"/>
    <dgm:cxn modelId="{3A3DDA91-1FA3-4F1C-B0C4-BF08EE0F9F40}" type="presParOf" srcId="{8E33D38D-8D52-4F68-909B-D58F89DDEE7E}" destId="{214108B0-61A0-4857-8142-CD06A62FAD0C}" srcOrd="0" destOrd="0" presId="urn:microsoft.com/office/officeart/2018/2/layout/IconVerticalSolidList"/>
    <dgm:cxn modelId="{93203C73-2FA0-4CF8-A0D6-EE95D6C85329}" type="presParOf" srcId="{214108B0-61A0-4857-8142-CD06A62FAD0C}" destId="{1A2930B8-433D-4F58-B177-C7A8A8FCF8D0}" srcOrd="0" destOrd="0" presId="urn:microsoft.com/office/officeart/2018/2/layout/IconVerticalSolidList"/>
    <dgm:cxn modelId="{0FB5BE2B-A08F-47CD-AAE4-081C0271591E}" type="presParOf" srcId="{214108B0-61A0-4857-8142-CD06A62FAD0C}" destId="{53CF9981-65B9-4B72-A1E6-530FD5A45367}" srcOrd="1" destOrd="0" presId="urn:microsoft.com/office/officeart/2018/2/layout/IconVerticalSolidList"/>
    <dgm:cxn modelId="{62B82745-8970-45E1-B9DB-8B46EF363C43}" type="presParOf" srcId="{214108B0-61A0-4857-8142-CD06A62FAD0C}" destId="{F1051CB2-55C2-4A37-8BFB-39B24DDE8699}" srcOrd="2" destOrd="0" presId="urn:microsoft.com/office/officeart/2018/2/layout/IconVerticalSolidList"/>
    <dgm:cxn modelId="{6304E17E-BD6E-444C-9796-7B607AA437E3}" type="presParOf" srcId="{214108B0-61A0-4857-8142-CD06A62FAD0C}" destId="{A84B2CF1-0213-4A9B-A5EC-22C1D084EB8D}" srcOrd="3" destOrd="0" presId="urn:microsoft.com/office/officeart/2018/2/layout/IconVerticalSolidList"/>
    <dgm:cxn modelId="{82C03088-9660-4447-8349-E568DC627104}" type="presParOf" srcId="{8E33D38D-8D52-4F68-909B-D58F89DDEE7E}" destId="{6CC9467D-9DD5-4B0B-B2CF-92579D9F6E70}" srcOrd="1" destOrd="0" presId="urn:microsoft.com/office/officeart/2018/2/layout/IconVerticalSolidList"/>
    <dgm:cxn modelId="{408866C7-B81C-466D-8F40-7FD94E4D7BF1}" type="presParOf" srcId="{8E33D38D-8D52-4F68-909B-D58F89DDEE7E}" destId="{6279602C-8089-4B97-A4E4-694EA25DF8D3}" srcOrd="2" destOrd="0" presId="urn:microsoft.com/office/officeart/2018/2/layout/IconVerticalSolidList"/>
    <dgm:cxn modelId="{FC3E6648-AC21-4998-A489-0F56C7DF689E}" type="presParOf" srcId="{6279602C-8089-4B97-A4E4-694EA25DF8D3}" destId="{791D020C-318F-4FDF-B9F5-9FFE12E587DA}" srcOrd="0" destOrd="0" presId="urn:microsoft.com/office/officeart/2018/2/layout/IconVerticalSolidList"/>
    <dgm:cxn modelId="{E2584606-64D5-49B6-88E4-4FCA558EC4D2}" type="presParOf" srcId="{6279602C-8089-4B97-A4E4-694EA25DF8D3}" destId="{9A2A5A20-7027-4879-A9CC-5ED7DF012704}" srcOrd="1" destOrd="0" presId="urn:microsoft.com/office/officeart/2018/2/layout/IconVerticalSolidList"/>
    <dgm:cxn modelId="{C2650DCB-77F6-4878-AD71-6CC5D09EA518}" type="presParOf" srcId="{6279602C-8089-4B97-A4E4-694EA25DF8D3}" destId="{1225643E-FDCE-43F4-A39C-16D409F21A21}" srcOrd="2" destOrd="0" presId="urn:microsoft.com/office/officeart/2018/2/layout/IconVerticalSolidList"/>
    <dgm:cxn modelId="{85BE77BD-FCE0-4019-9D1F-ED449ACED7DC}" type="presParOf" srcId="{6279602C-8089-4B97-A4E4-694EA25DF8D3}" destId="{1BD40B64-276A-4709-97B7-14C1E4D85126}" srcOrd="3" destOrd="0" presId="urn:microsoft.com/office/officeart/2018/2/layout/IconVerticalSolidList"/>
    <dgm:cxn modelId="{3D76F1AD-D907-46B2-B23E-5C6C2CB375DC}" type="presParOf" srcId="{8E33D38D-8D52-4F68-909B-D58F89DDEE7E}" destId="{AB32E4F7-8F16-4A20-9DCB-7AA8A3C303FC}" srcOrd="3" destOrd="0" presId="urn:microsoft.com/office/officeart/2018/2/layout/IconVerticalSolidList"/>
    <dgm:cxn modelId="{ADB09DC7-FA24-4CDF-8E72-6E6513F92F92}" type="presParOf" srcId="{8E33D38D-8D52-4F68-909B-D58F89DDEE7E}" destId="{785A844E-353F-4BF5-ACA9-E85194CE122C}" srcOrd="4" destOrd="0" presId="urn:microsoft.com/office/officeart/2018/2/layout/IconVerticalSolidList"/>
    <dgm:cxn modelId="{CABE42D5-3B51-49DA-A521-1447BF73EFF4}" type="presParOf" srcId="{785A844E-353F-4BF5-ACA9-E85194CE122C}" destId="{0C67677B-4677-4C5B-8DF3-0F331978FA0B}" srcOrd="0" destOrd="0" presId="urn:microsoft.com/office/officeart/2018/2/layout/IconVerticalSolidList"/>
    <dgm:cxn modelId="{FAE5EA7B-5964-4386-A033-31AE56AD98F3}" type="presParOf" srcId="{785A844E-353F-4BF5-ACA9-E85194CE122C}" destId="{3066A5A7-EAD3-4454-A083-4BD33AF9B6D0}" srcOrd="1" destOrd="0" presId="urn:microsoft.com/office/officeart/2018/2/layout/IconVerticalSolidList"/>
    <dgm:cxn modelId="{C4E3BC43-952B-479A-A52A-11908F0A213A}" type="presParOf" srcId="{785A844E-353F-4BF5-ACA9-E85194CE122C}" destId="{CE85B25B-78FB-4FE0-96DE-C6083FAFF90D}" srcOrd="2" destOrd="0" presId="urn:microsoft.com/office/officeart/2018/2/layout/IconVerticalSolidList"/>
    <dgm:cxn modelId="{5D8D6659-9F81-480E-ADD5-3742F1198CD9}" type="presParOf" srcId="{785A844E-353F-4BF5-ACA9-E85194CE122C}" destId="{A0C7BE45-49C3-4CFC-968D-F4E5B02BD766}" srcOrd="3" destOrd="0" presId="urn:microsoft.com/office/officeart/2018/2/layout/IconVerticalSolidList"/>
    <dgm:cxn modelId="{D0BEC88D-6672-4AA4-A400-8C48C37C39B7}" type="presParOf" srcId="{8E33D38D-8D52-4F68-909B-D58F89DDEE7E}" destId="{86F67977-A3AF-4ECB-97A3-4ADC38081543}" srcOrd="5" destOrd="0" presId="urn:microsoft.com/office/officeart/2018/2/layout/IconVerticalSolidList"/>
    <dgm:cxn modelId="{B7C78698-AFE5-421E-8B3E-7E17411DC956}" type="presParOf" srcId="{8E33D38D-8D52-4F68-909B-D58F89DDEE7E}" destId="{08595D4B-0BFF-41A1-B0DE-A3A46EFA17B7}" srcOrd="6" destOrd="0" presId="urn:microsoft.com/office/officeart/2018/2/layout/IconVerticalSolidList"/>
    <dgm:cxn modelId="{B0D1E6B4-3F63-4CF5-87BA-F1992659FBF7}" type="presParOf" srcId="{08595D4B-0BFF-41A1-B0DE-A3A46EFA17B7}" destId="{966FC52C-B797-4CF5-B4D9-D2CCEA9D9F13}" srcOrd="0" destOrd="0" presId="urn:microsoft.com/office/officeart/2018/2/layout/IconVerticalSolidList"/>
    <dgm:cxn modelId="{735FC84F-469E-461F-ABF5-9689AFBB65DA}" type="presParOf" srcId="{08595D4B-0BFF-41A1-B0DE-A3A46EFA17B7}" destId="{364E8AE2-9382-4B4C-A790-293B8EF89C0F}" srcOrd="1" destOrd="0" presId="urn:microsoft.com/office/officeart/2018/2/layout/IconVerticalSolidList"/>
    <dgm:cxn modelId="{A70E8B69-7F8A-4A41-A4EB-99720BA22A18}" type="presParOf" srcId="{08595D4B-0BFF-41A1-B0DE-A3A46EFA17B7}" destId="{B57C4FDF-1FFF-4ED7-BA93-F2893885C797}" srcOrd="2" destOrd="0" presId="urn:microsoft.com/office/officeart/2018/2/layout/IconVerticalSolidList"/>
    <dgm:cxn modelId="{927254DF-A948-48A1-A3F4-C03CC0B3EA42}" type="presParOf" srcId="{08595D4B-0BFF-41A1-B0DE-A3A46EFA17B7}" destId="{5ED0DFD4-9DB6-414D-A24E-8AA1468FAF01}" srcOrd="3" destOrd="0" presId="urn:microsoft.com/office/officeart/2018/2/layout/IconVerticalSolidList"/>
    <dgm:cxn modelId="{96EF0DDA-CA4D-4D6C-92E1-1B644BEB6237}" type="presParOf" srcId="{8E33D38D-8D52-4F68-909B-D58F89DDEE7E}" destId="{2DB3D7B5-4E28-408D-8C14-EC7B4BA95E65}" srcOrd="7" destOrd="0" presId="urn:microsoft.com/office/officeart/2018/2/layout/IconVerticalSolidList"/>
    <dgm:cxn modelId="{00913E6F-E051-47A6-A328-F48E2C0E10B7}" type="presParOf" srcId="{8E33D38D-8D52-4F68-909B-D58F89DDEE7E}" destId="{B2E2DF95-D3C2-48A0-AAFF-1C62DCE87E8A}" srcOrd="8" destOrd="0" presId="urn:microsoft.com/office/officeart/2018/2/layout/IconVerticalSolidList"/>
    <dgm:cxn modelId="{2A721A99-686A-4423-A1B8-BC2EB4C322F3}" type="presParOf" srcId="{B2E2DF95-D3C2-48A0-AAFF-1C62DCE87E8A}" destId="{7762A2DA-363E-4CE7-8CBA-56484471DABD}" srcOrd="0" destOrd="0" presId="urn:microsoft.com/office/officeart/2018/2/layout/IconVerticalSolidList"/>
    <dgm:cxn modelId="{353B170B-9371-495B-937B-15FE790018E7}" type="presParOf" srcId="{B2E2DF95-D3C2-48A0-AAFF-1C62DCE87E8A}" destId="{69DC25A6-137A-4CF5-B12D-DEE7DC0FDFE6}" srcOrd="1" destOrd="0" presId="urn:microsoft.com/office/officeart/2018/2/layout/IconVerticalSolidList"/>
    <dgm:cxn modelId="{90FCDBF3-B990-4E05-B58C-1AD1E8013383}" type="presParOf" srcId="{B2E2DF95-D3C2-48A0-AAFF-1C62DCE87E8A}" destId="{3BBDD4AB-0DE8-4A59-B267-A6A743801DE5}" srcOrd="2" destOrd="0" presId="urn:microsoft.com/office/officeart/2018/2/layout/IconVerticalSolidList"/>
    <dgm:cxn modelId="{751B840F-BFDB-4893-B4A0-1D8F6E4FC019}" type="presParOf" srcId="{B2E2DF95-D3C2-48A0-AAFF-1C62DCE87E8A}" destId="{93A8D0F4-8D70-4F18-B808-03033CCAED56}" srcOrd="3" destOrd="0" presId="urn:microsoft.com/office/officeart/2018/2/layout/IconVerticalSolidList"/>
    <dgm:cxn modelId="{2391187B-67B2-47FF-8EB1-FD279C2B09EC}" type="presParOf" srcId="{8E33D38D-8D52-4F68-909B-D58F89DDEE7E}" destId="{D3EA8041-B45C-4DBB-9EE9-9793F7D4E659}" srcOrd="9" destOrd="0" presId="urn:microsoft.com/office/officeart/2018/2/layout/IconVerticalSolidList"/>
    <dgm:cxn modelId="{FC92DE4F-4236-4576-8C9A-8320514DC193}" type="presParOf" srcId="{8E33D38D-8D52-4F68-909B-D58F89DDEE7E}" destId="{588D7BA5-59F2-40D2-A41B-68E1D96F4446}" srcOrd="10" destOrd="0" presId="urn:microsoft.com/office/officeart/2018/2/layout/IconVerticalSolidList"/>
    <dgm:cxn modelId="{4C7169AE-52E4-494C-A045-657708254F0E}" type="presParOf" srcId="{588D7BA5-59F2-40D2-A41B-68E1D96F4446}" destId="{7D0EEAB9-2829-400B-9458-DFA4BF913268}" srcOrd="0" destOrd="0" presId="urn:microsoft.com/office/officeart/2018/2/layout/IconVerticalSolidList"/>
    <dgm:cxn modelId="{F480C094-4CE9-4EA5-B404-991CC94BB759}" type="presParOf" srcId="{588D7BA5-59F2-40D2-A41B-68E1D96F4446}" destId="{85BB8634-0105-46E5-BC92-CAA2B89C8918}" srcOrd="1" destOrd="0" presId="urn:microsoft.com/office/officeart/2018/2/layout/IconVerticalSolidList"/>
    <dgm:cxn modelId="{4F721438-DFD5-48B4-89CA-E5EE9747F149}" type="presParOf" srcId="{588D7BA5-59F2-40D2-A41B-68E1D96F4446}" destId="{97D9BB09-2D4A-414E-9B41-E5A4AC910C7B}" srcOrd="2" destOrd="0" presId="urn:microsoft.com/office/officeart/2018/2/layout/IconVerticalSolidList"/>
    <dgm:cxn modelId="{711649B9-6CDF-4320-ABF7-59AD10E0429B}" type="presParOf" srcId="{588D7BA5-59F2-40D2-A41B-68E1D96F4446}" destId="{EE998696-50D2-4B90-9140-2D341068FF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EB1EFD-4DDC-4A5A-AD7F-9FCF2EB8F0CB}"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US"/>
        </a:p>
      </dgm:t>
    </dgm:pt>
    <dgm:pt modelId="{0A12A105-BB59-4199-9C9E-BCD1A10C290F}">
      <dgm:prSet/>
      <dgm:spPr/>
      <dgm:t>
        <a:bodyPr/>
        <a:lstStyle/>
        <a:p>
          <a:r>
            <a:rPr lang="en-US" b="0" i="0"/>
            <a:t>Other streaming applications lock features behind paywalls, which is expensive for average Bangladeshi people. </a:t>
          </a:r>
          <a:endParaRPr lang="en-US"/>
        </a:p>
      </dgm:t>
    </dgm:pt>
    <dgm:pt modelId="{7183F900-1C07-439E-A0C6-AE1F7D55B009}" type="parTrans" cxnId="{3ADE69DC-E124-4408-B0E2-D4742F3886BA}">
      <dgm:prSet/>
      <dgm:spPr/>
      <dgm:t>
        <a:bodyPr/>
        <a:lstStyle/>
        <a:p>
          <a:endParaRPr lang="en-US"/>
        </a:p>
      </dgm:t>
    </dgm:pt>
    <dgm:pt modelId="{A452A17D-1247-4334-85CB-AD956B418095}" type="sibTrans" cxnId="{3ADE69DC-E124-4408-B0E2-D4742F3886BA}">
      <dgm:prSet/>
      <dgm:spPr/>
      <dgm:t>
        <a:bodyPr/>
        <a:lstStyle/>
        <a:p>
          <a:endParaRPr lang="en-US"/>
        </a:p>
      </dgm:t>
    </dgm:pt>
    <dgm:pt modelId="{AD7AE41F-BD23-4061-B6C5-B64152A47A08}">
      <dgm:prSet/>
      <dgm:spPr/>
      <dgm:t>
        <a:bodyPr/>
        <a:lstStyle/>
        <a:p>
          <a:r>
            <a:rPr lang="en-US" b="0" i="0"/>
            <a:t>Local alternatives lack features and poor user interface. </a:t>
          </a:r>
          <a:endParaRPr lang="en-US"/>
        </a:p>
      </dgm:t>
    </dgm:pt>
    <dgm:pt modelId="{3C31B253-1739-4949-A075-48C6808CE026}" type="parTrans" cxnId="{27BEF350-64B9-4693-828D-8B2470FC797E}">
      <dgm:prSet/>
      <dgm:spPr/>
      <dgm:t>
        <a:bodyPr/>
        <a:lstStyle/>
        <a:p>
          <a:endParaRPr lang="en-US"/>
        </a:p>
      </dgm:t>
    </dgm:pt>
    <dgm:pt modelId="{5936D693-982F-4E82-BC51-80CA4133DE6F}" type="sibTrans" cxnId="{27BEF350-64B9-4693-828D-8B2470FC797E}">
      <dgm:prSet/>
      <dgm:spPr/>
      <dgm:t>
        <a:bodyPr/>
        <a:lstStyle/>
        <a:p>
          <a:endParaRPr lang="en-US"/>
        </a:p>
      </dgm:t>
    </dgm:pt>
    <dgm:pt modelId="{48679C18-42EF-4705-8768-9D21778C1C9F}">
      <dgm:prSet/>
      <dgm:spPr/>
      <dgm:t>
        <a:bodyPr/>
        <a:lstStyle/>
        <a:p>
          <a:r>
            <a:rPr lang="en-US" b="0" i="0"/>
            <a:t>Major music streaming sites steal and sell user data.</a:t>
          </a:r>
          <a:endParaRPr lang="en-US"/>
        </a:p>
      </dgm:t>
    </dgm:pt>
    <dgm:pt modelId="{C7E1C7A2-53E5-4436-8A8D-B706EA70490C}" type="parTrans" cxnId="{8C7EC148-F640-4EE3-9A67-90AD3E0CCBC5}">
      <dgm:prSet/>
      <dgm:spPr/>
      <dgm:t>
        <a:bodyPr/>
        <a:lstStyle/>
        <a:p>
          <a:endParaRPr lang="en-US"/>
        </a:p>
      </dgm:t>
    </dgm:pt>
    <dgm:pt modelId="{05726457-1A1B-4A8B-A9A6-B5C38E2EA32B}" type="sibTrans" cxnId="{8C7EC148-F640-4EE3-9A67-90AD3E0CCBC5}">
      <dgm:prSet/>
      <dgm:spPr/>
      <dgm:t>
        <a:bodyPr/>
        <a:lstStyle/>
        <a:p>
          <a:endParaRPr lang="en-US"/>
        </a:p>
      </dgm:t>
    </dgm:pt>
    <dgm:pt modelId="{88926DF9-D0B1-40DA-8A7F-C01B615BE044}" type="pres">
      <dgm:prSet presAssocID="{61EB1EFD-4DDC-4A5A-AD7F-9FCF2EB8F0CB}" presName="Name0" presStyleCnt="0">
        <dgm:presLayoutVars>
          <dgm:dir/>
          <dgm:animLvl val="lvl"/>
          <dgm:resizeHandles val="exact"/>
        </dgm:presLayoutVars>
      </dgm:prSet>
      <dgm:spPr/>
    </dgm:pt>
    <dgm:pt modelId="{350E897A-1AFF-4E1F-95CA-2B0DE3240674}" type="pres">
      <dgm:prSet presAssocID="{0A12A105-BB59-4199-9C9E-BCD1A10C290F}" presName="linNode" presStyleCnt="0"/>
      <dgm:spPr/>
    </dgm:pt>
    <dgm:pt modelId="{1DE13520-9ACC-4BFC-866E-1488C925E114}" type="pres">
      <dgm:prSet presAssocID="{0A12A105-BB59-4199-9C9E-BCD1A10C290F}" presName="parentText" presStyleLbl="node1" presStyleIdx="0" presStyleCnt="3" custScaleX="152442" custLinFactNeighborX="269">
        <dgm:presLayoutVars>
          <dgm:chMax val="1"/>
          <dgm:bulletEnabled val="1"/>
        </dgm:presLayoutVars>
      </dgm:prSet>
      <dgm:spPr/>
    </dgm:pt>
    <dgm:pt modelId="{4457C50B-293E-4845-84BD-A62A084A9AC8}" type="pres">
      <dgm:prSet presAssocID="{A452A17D-1247-4334-85CB-AD956B418095}" presName="sp" presStyleCnt="0"/>
      <dgm:spPr/>
    </dgm:pt>
    <dgm:pt modelId="{D6D13334-DC98-4959-AD2D-C6B07374D3BE}" type="pres">
      <dgm:prSet presAssocID="{AD7AE41F-BD23-4061-B6C5-B64152A47A08}" presName="linNode" presStyleCnt="0"/>
      <dgm:spPr/>
    </dgm:pt>
    <dgm:pt modelId="{9A01313B-2F06-4748-8978-C8998C6A3C27}" type="pres">
      <dgm:prSet presAssocID="{AD7AE41F-BD23-4061-B6C5-B64152A47A08}" presName="parentText" presStyleLbl="node1" presStyleIdx="1" presStyleCnt="3" custScaleX="152443">
        <dgm:presLayoutVars>
          <dgm:chMax val="1"/>
          <dgm:bulletEnabled val="1"/>
        </dgm:presLayoutVars>
      </dgm:prSet>
      <dgm:spPr/>
    </dgm:pt>
    <dgm:pt modelId="{3551E430-3128-45DE-9166-F64F4D4D7703}" type="pres">
      <dgm:prSet presAssocID="{5936D693-982F-4E82-BC51-80CA4133DE6F}" presName="sp" presStyleCnt="0"/>
      <dgm:spPr/>
    </dgm:pt>
    <dgm:pt modelId="{919BA778-4A08-4501-990B-F8FD33830A9F}" type="pres">
      <dgm:prSet presAssocID="{48679C18-42EF-4705-8768-9D21778C1C9F}" presName="linNode" presStyleCnt="0"/>
      <dgm:spPr/>
    </dgm:pt>
    <dgm:pt modelId="{84E7174A-CE32-4FC6-B945-E86D2F948621}" type="pres">
      <dgm:prSet presAssocID="{48679C18-42EF-4705-8768-9D21778C1C9F}" presName="parentText" presStyleLbl="node1" presStyleIdx="2" presStyleCnt="3" custScaleX="152979">
        <dgm:presLayoutVars>
          <dgm:chMax val="1"/>
          <dgm:bulletEnabled val="1"/>
        </dgm:presLayoutVars>
      </dgm:prSet>
      <dgm:spPr/>
    </dgm:pt>
  </dgm:ptLst>
  <dgm:cxnLst>
    <dgm:cxn modelId="{4E708E05-37E1-4556-93FF-E3433E09DB55}" type="presOf" srcId="{0A12A105-BB59-4199-9C9E-BCD1A10C290F}" destId="{1DE13520-9ACC-4BFC-866E-1488C925E114}" srcOrd="0" destOrd="0" presId="urn:microsoft.com/office/officeart/2005/8/layout/vList5"/>
    <dgm:cxn modelId="{00FF960F-9470-44EE-87D0-634916BAF906}" type="presOf" srcId="{61EB1EFD-4DDC-4A5A-AD7F-9FCF2EB8F0CB}" destId="{88926DF9-D0B1-40DA-8A7F-C01B615BE044}" srcOrd="0" destOrd="0" presId="urn:microsoft.com/office/officeart/2005/8/layout/vList5"/>
    <dgm:cxn modelId="{A8E3285F-C66F-42A7-8E85-5C90B086E0C9}" type="presOf" srcId="{48679C18-42EF-4705-8768-9D21778C1C9F}" destId="{84E7174A-CE32-4FC6-B945-E86D2F948621}" srcOrd="0" destOrd="0" presId="urn:microsoft.com/office/officeart/2005/8/layout/vList5"/>
    <dgm:cxn modelId="{8C7EC148-F640-4EE3-9A67-90AD3E0CCBC5}" srcId="{61EB1EFD-4DDC-4A5A-AD7F-9FCF2EB8F0CB}" destId="{48679C18-42EF-4705-8768-9D21778C1C9F}" srcOrd="2" destOrd="0" parTransId="{C7E1C7A2-53E5-4436-8A8D-B706EA70490C}" sibTransId="{05726457-1A1B-4A8B-A9A6-B5C38E2EA32B}"/>
    <dgm:cxn modelId="{27BEF350-64B9-4693-828D-8B2470FC797E}" srcId="{61EB1EFD-4DDC-4A5A-AD7F-9FCF2EB8F0CB}" destId="{AD7AE41F-BD23-4061-B6C5-B64152A47A08}" srcOrd="1" destOrd="0" parTransId="{3C31B253-1739-4949-A075-48C6808CE026}" sibTransId="{5936D693-982F-4E82-BC51-80CA4133DE6F}"/>
    <dgm:cxn modelId="{3ADE69DC-E124-4408-B0E2-D4742F3886BA}" srcId="{61EB1EFD-4DDC-4A5A-AD7F-9FCF2EB8F0CB}" destId="{0A12A105-BB59-4199-9C9E-BCD1A10C290F}" srcOrd="0" destOrd="0" parTransId="{7183F900-1C07-439E-A0C6-AE1F7D55B009}" sibTransId="{A452A17D-1247-4334-85CB-AD956B418095}"/>
    <dgm:cxn modelId="{F58D7EFE-BC7F-477A-BB5B-F0E95EED1001}" type="presOf" srcId="{AD7AE41F-BD23-4061-B6C5-B64152A47A08}" destId="{9A01313B-2F06-4748-8978-C8998C6A3C27}" srcOrd="0" destOrd="0" presId="urn:microsoft.com/office/officeart/2005/8/layout/vList5"/>
    <dgm:cxn modelId="{A0E47ABB-6AC8-419C-8B24-E7D7FD993067}" type="presParOf" srcId="{88926DF9-D0B1-40DA-8A7F-C01B615BE044}" destId="{350E897A-1AFF-4E1F-95CA-2B0DE3240674}" srcOrd="0" destOrd="0" presId="urn:microsoft.com/office/officeart/2005/8/layout/vList5"/>
    <dgm:cxn modelId="{F499E3F3-4099-4C87-84C3-108E34495595}" type="presParOf" srcId="{350E897A-1AFF-4E1F-95CA-2B0DE3240674}" destId="{1DE13520-9ACC-4BFC-866E-1488C925E114}" srcOrd="0" destOrd="0" presId="urn:microsoft.com/office/officeart/2005/8/layout/vList5"/>
    <dgm:cxn modelId="{EE8225B6-C787-49AE-83B0-6F591E1734D5}" type="presParOf" srcId="{88926DF9-D0B1-40DA-8A7F-C01B615BE044}" destId="{4457C50B-293E-4845-84BD-A62A084A9AC8}" srcOrd="1" destOrd="0" presId="urn:microsoft.com/office/officeart/2005/8/layout/vList5"/>
    <dgm:cxn modelId="{81D51F63-7654-423C-A8A0-4E1DD02ECD8F}" type="presParOf" srcId="{88926DF9-D0B1-40DA-8A7F-C01B615BE044}" destId="{D6D13334-DC98-4959-AD2D-C6B07374D3BE}" srcOrd="2" destOrd="0" presId="urn:microsoft.com/office/officeart/2005/8/layout/vList5"/>
    <dgm:cxn modelId="{5564E311-856E-4608-BF14-4D2E462373F0}" type="presParOf" srcId="{D6D13334-DC98-4959-AD2D-C6B07374D3BE}" destId="{9A01313B-2F06-4748-8978-C8998C6A3C27}" srcOrd="0" destOrd="0" presId="urn:microsoft.com/office/officeart/2005/8/layout/vList5"/>
    <dgm:cxn modelId="{CAB4A6C3-944C-483D-8418-D56F70F81360}" type="presParOf" srcId="{88926DF9-D0B1-40DA-8A7F-C01B615BE044}" destId="{3551E430-3128-45DE-9166-F64F4D4D7703}" srcOrd="3" destOrd="0" presId="urn:microsoft.com/office/officeart/2005/8/layout/vList5"/>
    <dgm:cxn modelId="{2AEADBCE-0376-47E1-A61E-38795ECE0108}" type="presParOf" srcId="{88926DF9-D0B1-40DA-8A7F-C01B615BE044}" destId="{919BA778-4A08-4501-990B-F8FD33830A9F}" srcOrd="4" destOrd="0" presId="urn:microsoft.com/office/officeart/2005/8/layout/vList5"/>
    <dgm:cxn modelId="{C0917F47-0A51-4948-B74B-DBC2F088A9E1}" type="presParOf" srcId="{919BA778-4A08-4501-990B-F8FD33830A9F}" destId="{84E7174A-CE32-4FC6-B945-E86D2F94862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D9F165-9220-4357-BBFC-3CC430027EA4}" type="doc">
      <dgm:prSet loTypeId="urn:microsoft.com/office/officeart/2005/8/layout/default" loCatId="list" qsTypeId="urn:microsoft.com/office/officeart/2005/8/quickstyle/simple2" qsCatId="simple" csTypeId="urn:microsoft.com/office/officeart/2005/8/colors/accent6_2" csCatId="accent6" phldr="1"/>
      <dgm:spPr/>
      <dgm:t>
        <a:bodyPr/>
        <a:lstStyle/>
        <a:p>
          <a:endParaRPr lang="en-US"/>
        </a:p>
      </dgm:t>
    </dgm:pt>
    <dgm:pt modelId="{EF60CD6A-CACD-4997-A253-32C02F9178ED}">
      <dgm:prSet/>
      <dgm:spPr/>
      <dgm:t>
        <a:bodyPr/>
        <a:lstStyle/>
        <a:p>
          <a:r>
            <a:rPr lang="en-US" b="0" i="0"/>
            <a:t>Engaging User Interface:</a:t>
          </a:r>
          <a:endParaRPr lang="en-US"/>
        </a:p>
      </dgm:t>
    </dgm:pt>
    <dgm:pt modelId="{9D21D125-0296-47C0-AB69-3A9983822509}" type="parTrans" cxnId="{2C6F468A-76FB-448B-9F9D-623B928B1737}">
      <dgm:prSet/>
      <dgm:spPr/>
      <dgm:t>
        <a:bodyPr/>
        <a:lstStyle/>
        <a:p>
          <a:endParaRPr lang="en-US"/>
        </a:p>
      </dgm:t>
    </dgm:pt>
    <dgm:pt modelId="{333958B2-1DA5-4682-8920-B7512D574991}" type="sibTrans" cxnId="{2C6F468A-76FB-448B-9F9D-623B928B1737}">
      <dgm:prSet/>
      <dgm:spPr/>
      <dgm:t>
        <a:bodyPr/>
        <a:lstStyle/>
        <a:p>
          <a:endParaRPr lang="en-US"/>
        </a:p>
      </dgm:t>
    </dgm:pt>
    <dgm:pt modelId="{2588C7EB-4E51-49E7-BC16-65F3BC08575B}">
      <dgm:prSet/>
      <dgm:spPr/>
      <dgm:t>
        <a:bodyPr/>
        <a:lstStyle/>
        <a:p>
          <a:r>
            <a:rPr lang="en-US" b="0" i="0"/>
            <a:t>Responsive layouts for optimal viewing across devices</a:t>
          </a:r>
          <a:endParaRPr lang="en-US"/>
        </a:p>
      </dgm:t>
    </dgm:pt>
    <dgm:pt modelId="{53B86F52-5582-4F22-8131-74267470EA6E}" type="parTrans" cxnId="{E181BD9A-DABB-4E3E-B02A-BDD39649BE58}">
      <dgm:prSet/>
      <dgm:spPr/>
      <dgm:t>
        <a:bodyPr/>
        <a:lstStyle/>
        <a:p>
          <a:endParaRPr lang="en-US"/>
        </a:p>
      </dgm:t>
    </dgm:pt>
    <dgm:pt modelId="{B5AE935C-6E84-4189-974C-3FFE75ED0111}" type="sibTrans" cxnId="{E181BD9A-DABB-4E3E-B02A-BDD39649BE58}">
      <dgm:prSet/>
      <dgm:spPr/>
      <dgm:t>
        <a:bodyPr/>
        <a:lstStyle/>
        <a:p>
          <a:endParaRPr lang="en-US"/>
        </a:p>
      </dgm:t>
    </dgm:pt>
    <dgm:pt modelId="{F6E4F13A-D32C-460F-B101-C5CA19C93597}">
      <dgm:prSet/>
      <dgm:spPr/>
      <dgm:t>
        <a:bodyPr/>
        <a:lstStyle/>
        <a:p>
          <a:r>
            <a:rPr lang="en-US" b="0" i="0"/>
            <a:t>Seamless Audio Playback:</a:t>
          </a:r>
          <a:endParaRPr lang="en-US"/>
        </a:p>
      </dgm:t>
    </dgm:pt>
    <dgm:pt modelId="{BD50284B-F102-444D-82DA-2D94E2D23009}" type="parTrans" cxnId="{E57BBAEA-9BDF-4CCE-9D1F-949C4F03D16A}">
      <dgm:prSet/>
      <dgm:spPr/>
      <dgm:t>
        <a:bodyPr/>
        <a:lstStyle/>
        <a:p>
          <a:endParaRPr lang="en-US"/>
        </a:p>
      </dgm:t>
    </dgm:pt>
    <dgm:pt modelId="{23C3652B-3E76-416E-9F30-C71022FF9EF4}" type="sibTrans" cxnId="{E57BBAEA-9BDF-4CCE-9D1F-949C4F03D16A}">
      <dgm:prSet/>
      <dgm:spPr/>
      <dgm:t>
        <a:bodyPr/>
        <a:lstStyle/>
        <a:p>
          <a:endParaRPr lang="en-US"/>
        </a:p>
      </dgm:t>
    </dgm:pt>
    <dgm:pt modelId="{2601C769-AA1A-4F47-8F4F-304CC7F13A25}">
      <dgm:prSet/>
      <dgm:spPr/>
      <dgm:t>
        <a:bodyPr/>
        <a:lstStyle/>
        <a:p>
          <a:r>
            <a:rPr lang="en-US" b="0" i="0"/>
            <a:t>Smooth transitions between tracks for a seamless listening experience</a:t>
          </a:r>
          <a:endParaRPr lang="en-US"/>
        </a:p>
      </dgm:t>
    </dgm:pt>
    <dgm:pt modelId="{A4F63339-1360-4437-88E3-6DF56D17E785}" type="parTrans" cxnId="{25579980-FB9A-4F7B-94D6-062E3CB8973B}">
      <dgm:prSet/>
      <dgm:spPr/>
      <dgm:t>
        <a:bodyPr/>
        <a:lstStyle/>
        <a:p>
          <a:endParaRPr lang="en-US"/>
        </a:p>
      </dgm:t>
    </dgm:pt>
    <dgm:pt modelId="{335CA2BB-1CD0-4DAC-B3B2-71107BB7338F}" type="sibTrans" cxnId="{25579980-FB9A-4F7B-94D6-062E3CB8973B}">
      <dgm:prSet/>
      <dgm:spPr/>
      <dgm:t>
        <a:bodyPr/>
        <a:lstStyle/>
        <a:p>
          <a:endParaRPr lang="en-US"/>
        </a:p>
      </dgm:t>
    </dgm:pt>
    <dgm:pt modelId="{D1F7B268-5227-4A26-BF79-EAEC4A91BF7A}" type="pres">
      <dgm:prSet presAssocID="{BAD9F165-9220-4357-BBFC-3CC430027EA4}" presName="diagram" presStyleCnt="0">
        <dgm:presLayoutVars>
          <dgm:dir/>
          <dgm:resizeHandles val="exact"/>
        </dgm:presLayoutVars>
      </dgm:prSet>
      <dgm:spPr/>
    </dgm:pt>
    <dgm:pt modelId="{06A24641-9E03-45D5-95CF-6D697346AA66}" type="pres">
      <dgm:prSet presAssocID="{EF60CD6A-CACD-4997-A253-32C02F9178ED}" presName="node" presStyleLbl="node1" presStyleIdx="0" presStyleCnt="4" custLinFactNeighborX="123" custLinFactNeighborY="-463">
        <dgm:presLayoutVars>
          <dgm:bulletEnabled val="1"/>
        </dgm:presLayoutVars>
      </dgm:prSet>
      <dgm:spPr/>
    </dgm:pt>
    <dgm:pt modelId="{3D48407A-FC19-4977-9388-BF5C7E7867FA}" type="pres">
      <dgm:prSet presAssocID="{333958B2-1DA5-4682-8920-B7512D574991}" presName="sibTrans" presStyleCnt="0"/>
      <dgm:spPr/>
    </dgm:pt>
    <dgm:pt modelId="{CADA5913-B78B-43B5-AAA5-6C5F8344DE60}" type="pres">
      <dgm:prSet presAssocID="{2588C7EB-4E51-49E7-BC16-65F3BC08575B}" presName="node" presStyleLbl="node1" presStyleIdx="1" presStyleCnt="4">
        <dgm:presLayoutVars>
          <dgm:bulletEnabled val="1"/>
        </dgm:presLayoutVars>
      </dgm:prSet>
      <dgm:spPr/>
    </dgm:pt>
    <dgm:pt modelId="{10EFFF79-6675-42B1-9CB9-0B4BC97C6056}" type="pres">
      <dgm:prSet presAssocID="{B5AE935C-6E84-4189-974C-3FFE75ED0111}" presName="sibTrans" presStyleCnt="0"/>
      <dgm:spPr/>
    </dgm:pt>
    <dgm:pt modelId="{62810FAE-2EB6-4D9D-9E8A-13897B458331}" type="pres">
      <dgm:prSet presAssocID="{F6E4F13A-D32C-460F-B101-C5CA19C93597}" presName="node" presStyleLbl="node1" presStyleIdx="2" presStyleCnt="4" custLinFactNeighborX="-26" custLinFactNeighborY="-3276">
        <dgm:presLayoutVars>
          <dgm:bulletEnabled val="1"/>
        </dgm:presLayoutVars>
      </dgm:prSet>
      <dgm:spPr/>
    </dgm:pt>
    <dgm:pt modelId="{732EE36E-7BDA-4812-B070-B968E2122CD5}" type="pres">
      <dgm:prSet presAssocID="{23C3652B-3E76-416E-9F30-C71022FF9EF4}" presName="sibTrans" presStyleCnt="0"/>
      <dgm:spPr/>
    </dgm:pt>
    <dgm:pt modelId="{ECFAF117-3A0D-423C-9C42-F7F5EE20C73C}" type="pres">
      <dgm:prSet presAssocID="{2601C769-AA1A-4F47-8F4F-304CC7F13A25}" presName="node" presStyleLbl="node1" presStyleIdx="3" presStyleCnt="4">
        <dgm:presLayoutVars>
          <dgm:bulletEnabled val="1"/>
        </dgm:presLayoutVars>
      </dgm:prSet>
      <dgm:spPr/>
    </dgm:pt>
  </dgm:ptLst>
  <dgm:cxnLst>
    <dgm:cxn modelId="{4A40C233-7ECE-459F-8D6F-8677DAB5F884}" type="presOf" srcId="{BAD9F165-9220-4357-BBFC-3CC430027EA4}" destId="{D1F7B268-5227-4A26-BF79-EAEC4A91BF7A}" srcOrd="0" destOrd="0" presId="urn:microsoft.com/office/officeart/2005/8/layout/default"/>
    <dgm:cxn modelId="{4A658D43-9CF7-4AE2-B9B3-D994E2B81C8E}" type="presOf" srcId="{F6E4F13A-D32C-460F-B101-C5CA19C93597}" destId="{62810FAE-2EB6-4D9D-9E8A-13897B458331}" srcOrd="0" destOrd="0" presId="urn:microsoft.com/office/officeart/2005/8/layout/default"/>
    <dgm:cxn modelId="{25579980-FB9A-4F7B-94D6-062E3CB8973B}" srcId="{BAD9F165-9220-4357-BBFC-3CC430027EA4}" destId="{2601C769-AA1A-4F47-8F4F-304CC7F13A25}" srcOrd="3" destOrd="0" parTransId="{A4F63339-1360-4437-88E3-6DF56D17E785}" sibTransId="{335CA2BB-1CD0-4DAC-B3B2-71107BB7338F}"/>
    <dgm:cxn modelId="{2C6F468A-76FB-448B-9F9D-623B928B1737}" srcId="{BAD9F165-9220-4357-BBFC-3CC430027EA4}" destId="{EF60CD6A-CACD-4997-A253-32C02F9178ED}" srcOrd="0" destOrd="0" parTransId="{9D21D125-0296-47C0-AB69-3A9983822509}" sibTransId="{333958B2-1DA5-4682-8920-B7512D574991}"/>
    <dgm:cxn modelId="{E181BD9A-DABB-4E3E-B02A-BDD39649BE58}" srcId="{BAD9F165-9220-4357-BBFC-3CC430027EA4}" destId="{2588C7EB-4E51-49E7-BC16-65F3BC08575B}" srcOrd="1" destOrd="0" parTransId="{53B86F52-5582-4F22-8131-74267470EA6E}" sibTransId="{B5AE935C-6E84-4189-974C-3FFE75ED0111}"/>
    <dgm:cxn modelId="{1779609C-8B6A-4471-87D6-5CFAB514047F}" type="presOf" srcId="{EF60CD6A-CACD-4997-A253-32C02F9178ED}" destId="{06A24641-9E03-45D5-95CF-6D697346AA66}" srcOrd="0" destOrd="0" presId="urn:microsoft.com/office/officeart/2005/8/layout/default"/>
    <dgm:cxn modelId="{86A5FBC4-2426-4C28-9688-AA9FFD6344B3}" type="presOf" srcId="{2601C769-AA1A-4F47-8F4F-304CC7F13A25}" destId="{ECFAF117-3A0D-423C-9C42-F7F5EE20C73C}" srcOrd="0" destOrd="0" presId="urn:microsoft.com/office/officeart/2005/8/layout/default"/>
    <dgm:cxn modelId="{3EF557D2-9C3B-4036-9C74-607A9BAEB610}" type="presOf" srcId="{2588C7EB-4E51-49E7-BC16-65F3BC08575B}" destId="{CADA5913-B78B-43B5-AAA5-6C5F8344DE60}" srcOrd="0" destOrd="0" presId="urn:microsoft.com/office/officeart/2005/8/layout/default"/>
    <dgm:cxn modelId="{E57BBAEA-9BDF-4CCE-9D1F-949C4F03D16A}" srcId="{BAD9F165-9220-4357-BBFC-3CC430027EA4}" destId="{F6E4F13A-D32C-460F-B101-C5CA19C93597}" srcOrd="2" destOrd="0" parTransId="{BD50284B-F102-444D-82DA-2D94E2D23009}" sibTransId="{23C3652B-3E76-416E-9F30-C71022FF9EF4}"/>
    <dgm:cxn modelId="{BF62C0F8-9299-4EC2-BBE0-02748182015D}" type="presParOf" srcId="{D1F7B268-5227-4A26-BF79-EAEC4A91BF7A}" destId="{06A24641-9E03-45D5-95CF-6D697346AA66}" srcOrd="0" destOrd="0" presId="urn:microsoft.com/office/officeart/2005/8/layout/default"/>
    <dgm:cxn modelId="{F4E203A2-C1B5-432E-A796-9BB2BBAF63A9}" type="presParOf" srcId="{D1F7B268-5227-4A26-BF79-EAEC4A91BF7A}" destId="{3D48407A-FC19-4977-9388-BF5C7E7867FA}" srcOrd="1" destOrd="0" presId="urn:microsoft.com/office/officeart/2005/8/layout/default"/>
    <dgm:cxn modelId="{0F9B3AF9-769A-4C7B-935E-20D3BAAB54B9}" type="presParOf" srcId="{D1F7B268-5227-4A26-BF79-EAEC4A91BF7A}" destId="{CADA5913-B78B-43B5-AAA5-6C5F8344DE60}" srcOrd="2" destOrd="0" presId="urn:microsoft.com/office/officeart/2005/8/layout/default"/>
    <dgm:cxn modelId="{9DDF77BE-6BA0-479F-9D8E-4A6DA6ED7259}" type="presParOf" srcId="{D1F7B268-5227-4A26-BF79-EAEC4A91BF7A}" destId="{10EFFF79-6675-42B1-9CB9-0B4BC97C6056}" srcOrd="3" destOrd="0" presId="urn:microsoft.com/office/officeart/2005/8/layout/default"/>
    <dgm:cxn modelId="{D1458F13-18CF-4681-8A5F-4BB0BC3F4F6C}" type="presParOf" srcId="{D1F7B268-5227-4A26-BF79-EAEC4A91BF7A}" destId="{62810FAE-2EB6-4D9D-9E8A-13897B458331}" srcOrd="4" destOrd="0" presId="urn:microsoft.com/office/officeart/2005/8/layout/default"/>
    <dgm:cxn modelId="{2B8890FD-FCF6-4744-A873-8ACF5510B481}" type="presParOf" srcId="{D1F7B268-5227-4A26-BF79-EAEC4A91BF7A}" destId="{732EE36E-7BDA-4812-B070-B968E2122CD5}" srcOrd="5" destOrd="0" presId="urn:microsoft.com/office/officeart/2005/8/layout/default"/>
    <dgm:cxn modelId="{FE9E841D-D3E0-4CD9-B6EA-69A5D0A111A5}" type="presParOf" srcId="{D1F7B268-5227-4A26-BF79-EAEC4A91BF7A}" destId="{ECFAF117-3A0D-423C-9C42-F7F5EE20C73C}"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3FA65-0A32-4AA8-9A60-73BCF110978C}">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B93C4C-0679-4E38-9D30-2D959BBB9B62}">
      <dsp:nvSpPr>
        <dsp:cNvPr id="0" name=""/>
        <dsp:cNvSpPr/>
      </dsp:nvSpPr>
      <dsp:spPr>
        <a:xfrm>
          <a:off x="0" y="675"/>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Introduction</a:t>
          </a:r>
        </a:p>
      </dsp:txBody>
      <dsp:txXfrm>
        <a:off x="0" y="675"/>
        <a:ext cx="6900512" cy="425753"/>
      </dsp:txXfrm>
    </dsp:sp>
    <dsp:sp modelId="{7A44815A-5D64-4BF5-BA22-AA1968164942}">
      <dsp:nvSpPr>
        <dsp:cNvPr id="0" name=""/>
        <dsp:cNvSpPr/>
      </dsp:nvSpPr>
      <dsp:spPr>
        <a:xfrm>
          <a:off x="0" y="426428"/>
          <a:ext cx="6900512" cy="0"/>
        </a:xfrm>
        <a:prstGeom prst="line">
          <a:avLst/>
        </a:prstGeom>
        <a:solidFill>
          <a:schemeClr val="accent2">
            <a:hueOff val="-121280"/>
            <a:satOff val="-6994"/>
            <a:lumOff val="719"/>
            <a:alphaOff val="0"/>
          </a:schemeClr>
        </a:solidFill>
        <a:ln w="12700" cap="flat" cmpd="sng" algn="ctr">
          <a:solidFill>
            <a:schemeClr val="accent2">
              <a:hueOff val="-121280"/>
              <a:satOff val="-6994"/>
              <a:lumOff val="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A9A1C-6F47-4812-8592-2557B7C2D1EB}">
      <dsp:nvSpPr>
        <dsp:cNvPr id="0" name=""/>
        <dsp:cNvSpPr/>
      </dsp:nvSpPr>
      <dsp:spPr>
        <a:xfrm>
          <a:off x="0" y="426428"/>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Why KOBIGAAN? Why not other?</a:t>
          </a:r>
        </a:p>
      </dsp:txBody>
      <dsp:txXfrm>
        <a:off x="0" y="426428"/>
        <a:ext cx="6900512" cy="425753"/>
      </dsp:txXfrm>
    </dsp:sp>
    <dsp:sp modelId="{2D9138B2-16CB-4D9E-A9CA-1B95CFD00C9B}">
      <dsp:nvSpPr>
        <dsp:cNvPr id="0" name=""/>
        <dsp:cNvSpPr/>
      </dsp:nvSpPr>
      <dsp:spPr>
        <a:xfrm>
          <a:off x="0" y="852181"/>
          <a:ext cx="6900512"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C88B8-9A03-48ED-9CCD-D97521930EA0}">
      <dsp:nvSpPr>
        <dsp:cNvPr id="0" name=""/>
        <dsp:cNvSpPr/>
      </dsp:nvSpPr>
      <dsp:spPr>
        <a:xfrm>
          <a:off x="0" y="852181"/>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Solutions</a:t>
          </a:r>
        </a:p>
      </dsp:txBody>
      <dsp:txXfrm>
        <a:off x="0" y="852181"/>
        <a:ext cx="6900512" cy="425753"/>
      </dsp:txXfrm>
    </dsp:sp>
    <dsp:sp modelId="{595976CF-BF86-4CC5-BF24-B35B4B11E6C6}">
      <dsp:nvSpPr>
        <dsp:cNvPr id="0" name=""/>
        <dsp:cNvSpPr/>
      </dsp:nvSpPr>
      <dsp:spPr>
        <a:xfrm>
          <a:off x="0" y="1277934"/>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8E947-753B-488E-9F39-7A20B436E850}">
      <dsp:nvSpPr>
        <dsp:cNvPr id="0" name=""/>
        <dsp:cNvSpPr/>
      </dsp:nvSpPr>
      <dsp:spPr>
        <a:xfrm>
          <a:off x="0" y="1277934"/>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Dynamic frontend with React.</a:t>
          </a:r>
        </a:p>
      </dsp:txBody>
      <dsp:txXfrm>
        <a:off x="0" y="1277934"/>
        <a:ext cx="6900512" cy="425753"/>
      </dsp:txXfrm>
    </dsp:sp>
    <dsp:sp modelId="{3D86162F-64FE-4194-8BB8-1F62A2B9BD63}">
      <dsp:nvSpPr>
        <dsp:cNvPr id="0" name=""/>
        <dsp:cNvSpPr/>
      </dsp:nvSpPr>
      <dsp:spPr>
        <a:xfrm>
          <a:off x="0" y="1703687"/>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6675F1-6667-422D-A699-5CC63416EB48}">
      <dsp:nvSpPr>
        <dsp:cNvPr id="0" name=""/>
        <dsp:cNvSpPr/>
      </dsp:nvSpPr>
      <dsp:spPr>
        <a:xfrm>
          <a:off x="0" y="1703687"/>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Weakly contributions</a:t>
          </a:r>
        </a:p>
      </dsp:txBody>
      <dsp:txXfrm>
        <a:off x="0" y="1703687"/>
        <a:ext cx="6900512" cy="425753"/>
      </dsp:txXfrm>
    </dsp:sp>
    <dsp:sp modelId="{5312EFB8-C75C-4E63-B824-BC4C316A17DA}">
      <dsp:nvSpPr>
        <dsp:cNvPr id="0" name=""/>
        <dsp:cNvSpPr/>
      </dsp:nvSpPr>
      <dsp:spPr>
        <a:xfrm>
          <a:off x="0" y="2129440"/>
          <a:ext cx="6900512" cy="0"/>
        </a:xfrm>
        <a:prstGeom prst="line">
          <a:avLst/>
        </a:prstGeom>
        <a:solidFill>
          <a:schemeClr val="accent2">
            <a:hueOff val="-606401"/>
            <a:satOff val="-34970"/>
            <a:lumOff val="3595"/>
            <a:alphaOff val="0"/>
          </a:schemeClr>
        </a:solidFill>
        <a:ln w="12700" cap="flat" cmpd="sng" algn="ctr">
          <a:solidFill>
            <a:schemeClr val="accent2">
              <a:hueOff val="-606401"/>
              <a:satOff val="-34970"/>
              <a:lumOff val="35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3655D-7367-4CAB-AA1C-41653BADC302}">
      <dsp:nvSpPr>
        <dsp:cNvPr id="0" name=""/>
        <dsp:cNvSpPr/>
      </dsp:nvSpPr>
      <dsp:spPr>
        <a:xfrm>
          <a:off x="0" y="2129440"/>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Interface</a:t>
          </a:r>
        </a:p>
      </dsp:txBody>
      <dsp:txXfrm>
        <a:off x="0" y="2129440"/>
        <a:ext cx="6900512" cy="425753"/>
      </dsp:txXfrm>
    </dsp:sp>
    <dsp:sp modelId="{1617B1D7-2199-4089-89ED-B3C89DAB69D8}">
      <dsp:nvSpPr>
        <dsp:cNvPr id="0" name=""/>
        <dsp:cNvSpPr/>
      </dsp:nvSpPr>
      <dsp:spPr>
        <a:xfrm>
          <a:off x="0" y="2555193"/>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9F4388-1882-4E21-8CA1-FFF2681E7FED}">
      <dsp:nvSpPr>
        <dsp:cNvPr id="0" name=""/>
        <dsp:cNvSpPr/>
      </dsp:nvSpPr>
      <dsp:spPr>
        <a:xfrm>
          <a:off x="0" y="2555193"/>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Initial feature list</a:t>
          </a:r>
        </a:p>
      </dsp:txBody>
      <dsp:txXfrm>
        <a:off x="0" y="2555193"/>
        <a:ext cx="6900512" cy="425753"/>
      </dsp:txXfrm>
    </dsp:sp>
    <dsp:sp modelId="{4B46DC9F-4980-4E59-8617-2CF2F7B79722}">
      <dsp:nvSpPr>
        <dsp:cNvPr id="0" name=""/>
        <dsp:cNvSpPr/>
      </dsp:nvSpPr>
      <dsp:spPr>
        <a:xfrm>
          <a:off x="0" y="2980947"/>
          <a:ext cx="6900512" cy="0"/>
        </a:xfrm>
        <a:prstGeom prst="line">
          <a:avLst/>
        </a:prstGeom>
        <a:solidFill>
          <a:schemeClr val="accent2">
            <a:hueOff val="-848962"/>
            <a:satOff val="-48958"/>
            <a:lumOff val="5033"/>
            <a:alphaOff val="0"/>
          </a:schemeClr>
        </a:solidFill>
        <a:ln w="12700" cap="flat" cmpd="sng" algn="ctr">
          <a:solidFill>
            <a:schemeClr val="accent2">
              <a:hueOff val="-848962"/>
              <a:satOff val="-48958"/>
              <a:lumOff val="5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A80AE-3CB4-4BB0-85AC-F17D13FEC98C}">
      <dsp:nvSpPr>
        <dsp:cNvPr id="0" name=""/>
        <dsp:cNvSpPr/>
      </dsp:nvSpPr>
      <dsp:spPr>
        <a:xfrm>
          <a:off x="0" y="2980947"/>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Priorities </a:t>
          </a:r>
        </a:p>
      </dsp:txBody>
      <dsp:txXfrm>
        <a:off x="0" y="2980947"/>
        <a:ext cx="6900512" cy="425753"/>
      </dsp:txXfrm>
    </dsp:sp>
    <dsp:sp modelId="{65A9BB62-FCF4-4CC7-8357-9886D39E4CFD}">
      <dsp:nvSpPr>
        <dsp:cNvPr id="0" name=""/>
        <dsp:cNvSpPr/>
      </dsp:nvSpPr>
      <dsp:spPr>
        <a:xfrm>
          <a:off x="0" y="340670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C6D8C-AE62-4804-A776-97109C983BA4}">
      <dsp:nvSpPr>
        <dsp:cNvPr id="0" name=""/>
        <dsp:cNvSpPr/>
      </dsp:nvSpPr>
      <dsp:spPr>
        <a:xfrm>
          <a:off x="0" y="3406700"/>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Obstacles and limitations</a:t>
          </a:r>
        </a:p>
      </dsp:txBody>
      <dsp:txXfrm>
        <a:off x="0" y="3406700"/>
        <a:ext cx="6900512" cy="425753"/>
      </dsp:txXfrm>
    </dsp:sp>
    <dsp:sp modelId="{99D50B3F-B5AD-4BF6-A84E-072A22F71FFB}">
      <dsp:nvSpPr>
        <dsp:cNvPr id="0" name=""/>
        <dsp:cNvSpPr/>
      </dsp:nvSpPr>
      <dsp:spPr>
        <a:xfrm>
          <a:off x="0" y="3832453"/>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64E74-C18C-4475-953E-90A2DB4CD909}">
      <dsp:nvSpPr>
        <dsp:cNvPr id="0" name=""/>
        <dsp:cNvSpPr/>
      </dsp:nvSpPr>
      <dsp:spPr>
        <a:xfrm>
          <a:off x="0" y="3832453"/>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Front view</a:t>
          </a:r>
        </a:p>
      </dsp:txBody>
      <dsp:txXfrm>
        <a:off x="0" y="3832453"/>
        <a:ext cx="6900512" cy="425753"/>
      </dsp:txXfrm>
    </dsp:sp>
    <dsp:sp modelId="{26F12083-B2C4-4956-9814-CF583C90EE66}">
      <dsp:nvSpPr>
        <dsp:cNvPr id="0" name=""/>
        <dsp:cNvSpPr/>
      </dsp:nvSpPr>
      <dsp:spPr>
        <a:xfrm>
          <a:off x="0" y="4258206"/>
          <a:ext cx="6900512"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F0C1EA-A4B7-41B5-AFBF-B974C4CB10F0}">
      <dsp:nvSpPr>
        <dsp:cNvPr id="0" name=""/>
        <dsp:cNvSpPr/>
      </dsp:nvSpPr>
      <dsp:spPr>
        <a:xfrm>
          <a:off x="0" y="4258206"/>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Machine leering</a:t>
          </a:r>
        </a:p>
      </dsp:txBody>
      <dsp:txXfrm>
        <a:off x="0" y="4258206"/>
        <a:ext cx="6900512" cy="425753"/>
      </dsp:txXfrm>
    </dsp:sp>
    <dsp:sp modelId="{825910BB-D480-454B-A477-8E281EA605D9}">
      <dsp:nvSpPr>
        <dsp:cNvPr id="0" name=""/>
        <dsp:cNvSpPr/>
      </dsp:nvSpPr>
      <dsp:spPr>
        <a:xfrm>
          <a:off x="0" y="4683959"/>
          <a:ext cx="6900512" cy="0"/>
        </a:xfrm>
        <a:prstGeom prst="line">
          <a:avLst/>
        </a:prstGeom>
        <a:solidFill>
          <a:schemeClr val="accent2">
            <a:hueOff val="-1334083"/>
            <a:satOff val="-76934"/>
            <a:lumOff val="7909"/>
            <a:alphaOff val="0"/>
          </a:schemeClr>
        </a:solidFill>
        <a:ln w="12700" cap="flat" cmpd="sng" algn="ctr">
          <a:solidFill>
            <a:schemeClr val="accent2">
              <a:hueOff val="-1334083"/>
              <a:satOff val="-76934"/>
              <a:lumOff val="79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7CE4A-3189-46EF-9ACF-493284A0B44B}">
      <dsp:nvSpPr>
        <dsp:cNvPr id="0" name=""/>
        <dsp:cNvSpPr/>
      </dsp:nvSpPr>
      <dsp:spPr>
        <a:xfrm>
          <a:off x="0" y="4683959"/>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Recommendation system</a:t>
          </a:r>
        </a:p>
      </dsp:txBody>
      <dsp:txXfrm>
        <a:off x="0" y="4683959"/>
        <a:ext cx="6900512" cy="425753"/>
      </dsp:txXfrm>
    </dsp:sp>
    <dsp:sp modelId="{4A73F0B6-B2FA-4117-9E92-72F1988636B0}">
      <dsp:nvSpPr>
        <dsp:cNvPr id="0" name=""/>
        <dsp:cNvSpPr/>
      </dsp:nvSpPr>
      <dsp:spPr>
        <a:xfrm>
          <a:off x="0" y="5109712"/>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2204C-3F5C-4AC9-90FC-A335144CC8DA}">
      <dsp:nvSpPr>
        <dsp:cNvPr id="0" name=""/>
        <dsp:cNvSpPr/>
      </dsp:nvSpPr>
      <dsp:spPr>
        <a:xfrm>
          <a:off x="0" y="5109712"/>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Conclusion and feature discussion</a:t>
          </a:r>
        </a:p>
      </dsp:txBody>
      <dsp:txXfrm>
        <a:off x="0" y="5109712"/>
        <a:ext cx="6900512" cy="425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930B8-433D-4F58-B177-C7A8A8FCF8D0}">
      <dsp:nvSpPr>
        <dsp:cNvPr id="0" name=""/>
        <dsp:cNvSpPr/>
      </dsp:nvSpPr>
      <dsp:spPr>
        <a:xfrm>
          <a:off x="0" y="0"/>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F9981-65B9-4B72-A1E6-530FD5A45367}">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B2CF1-0213-4A9B-A5EC-22C1D084EB8D}">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b="0" i="0" kern="1200"/>
            <a:t>Vast Music Library</a:t>
          </a:r>
          <a:endParaRPr lang="en-US" sz="1900" kern="1200"/>
        </a:p>
      </dsp:txBody>
      <dsp:txXfrm>
        <a:off x="889864" y="1808"/>
        <a:ext cx="5355400" cy="770445"/>
      </dsp:txXfrm>
    </dsp:sp>
    <dsp:sp modelId="{791D020C-318F-4FDF-B9F5-9FFE12E587DA}">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A5A20-7027-4879-A9CC-5ED7DF012704}">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D40B64-276A-4709-97B7-14C1E4D85126}">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b="0" i="0" kern="1200"/>
            <a:t>Personalized Playlists</a:t>
          </a:r>
          <a:endParaRPr lang="en-US" sz="1900" kern="1200"/>
        </a:p>
      </dsp:txBody>
      <dsp:txXfrm>
        <a:off x="889864" y="964865"/>
        <a:ext cx="5355400" cy="770445"/>
      </dsp:txXfrm>
    </dsp:sp>
    <dsp:sp modelId="{0C67677B-4677-4C5B-8DF3-0F331978FA0B}">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6A5A7-EAD3-4454-A083-4BD33AF9B6D0}">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C7BE45-49C3-4CFC-968D-F4E5B02BD766}">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b="0" i="0" kern="1200"/>
            <a:t>Smart Recommendations</a:t>
          </a:r>
          <a:endParaRPr lang="en-US" sz="1900" kern="1200"/>
        </a:p>
      </dsp:txBody>
      <dsp:txXfrm>
        <a:off x="889864" y="1927922"/>
        <a:ext cx="5355400" cy="770445"/>
      </dsp:txXfrm>
    </dsp:sp>
    <dsp:sp modelId="{966FC52C-B797-4CF5-B4D9-D2CCEA9D9F13}">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E8AE2-9382-4B4C-A790-293B8EF89C0F}">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0DFD4-9DB6-414D-A24E-8AA1468FAF01}">
      <dsp:nvSpPr>
        <dsp:cNvPr id="0" name=""/>
        <dsp:cNvSpPr/>
      </dsp:nvSpPr>
      <dsp:spPr>
        <a:xfrm>
          <a:off x="889864" y="2890979"/>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b="0" i="0" kern="1200"/>
            <a:t>User-Friendly Interface</a:t>
          </a:r>
          <a:endParaRPr lang="en-US" sz="1900" kern="1200"/>
        </a:p>
      </dsp:txBody>
      <dsp:txXfrm>
        <a:off x="889864" y="2890979"/>
        <a:ext cx="5355400" cy="770445"/>
      </dsp:txXfrm>
    </dsp:sp>
    <dsp:sp modelId="{7762A2DA-363E-4CE7-8CBA-56484471DABD}">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DC25A6-137A-4CF5-B12D-DEE7DC0FDFE6}">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A8D0F4-8D70-4F18-B808-03033CCAED56}">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b="0" i="0" kern="1200"/>
            <a:t>Anywhere, Anytime Access</a:t>
          </a:r>
          <a:endParaRPr lang="en-US" sz="1900" kern="1200"/>
        </a:p>
      </dsp:txBody>
      <dsp:txXfrm>
        <a:off x="889864" y="3854036"/>
        <a:ext cx="5355400" cy="770445"/>
      </dsp:txXfrm>
    </dsp:sp>
    <dsp:sp modelId="{7D0EEAB9-2829-400B-9458-DFA4BF913268}">
      <dsp:nvSpPr>
        <dsp:cNvPr id="0" name=""/>
        <dsp:cNvSpPr/>
      </dsp:nvSpPr>
      <dsp:spPr>
        <a:xfrm>
          <a:off x="0" y="4817093"/>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B8634-0105-46E5-BC92-CAA2B89C8918}">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998696-50D2-4B90-9140-2D341068FF27}">
      <dsp:nvSpPr>
        <dsp:cNvPr id="0" name=""/>
        <dsp:cNvSpPr/>
      </dsp:nvSpPr>
      <dsp:spPr>
        <a:xfrm>
          <a:off x="889864" y="4817093"/>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100000"/>
            </a:lnSpc>
            <a:spcBef>
              <a:spcPct val="0"/>
            </a:spcBef>
            <a:spcAft>
              <a:spcPct val="35000"/>
            </a:spcAft>
            <a:buNone/>
          </a:pPr>
          <a:r>
            <a:rPr lang="en-US" sz="1900" b="0" i="0" kern="1200"/>
            <a:t>Immerse in High-Quality Sound</a:t>
          </a:r>
          <a:endParaRPr lang="en-US" sz="1900" kern="1200"/>
        </a:p>
      </dsp:txBody>
      <dsp:txXfrm>
        <a:off x="889864" y="4817093"/>
        <a:ext cx="5355400" cy="770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13520-9ACC-4BFC-866E-1488C925E114}">
      <dsp:nvSpPr>
        <dsp:cNvPr id="0" name=""/>
        <dsp:cNvSpPr/>
      </dsp:nvSpPr>
      <dsp:spPr>
        <a:xfrm>
          <a:off x="2372384" y="2124"/>
          <a:ext cx="5770868" cy="140228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a:t>Other streaming applications lock features behind paywalls, which is expensive for average Bangladeshi people. </a:t>
          </a:r>
          <a:endParaRPr lang="en-US" sz="2400" kern="1200"/>
        </a:p>
      </dsp:txBody>
      <dsp:txXfrm>
        <a:off x="2440838" y="70578"/>
        <a:ext cx="5633960" cy="1265378"/>
      </dsp:txXfrm>
    </dsp:sp>
    <dsp:sp modelId="{9A01313B-2F06-4748-8978-C8998C6A3C27}">
      <dsp:nvSpPr>
        <dsp:cNvPr id="0" name=""/>
        <dsp:cNvSpPr/>
      </dsp:nvSpPr>
      <dsp:spPr>
        <a:xfrm>
          <a:off x="2362201" y="1474525"/>
          <a:ext cx="5770906" cy="140228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a:t>Local alternatives lack features and poor user interface. </a:t>
          </a:r>
          <a:endParaRPr lang="en-US" sz="2400" kern="1200"/>
        </a:p>
      </dsp:txBody>
      <dsp:txXfrm>
        <a:off x="2430655" y="1542979"/>
        <a:ext cx="5633998" cy="1265378"/>
      </dsp:txXfrm>
    </dsp:sp>
    <dsp:sp modelId="{84E7174A-CE32-4FC6-B945-E86D2F948621}">
      <dsp:nvSpPr>
        <dsp:cNvPr id="0" name=""/>
        <dsp:cNvSpPr/>
      </dsp:nvSpPr>
      <dsp:spPr>
        <a:xfrm>
          <a:off x="2362201" y="2946926"/>
          <a:ext cx="5791197" cy="140228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i="0" kern="1200"/>
            <a:t>Major music streaming sites steal and sell user data.</a:t>
          </a:r>
          <a:endParaRPr lang="en-US" sz="2400" kern="1200"/>
        </a:p>
      </dsp:txBody>
      <dsp:txXfrm>
        <a:off x="2430655" y="3015380"/>
        <a:ext cx="5654289"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24641-9E03-45D5-95CF-6D697346AA66}">
      <dsp:nvSpPr>
        <dsp:cNvPr id="0" name=""/>
        <dsp:cNvSpPr/>
      </dsp:nvSpPr>
      <dsp:spPr>
        <a:xfrm>
          <a:off x="4069" y="246217"/>
          <a:ext cx="2737819" cy="164269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Engaging User Interface:</a:t>
          </a:r>
          <a:endParaRPr lang="en-US" sz="2500" kern="1200"/>
        </a:p>
      </dsp:txBody>
      <dsp:txXfrm>
        <a:off x="4069" y="246217"/>
        <a:ext cx="2737819" cy="1642691"/>
      </dsp:txXfrm>
    </dsp:sp>
    <dsp:sp modelId="{CADA5913-B78B-43B5-AAA5-6C5F8344DE60}">
      <dsp:nvSpPr>
        <dsp:cNvPr id="0" name=""/>
        <dsp:cNvSpPr/>
      </dsp:nvSpPr>
      <dsp:spPr>
        <a:xfrm>
          <a:off x="3012302" y="253823"/>
          <a:ext cx="2737819" cy="164269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Responsive layouts for optimal viewing across devices</a:t>
          </a:r>
          <a:endParaRPr lang="en-US" sz="2500" kern="1200"/>
        </a:p>
      </dsp:txBody>
      <dsp:txXfrm>
        <a:off x="3012302" y="253823"/>
        <a:ext cx="2737819" cy="1642691"/>
      </dsp:txXfrm>
    </dsp:sp>
    <dsp:sp modelId="{62810FAE-2EB6-4D9D-9E8A-13897B458331}">
      <dsp:nvSpPr>
        <dsp:cNvPr id="0" name=""/>
        <dsp:cNvSpPr/>
      </dsp:nvSpPr>
      <dsp:spPr>
        <a:xfrm>
          <a:off x="0" y="2116482"/>
          <a:ext cx="2737819" cy="164269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Seamless Audio Playback:</a:t>
          </a:r>
          <a:endParaRPr lang="en-US" sz="2500" kern="1200"/>
        </a:p>
      </dsp:txBody>
      <dsp:txXfrm>
        <a:off x="0" y="2116482"/>
        <a:ext cx="2737819" cy="1642691"/>
      </dsp:txXfrm>
    </dsp:sp>
    <dsp:sp modelId="{ECFAF117-3A0D-423C-9C42-F7F5EE20C73C}">
      <dsp:nvSpPr>
        <dsp:cNvPr id="0" name=""/>
        <dsp:cNvSpPr/>
      </dsp:nvSpPr>
      <dsp:spPr>
        <a:xfrm>
          <a:off x="3012302" y="2170296"/>
          <a:ext cx="2737819" cy="164269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Smooth transitions between tracks for a seamless listening experience</a:t>
          </a:r>
          <a:endParaRPr lang="en-US" sz="2500" kern="1200"/>
        </a:p>
      </dsp:txBody>
      <dsp:txXfrm>
        <a:off x="3012302" y="2170296"/>
        <a:ext cx="2737819" cy="16426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06E6-95DD-D951-11C6-19C59D039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78924B-E561-A1F1-ECFF-A9AD826F4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1B6C3-DA6C-C8EC-A951-66F818FB6324}"/>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5" name="Footer Placeholder 4">
            <a:extLst>
              <a:ext uri="{FF2B5EF4-FFF2-40B4-BE49-F238E27FC236}">
                <a16:creationId xmlns:a16="http://schemas.microsoft.com/office/drawing/2014/main" id="{FA3E40F0-B74A-A8E5-BD64-2F7C49E59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97CFA-D796-9C59-D1ED-FACC078876E7}"/>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386997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73CE-7497-69CB-062E-5A386E706D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E3739-02C6-C303-3E65-41008179A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4292-A8A8-3AFF-EB2B-B6EF9E4851C2}"/>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5" name="Footer Placeholder 4">
            <a:extLst>
              <a:ext uri="{FF2B5EF4-FFF2-40B4-BE49-F238E27FC236}">
                <a16:creationId xmlns:a16="http://schemas.microsoft.com/office/drawing/2014/main" id="{B1F2C57D-4E16-09B2-59E9-B95DF2A05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A7949-453D-69E9-F6FC-D1B17CA0B65F}"/>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29285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E9297-382E-CBA4-F0E7-F2C5DED37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F74C-6F3B-3731-1291-2CEAB92D82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760FC-8F55-CBE0-9983-6F7EE1A72D24}"/>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5" name="Footer Placeholder 4">
            <a:extLst>
              <a:ext uri="{FF2B5EF4-FFF2-40B4-BE49-F238E27FC236}">
                <a16:creationId xmlns:a16="http://schemas.microsoft.com/office/drawing/2014/main" id="{0036C60A-E780-7DED-87DE-E3EA4C9E8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6D21D-404A-C4AB-689C-55A298C816B8}"/>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1714714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4A34-46A0-8A99-CFA1-ADAC0964B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12CA7F-7204-FCEB-19EA-3A48912AE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DE891-A931-52CD-FF32-321456AB4950}"/>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5" name="Footer Placeholder 4">
            <a:extLst>
              <a:ext uri="{FF2B5EF4-FFF2-40B4-BE49-F238E27FC236}">
                <a16:creationId xmlns:a16="http://schemas.microsoft.com/office/drawing/2014/main" id="{94A63889-9CF7-CF29-E6FC-509B08FFC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FD4D9-4DA3-CE3B-6F38-CE83FD9E9632}"/>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134719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5CBC-6D1B-DE4D-5C4D-86FDFD798C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2A6CC-22D8-C2C3-3107-7851A2A4E1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8CEEE-527E-3FD4-7F1D-DB8AAA1C211D}"/>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5" name="Footer Placeholder 4">
            <a:extLst>
              <a:ext uri="{FF2B5EF4-FFF2-40B4-BE49-F238E27FC236}">
                <a16:creationId xmlns:a16="http://schemas.microsoft.com/office/drawing/2014/main" id="{42726C24-F3F1-A995-CAC4-D08812DA5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1C14D-E5CE-E88B-6B46-B10A48F4FD3F}"/>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4064218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D8AA-10DA-D587-8F0C-603E15349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58357A-87E7-A38E-8F44-A52367137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7FDF14-9741-2872-209A-068AC5914142}"/>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5" name="Footer Placeholder 4">
            <a:extLst>
              <a:ext uri="{FF2B5EF4-FFF2-40B4-BE49-F238E27FC236}">
                <a16:creationId xmlns:a16="http://schemas.microsoft.com/office/drawing/2014/main" id="{950FAF52-1ADC-E937-7E59-FE3376E0E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71785-3E30-7E07-E883-B56603602C85}"/>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3673968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9EE0-B8DC-970B-BD98-ABD4FF9BC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DF2FD-EF4C-401D-2E76-79C4CEF7B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C22848-0B5F-D6FA-2ABA-44FF23A9DA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61D84A-5198-E3A0-F28F-24F18D3F06BE}"/>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6" name="Footer Placeholder 5">
            <a:extLst>
              <a:ext uri="{FF2B5EF4-FFF2-40B4-BE49-F238E27FC236}">
                <a16:creationId xmlns:a16="http://schemas.microsoft.com/office/drawing/2014/main" id="{9135BD2E-3294-9B3C-BABD-B1EFBD50E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C70D2-04AB-5B37-7177-CF433CC1E411}"/>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1844133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ADAD-1D49-03E4-74B2-A3BE8A1D7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3845FB-4334-E6FD-4734-8B722A6B1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A177B-D2C9-0257-082A-2B4DF64B2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95ADB-E2CA-DA5F-2A2D-C2DA889A0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4E788-77CF-ECE2-8EB9-30DF94292C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7DEC8-BD1A-D99A-773D-E79A494E678B}"/>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8" name="Footer Placeholder 7">
            <a:extLst>
              <a:ext uri="{FF2B5EF4-FFF2-40B4-BE49-F238E27FC236}">
                <a16:creationId xmlns:a16="http://schemas.microsoft.com/office/drawing/2014/main" id="{465DEB88-A867-119C-B01E-8B97DC4270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458C35-2628-7C76-9539-5309D5981723}"/>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175128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BCB2-BA97-86FE-306A-7164432CEA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9B287D-3C9D-D429-4A3E-5431B25609A7}"/>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4" name="Footer Placeholder 3">
            <a:extLst>
              <a:ext uri="{FF2B5EF4-FFF2-40B4-BE49-F238E27FC236}">
                <a16:creationId xmlns:a16="http://schemas.microsoft.com/office/drawing/2014/main" id="{51106B20-57A2-B8F9-906D-50B1A56FB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4B101-90AF-A029-9BFE-76595F69FBC8}"/>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60449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666E0-B41F-011E-7666-B6B5A70539A3}"/>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3" name="Footer Placeholder 2">
            <a:extLst>
              <a:ext uri="{FF2B5EF4-FFF2-40B4-BE49-F238E27FC236}">
                <a16:creationId xmlns:a16="http://schemas.microsoft.com/office/drawing/2014/main" id="{5144D55C-1EB8-A562-BDA8-B051B35305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5E3EBB-F35C-2B0D-A215-B8749A52D014}"/>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3941378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E5AB-A10E-CA3A-E134-3201AA59A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D6F0B-9710-EDB7-1524-A1654924C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AD8652-D557-39A2-C14E-9904A6BE1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76982-85D4-DE59-2C31-1271E7668FB4}"/>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6" name="Footer Placeholder 5">
            <a:extLst>
              <a:ext uri="{FF2B5EF4-FFF2-40B4-BE49-F238E27FC236}">
                <a16:creationId xmlns:a16="http://schemas.microsoft.com/office/drawing/2014/main" id="{87CB424F-9E02-7D91-0F59-F18FE921F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7C370-8DB9-4CAE-B3EA-82F92DC6DA48}"/>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111636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2507-B8C5-5F69-1E53-997A08A7B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A85B3-C611-1157-974E-F88AA2C75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AC66D-CFFD-20E6-B1B8-D21592C611F5}"/>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5" name="Footer Placeholder 4">
            <a:extLst>
              <a:ext uri="{FF2B5EF4-FFF2-40B4-BE49-F238E27FC236}">
                <a16:creationId xmlns:a16="http://schemas.microsoft.com/office/drawing/2014/main" id="{1890A5B7-0030-740D-83E9-1D9A615A9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B3C3C-9436-E93B-F783-572B967971D3}"/>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2866573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2E6F-C85A-65F6-B95E-4CF9BB724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F1347C-0F65-F161-7818-035B4C356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793D2-D4F2-2729-57BA-185DFB23D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08A6A-7D35-0938-F2B5-D671CB561EDB}"/>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6" name="Footer Placeholder 5">
            <a:extLst>
              <a:ext uri="{FF2B5EF4-FFF2-40B4-BE49-F238E27FC236}">
                <a16:creationId xmlns:a16="http://schemas.microsoft.com/office/drawing/2014/main" id="{FE3504B6-A55B-9A08-69D2-C96F744581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BF928-3C06-A14C-CC94-9B3999ECE57E}"/>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315733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B32D-99A8-449D-0081-30670AA954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943D3-BC07-F8C4-177A-642D81ADB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6A16C-B646-4D81-8814-88F4505D9E2B}"/>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5" name="Footer Placeholder 4">
            <a:extLst>
              <a:ext uri="{FF2B5EF4-FFF2-40B4-BE49-F238E27FC236}">
                <a16:creationId xmlns:a16="http://schemas.microsoft.com/office/drawing/2014/main" id="{E925686F-11F0-7F93-4625-4A0EF63B5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7958C-7543-CFDD-9603-DFB930AF7D1D}"/>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3796991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77BDC-4EC0-10D2-EB40-AB4C098EAE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817353-5AA3-46D2-EB08-3411B37F2F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0E619-5938-CE02-FD78-A8A7331BA4D7}"/>
              </a:ext>
            </a:extLst>
          </p:cNvPr>
          <p:cNvSpPr>
            <a:spLocks noGrp="1"/>
          </p:cNvSpPr>
          <p:nvPr>
            <p:ph type="dt" sz="half" idx="10"/>
          </p:nvPr>
        </p:nvSpPr>
        <p:spPr/>
        <p:txBody>
          <a:bodyPr/>
          <a:lstStyle/>
          <a:p>
            <a:fld id="{6AF57F25-571D-41B5-80B6-A8DC72EF7F4A}" type="datetimeFigureOut">
              <a:rPr lang="en-US" smtClean="0"/>
              <a:t>13-Jun-23</a:t>
            </a:fld>
            <a:endParaRPr lang="en-US"/>
          </a:p>
        </p:txBody>
      </p:sp>
      <p:sp>
        <p:nvSpPr>
          <p:cNvPr id="5" name="Footer Placeholder 4">
            <a:extLst>
              <a:ext uri="{FF2B5EF4-FFF2-40B4-BE49-F238E27FC236}">
                <a16:creationId xmlns:a16="http://schemas.microsoft.com/office/drawing/2014/main" id="{1DDFE0B2-3641-5CF3-16DC-7C32E084F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0CD88-0BAB-CF80-A94E-04AAD5CE36AC}"/>
              </a:ext>
            </a:extLst>
          </p:cNvPr>
          <p:cNvSpPr>
            <a:spLocks noGrp="1"/>
          </p:cNvSpPr>
          <p:nvPr>
            <p:ph type="sldNum" sz="quarter" idx="12"/>
          </p:nvPr>
        </p:nvSpPr>
        <p:spPr/>
        <p:txBody>
          <a:bodyPr/>
          <a:lstStyle/>
          <a:p>
            <a:fld id="{CF1FB7A9-FD82-4558-B698-B3EB7C114148}" type="slidenum">
              <a:rPr lang="en-US" smtClean="0"/>
              <a:t>‹#›</a:t>
            </a:fld>
            <a:endParaRPr lang="en-US"/>
          </a:p>
        </p:txBody>
      </p:sp>
    </p:spTree>
    <p:extLst>
      <p:ext uri="{BB962C8B-B14F-4D97-AF65-F5344CB8AC3E}">
        <p14:creationId xmlns:p14="http://schemas.microsoft.com/office/powerpoint/2010/main" val="298197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13-Jun-23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6141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61309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13-Jun-23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34911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13-Jun-23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3382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13-Jun-23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0021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13-Jun-23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41520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13-Jun-23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353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BFF9-937F-897B-9680-EE22BA797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70329-B682-CBA6-23FB-DBC71DEDA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4B945-93EE-98EF-2373-441AD145FB03}"/>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5" name="Footer Placeholder 4">
            <a:extLst>
              <a:ext uri="{FF2B5EF4-FFF2-40B4-BE49-F238E27FC236}">
                <a16:creationId xmlns:a16="http://schemas.microsoft.com/office/drawing/2014/main" id="{34FA8608-AF3E-4A82-7896-E55534EF3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6547D-31B4-2E90-D8DD-BB64A4D5A6CB}"/>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33343126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83786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13-Jun-23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76546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4897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13-Jun-23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570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385F-7575-28B3-DD8D-D24F0C52DD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817B0-26B6-72EC-E18C-EB7331C3C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0A5B2-1F71-49CA-7960-58CB6913D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AD938D-155D-E335-13D0-454CFB40CBE6}"/>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6" name="Footer Placeholder 5">
            <a:extLst>
              <a:ext uri="{FF2B5EF4-FFF2-40B4-BE49-F238E27FC236}">
                <a16:creationId xmlns:a16="http://schemas.microsoft.com/office/drawing/2014/main" id="{5D42B4E6-B181-6BE3-6C46-E0F8FF857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B94D2-11A8-E1A1-C9E0-87F903ECB7E3}"/>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262019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9508-557B-7EFB-49AA-81A5A3F29C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14169-8F23-88C2-96BE-8BE82C366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A020B5-77F0-659F-EE9C-5000312C1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9FEAC-DE4E-ED5D-DEF3-A07CFB2D1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4C2EF-09E0-BD85-49CE-6C3EB1C48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FEC160-1AF5-D7F1-2B59-13C2E9C86833}"/>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8" name="Footer Placeholder 7">
            <a:extLst>
              <a:ext uri="{FF2B5EF4-FFF2-40B4-BE49-F238E27FC236}">
                <a16:creationId xmlns:a16="http://schemas.microsoft.com/office/drawing/2014/main" id="{2D37E313-2A82-5D2E-C143-2725500DF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A8F83A-21AE-9AFC-CDFC-A4245E62B000}"/>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373946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6AE5-5DE7-0291-00C7-91239EE354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8A9C7F-24A2-688E-34B6-F0E42358AAED}"/>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4" name="Footer Placeholder 3">
            <a:extLst>
              <a:ext uri="{FF2B5EF4-FFF2-40B4-BE49-F238E27FC236}">
                <a16:creationId xmlns:a16="http://schemas.microsoft.com/office/drawing/2014/main" id="{7184D9E5-3614-D26D-4DB1-C217063E34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A75821-81D2-F4C4-4C62-9B1AD6E9A8D2}"/>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384120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77285-594D-FE0B-84C8-42B0DEE98DF1}"/>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3" name="Footer Placeholder 2">
            <a:extLst>
              <a:ext uri="{FF2B5EF4-FFF2-40B4-BE49-F238E27FC236}">
                <a16:creationId xmlns:a16="http://schemas.microsoft.com/office/drawing/2014/main" id="{7BE0C384-3E9C-F134-4399-24AE1376CB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606575-9A95-EF67-1E4F-F1A8DF23DD20}"/>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145101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F378-8290-2F3A-DAC4-0B8F993E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78D4D4-56DB-5369-288C-2977514B6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86A49-66CA-BD8D-DFA0-8D11CAAA5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42A31-E656-CC35-5D4F-B0D59284B103}"/>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6" name="Footer Placeholder 5">
            <a:extLst>
              <a:ext uri="{FF2B5EF4-FFF2-40B4-BE49-F238E27FC236}">
                <a16:creationId xmlns:a16="http://schemas.microsoft.com/office/drawing/2014/main" id="{75B81A11-425A-7762-7939-C44A20098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25AFC-5408-1D93-2044-EA464CEC4D4C}"/>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162664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D73B-A492-FBE9-FF94-D4BF590F6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DE17CC-B1BD-568D-DF08-C6ED9578B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821F28-AAEB-627D-D1BB-76C6F2A79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5F374-285C-15F3-7010-5B7BD19B0641}"/>
              </a:ext>
            </a:extLst>
          </p:cNvPr>
          <p:cNvSpPr>
            <a:spLocks noGrp="1"/>
          </p:cNvSpPr>
          <p:nvPr>
            <p:ph type="dt" sz="half" idx="10"/>
          </p:nvPr>
        </p:nvSpPr>
        <p:spPr/>
        <p:txBody>
          <a:bodyPr/>
          <a:lstStyle/>
          <a:p>
            <a:fld id="{01C3FADB-0A16-4259-8775-E890B19923DB}" type="datetimeFigureOut">
              <a:rPr lang="en-US" smtClean="0"/>
              <a:t>13-Jun-23</a:t>
            </a:fld>
            <a:endParaRPr lang="en-US"/>
          </a:p>
        </p:txBody>
      </p:sp>
      <p:sp>
        <p:nvSpPr>
          <p:cNvPr id="6" name="Footer Placeholder 5">
            <a:extLst>
              <a:ext uri="{FF2B5EF4-FFF2-40B4-BE49-F238E27FC236}">
                <a16:creationId xmlns:a16="http://schemas.microsoft.com/office/drawing/2014/main" id="{33D99192-DB42-A641-C9C2-4EE3C4029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31BDE-9F9B-9787-E51E-27430099949E}"/>
              </a:ext>
            </a:extLst>
          </p:cNvPr>
          <p:cNvSpPr>
            <a:spLocks noGrp="1"/>
          </p:cNvSpPr>
          <p:nvPr>
            <p:ph type="sldNum" sz="quarter" idx="12"/>
          </p:nvPr>
        </p:nvSpPr>
        <p:spPr/>
        <p:txBody>
          <a:bodyPr/>
          <a:lstStyle/>
          <a:p>
            <a:fld id="{CED00554-3259-4EAF-A0AD-9CE2E09C2367}" type="slidenum">
              <a:rPr lang="en-US" smtClean="0"/>
              <a:t>‹#›</a:t>
            </a:fld>
            <a:endParaRPr lang="en-US"/>
          </a:p>
        </p:txBody>
      </p:sp>
    </p:spTree>
    <p:extLst>
      <p:ext uri="{BB962C8B-B14F-4D97-AF65-F5344CB8AC3E}">
        <p14:creationId xmlns:p14="http://schemas.microsoft.com/office/powerpoint/2010/main" val="7157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D8B51-5CDB-3E45-8632-4433047D4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DB3FD-2F32-E522-075B-E4E5F328D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B254D-2B7F-9DE7-8A06-2F2ADA021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3FADB-0A16-4259-8775-E890B19923DB}" type="datetimeFigureOut">
              <a:rPr lang="en-US" smtClean="0"/>
              <a:t>13-Jun-23</a:t>
            </a:fld>
            <a:endParaRPr lang="en-US"/>
          </a:p>
        </p:txBody>
      </p:sp>
      <p:sp>
        <p:nvSpPr>
          <p:cNvPr id="5" name="Footer Placeholder 4">
            <a:extLst>
              <a:ext uri="{FF2B5EF4-FFF2-40B4-BE49-F238E27FC236}">
                <a16:creationId xmlns:a16="http://schemas.microsoft.com/office/drawing/2014/main" id="{FAE04FBD-0714-C49F-DE66-1E215DBFD8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951D5-8D22-792C-3474-90FCC7F37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00554-3259-4EAF-A0AD-9CE2E09C2367}" type="slidenum">
              <a:rPr lang="en-US" smtClean="0"/>
              <a:t>‹#›</a:t>
            </a:fld>
            <a:endParaRPr lang="en-US"/>
          </a:p>
        </p:txBody>
      </p:sp>
    </p:spTree>
    <p:extLst>
      <p:ext uri="{BB962C8B-B14F-4D97-AF65-F5344CB8AC3E}">
        <p14:creationId xmlns:p14="http://schemas.microsoft.com/office/powerpoint/2010/main" val="26550115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5E7F0-87E6-D5D3-1CD9-7858AEF70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AAFA70-EC69-07D4-8BA3-6F3B3FF6A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78056-3049-7140-7417-8EB103A9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57F25-571D-41B5-80B6-A8DC72EF7F4A}" type="datetimeFigureOut">
              <a:rPr lang="en-US" smtClean="0"/>
              <a:t>13-Jun-23</a:t>
            </a:fld>
            <a:endParaRPr lang="en-US"/>
          </a:p>
        </p:txBody>
      </p:sp>
      <p:sp>
        <p:nvSpPr>
          <p:cNvPr id="5" name="Footer Placeholder 4">
            <a:extLst>
              <a:ext uri="{FF2B5EF4-FFF2-40B4-BE49-F238E27FC236}">
                <a16:creationId xmlns:a16="http://schemas.microsoft.com/office/drawing/2014/main" id="{070B3256-DCB1-6594-174F-6085F85FF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F42E2B-172D-2954-EC9F-2C51C3247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FB7A9-FD82-4558-B698-B3EB7C114148}" type="slidenum">
              <a:rPr lang="en-US" smtClean="0"/>
              <a:t>‹#›</a:t>
            </a:fld>
            <a:endParaRPr lang="en-US"/>
          </a:p>
        </p:txBody>
      </p:sp>
    </p:spTree>
    <p:extLst>
      <p:ext uri="{BB962C8B-B14F-4D97-AF65-F5344CB8AC3E}">
        <p14:creationId xmlns:p14="http://schemas.microsoft.com/office/powerpoint/2010/main" val="2576313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13-Jun-23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1093248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0.png"/><Relationship Id="rId7" Type="http://schemas.openxmlformats.org/officeDocument/2006/relationships/diagramColors" Target="../diagrams/colors4.xml"/><Relationship Id="rId2" Type="http://schemas.openxmlformats.org/officeDocument/2006/relationships/image" Target="../media/image19.png"/><Relationship Id="rId1" Type="http://schemas.openxmlformats.org/officeDocument/2006/relationships/slideLayout" Target="../slideLayouts/slideLayout2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62AA9-9D0C-C073-0F28-B6CF8A63B245}"/>
              </a:ext>
            </a:extLst>
          </p:cNvPr>
          <p:cNvSpPr>
            <a:spLocks noGrp="1"/>
          </p:cNvSpPr>
          <p:nvPr>
            <p:ph type="ctrTitle"/>
          </p:nvPr>
        </p:nvSpPr>
        <p:spPr>
          <a:xfrm>
            <a:off x="6726578" y="685680"/>
            <a:ext cx="4203323" cy="3596201"/>
          </a:xfrm>
        </p:spPr>
        <p:txBody>
          <a:bodyPr>
            <a:normAutofit/>
          </a:bodyPr>
          <a:lstStyle/>
          <a:p>
            <a:pPr algn="r"/>
            <a:r>
              <a:rPr lang="en-US" sz="5000" b="1" i="0">
                <a:solidFill>
                  <a:schemeClr val="bg1"/>
                </a:solidFill>
                <a:effectLst/>
                <a:latin typeface="Söhne"/>
              </a:rPr>
              <a:t>Welcome to </a:t>
            </a:r>
            <a:r>
              <a:rPr lang="en-US" sz="5000" b="1" i="0">
                <a:solidFill>
                  <a:srgbClr val="FF0000"/>
                </a:solidFill>
                <a:effectLst/>
                <a:latin typeface="Söhne"/>
              </a:rPr>
              <a:t>KOBIGAAN</a:t>
            </a:r>
            <a:br>
              <a:rPr lang="en-US" sz="5000" b="1" i="0">
                <a:solidFill>
                  <a:schemeClr val="bg1"/>
                </a:solidFill>
                <a:effectLst/>
                <a:latin typeface="Söhne"/>
              </a:rPr>
            </a:br>
            <a:r>
              <a:rPr lang="en-US" sz="5000" b="1" i="0">
                <a:solidFill>
                  <a:schemeClr val="bg1"/>
                </a:solidFill>
                <a:effectLst/>
                <a:latin typeface="Söhne"/>
              </a:rPr>
              <a:t> Your Gateway to Infinite Music</a:t>
            </a:r>
            <a:endParaRPr lang="en-US" sz="5000" b="1">
              <a:solidFill>
                <a:schemeClr val="bg1"/>
              </a:solidFill>
            </a:endParaRPr>
          </a:p>
        </p:txBody>
      </p:sp>
      <p:sp>
        <p:nvSpPr>
          <p:cNvPr id="3" name="Subtitle 2">
            <a:extLst>
              <a:ext uri="{FF2B5EF4-FFF2-40B4-BE49-F238E27FC236}">
                <a16:creationId xmlns:a16="http://schemas.microsoft.com/office/drawing/2014/main" id="{5A85ED92-EE3B-9DE8-9FBA-5F17BE44209D}"/>
              </a:ext>
            </a:extLst>
          </p:cNvPr>
          <p:cNvSpPr>
            <a:spLocks noGrp="1"/>
          </p:cNvSpPr>
          <p:nvPr>
            <p:ph type="subTitle" idx="1"/>
          </p:nvPr>
        </p:nvSpPr>
        <p:spPr>
          <a:xfrm>
            <a:off x="6726578" y="4373955"/>
            <a:ext cx="4203323" cy="1143291"/>
          </a:xfrm>
        </p:spPr>
        <p:txBody>
          <a:bodyPr>
            <a:normAutofit/>
          </a:bodyPr>
          <a:lstStyle/>
          <a:p>
            <a:pPr algn="l"/>
            <a:r>
              <a:rPr lang="en-US" sz="1900">
                <a:solidFill>
                  <a:schemeClr val="bg1"/>
                </a:solidFill>
              </a:rPr>
              <a:t>Mohammed Ashraful Islam Chowdhury</a:t>
            </a:r>
          </a:p>
          <a:p>
            <a:pPr algn="l"/>
            <a:r>
              <a:rPr lang="en-US" sz="1900" err="1">
                <a:solidFill>
                  <a:schemeClr val="bg1"/>
                </a:solidFill>
              </a:rPr>
              <a:t>Alian</a:t>
            </a:r>
            <a:r>
              <a:rPr lang="en-US" sz="1900">
                <a:solidFill>
                  <a:schemeClr val="bg1"/>
                </a:solidFill>
              </a:rPr>
              <a:t> Ahmed</a:t>
            </a:r>
          </a:p>
          <a:p>
            <a:pPr algn="l"/>
            <a:r>
              <a:rPr lang="en-US" sz="19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Rotan </a:t>
            </a:r>
            <a:r>
              <a:rPr lang="en-US" sz="1900" err="1">
                <a:solidFill>
                  <a:schemeClr val="bg1"/>
                </a:solidFill>
                <a:latin typeface="Calibri" panose="020F0502020204030204" pitchFamily="34" charset="0"/>
                <a:ea typeface="Calibri" panose="020F0502020204030204" pitchFamily="34" charset="0"/>
                <a:cs typeface="Calibri" panose="020F0502020204030204" pitchFamily="34" charset="0"/>
              </a:rPr>
              <a:t>H</a:t>
            </a:r>
            <a:r>
              <a:rPr lang="en-US" sz="1900" b="0" i="0" err="1">
                <a:solidFill>
                  <a:schemeClr val="bg1"/>
                </a:solidFill>
                <a:effectLst/>
                <a:latin typeface="Calibri" panose="020F0502020204030204" pitchFamily="34" charset="0"/>
                <a:ea typeface="Calibri" panose="020F0502020204030204" pitchFamily="34" charset="0"/>
                <a:cs typeface="Calibri" panose="020F0502020204030204" pitchFamily="34" charset="0"/>
              </a:rPr>
              <a:t>awlader</a:t>
            </a:r>
            <a:r>
              <a:rPr lang="en-US" sz="19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900" err="1">
                <a:solidFill>
                  <a:schemeClr val="bg1"/>
                </a:solidFill>
                <a:latin typeface="Calibri" panose="020F0502020204030204" pitchFamily="34" charset="0"/>
                <a:ea typeface="Calibri" panose="020F0502020204030204" pitchFamily="34" charset="0"/>
                <a:cs typeface="Calibri" panose="020F0502020204030204" pitchFamily="34" charset="0"/>
              </a:rPr>
              <a:t>P</a:t>
            </a:r>
            <a:r>
              <a:rPr lang="en-US" sz="1900" b="0" i="0" err="1">
                <a:solidFill>
                  <a:schemeClr val="bg1"/>
                </a:solidFill>
                <a:effectLst/>
                <a:latin typeface="Calibri" panose="020F0502020204030204" pitchFamily="34" charset="0"/>
                <a:ea typeface="Calibri" panose="020F0502020204030204" pitchFamily="34" charset="0"/>
                <a:cs typeface="Calibri" panose="020F0502020204030204" pitchFamily="34" charset="0"/>
              </a:rPr>
              <a:t>ranto</a:t>
            </a:r>
            <a:endParaRPr lang="en-US" sz="190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en-US" sz="1900">
              <a:solidFill>
                <a:schemeClr val="bg1"/>
              </a:solidFill>
            </a:endParaRPr>
          </a:p>
        </p:txBody>
      </p:sp>
      <p:grpSp>
        <p:nvGrpSpPr>
          <p:cNvPr id="20" name="Group 19">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21" name="Rectangle 20">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8" name="Rectangle 27">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Picture 4" descr="Purple light on gadgets">
            <a:extLst>
              <a:ext uri="{FF2B5EF4-FFF2-40B4-BE49-F238E27FC236}">
                <a16:creationId xmlns:a16="http://schemas.microsoft.com/office/drawing/2014/main" id="{B7BB35AC-2856-85FE-7C24-3BA97F3E5444}"/>
              </a:ext>
            </a:extLst>
          </p:cNvPr>
          <p:cNvPicPr>
            <a:picLocks noChangeAspect="1"/>
          </p:cNvPicPr>
          <p:nvPr/>
        </p:nvPicPr>
        <p:blipFill rotWithShape="1">
          <a:blip r:embed="rId2"/>
          <a:srcRect l="-922" t="-17319" r="1206" b="-9945"/>
          <a:stretch/>
        </p:blipFill>
        <p:spPr>
          <a:xfrm>
            <a:off x="1567233" y="1361348"/>
            <a:ext cx="4438421" cy="3781022"/>
          </a:xfrm>
          <a:prstGeom prst="rect">
            <a:avLst/>
          </a:prstGeom>
          <a:ln w="28575">
            <a:noFill/>
          </a:ln>
        </p:spPr>
      </p:pic>
      <p:sp>
        <p:nvSpPr>
          <p:cNvPr id="36"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C465"/>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C465">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0"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797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9DA90C-4BF7-F35E-DD4C-EF42030106C7}"/>
              </a:ext>
            </a:extLst>
          </p:cNvPr>
          <p:cNvSpPr>
            <a:spLocks noGrp="1"/>
          </p:cNvSpPr>
          <p:nvPr>
            <p:ph type="title"/>
          </p:nvPr>
        </p:nvSpPr>
        <p:spPr>
          <a:xfrm>
            <a:off x="5894962" y="479493"/>
            <a:ext cx="5458838" cy="1325563"/>
          </a:xfrm>
        </p:spPr>
        <p:txBody>
          <a:bodyPr>
            <a:normAutofit/>
          </a:bodyPr>
          <a:lstStyle/>
          <a:p>
            <a:r>
              <a:rPr lang="en-US">
                <a:ea typeface="+mj-lt"/>
                <a:cs typeface="+mj-lt"/>
              </a:rPr>
              <a:t>User-Friendly Interface:</a:t>
            </a:r>
            <a:endParaRPr lang="en-US"/>
          </a:p>
        </p:txBody>
      </p:sp>
      <p:sp>
        <p:nvSpPr>
          <p:cNvPr id="3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6" descr="Graphical user interface&#10;&#10;Description automatically generated">
            <a:extLst>
              <a:ext uri="{FF2B5EF4-FFF2-40B4-BE49-F238E27FC236}">
                <a16:creationId xmlns:a16="http://schemas.microsoft.com/office/drawing/2014/main" id="{113A270B-EB13-02C4-2783-F2A03E03C56D}"/>
              </a:ext>
            </a:extLst>
          </p:cNvPr>
          <p:cNvPicPr>
            <a:picLocks noChangeAspect="1"/>
          </p:cNvPicPr>
          <p:nvPr/>
        </p:nvPicPr>
        <p:blipFill>
          <a:blip r:embed="rId2"/>
          <a:stretch>
            <a:fillRect/>
          </a:stretch>
        </p:blipFill>
        <p:spPr>
          <a:xfrm>
            <a:off x="1972903" y="511293"/>
            <a:ext cx="2237939"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DD25F4A-93D9-81C3-A960-F581F7867BBE}"/>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1800" dirty="0">
                <a:ea typeface="+mn-lt"/>
                <a:cs typeface="+mn-lt"/>
              </a:rPr>
              <a:t>Our music streaming site is designed with a user-friendly interface that </a:t>
            </a:r>
            <a:r>
              <a:rPr lang="en-US" sz="1800" b="1" dirty="0">
                <a:ea typeface="+mn-lt"/>
                <a:cs typeface="+mn-lt"/>
              </a:rPr>
              <a:t>prioritizes ease of use and enhances the overall user experience.</a:t>
            </a:r>
          </a:p>
          <a:p>
            <a:r>
              <a:rPr lang="en-US" sz="1800" dirty="0">
                <a:ea typeface="+mn-lt"/>
                <a:cs typeface="+mn-lt"/>
              </a:rPr>
              <a:t>Simplified Navigation:</a:t>
            </a:r>
          </a:p>
          <a:p>
            <a:pPr lvl="1"/>
            <a:r>
              <a:rPr lang="en-US" sz="1800" b="1" dirty="0">
                <a:ea typeface="+mn-lt"/>
                <a:cs typeface="+mn-lt"/>
              </a:rPr>
              <a:t>Intuitive navigation menus</a:t>
            </a:r>
            <a:r>
              <a:rPr lang="en-US" sz="1800" dirty="0">
                <a:ea typeface="+mn-lt"/>
                <a:cs typeface="+mn-lt"/>
              </a:rPr>
              <a:t> and </a:t>
            </a:r>
            <a:r>
              <a:rPr lang="en-US" sz="1800" b="1" dirty="0">
                <a:ea typeface="+mn-lt"/>
                <a:cs typeface="+mn-lt"/>
              </a:rPr>
              <a:t>clearly labeled icons</a:t>
            </a:r>
            <a:r>
              <a:rPr lang="en-US" sz="1800" dirty="0">
                <a:ea typeface="+mn-lt"/>
                <a:cs typeface="+mn-lt"/>
              </a:rPr>
              <a:t> enable users to effortlessly explore and discover their favorite music.</a:t>
            </a:r>
          </a:p>
          <a:p>
            <a:pPr lvl="1"/>
            <a:r>
              <a:rPr lang="en-US" sz="1800" b="1" dirty="0">
                <a:ea typeface="+mn-lt"/>
                <a:cs typeface="+mn-lt"/>
              </a:rPr>
              <a:t>Streamlined menu structure</a:t>
            </a:r>
            <a:r>
              <a:rPr lang="en-US" sz="1800" dirty="0">
                <a:ea typeface="+mn-lt"/>
                <a:cs typeface="+mn-lt"/>
              </a:rPr>
              <a:t> provides </a:t>
            </a:r>
            <a:r>
              <a:rPr lang="en-US" sz="1800" b="1" dirty="0">
                <a:ea typeface="+mn-lt"/>
                <a:cs typeface="+mn-lt"/>
              </a:rPr>
              <a:t>quick access to essential features</a:t>
            </a:r>
            <a:r>
              <a:rPr lang="en-US" sz="1800" dirty="0">
                <a:ea typeface="+mn-lt"/>
                <a:cs typeface="+mn-lt"/>
              </a:rPr>
              <a:t> such as search, playlists, genres, and personalized recommendations.</a:t>
            </a:r>
          </a:p>
          <a:p>
            <a:pPr lvl="1"/>
            <a:endParaRPr lang="en-US" sz="1800" dirty="0">
              <a:cs typeface="Calibri"/>
            </a:endParaRPr>
          </a:p>
        </p:txBody>
      </p:sp>
    </p:spTree>
    <p:extLst>
      <p:ext uri="{BB962C8B-B14F-4D97-AF65-F5344CB8AC3E}">
        <p14:creationId xmlns:p14="http://schemas.microsoft.com/office/powerpoint/2010/main" val="247693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572910-C329-8E38-C07B-92AA59CDD8B8}"/>
              </a:ext>
            </a:extLst>
          </p:cNvPr>
          <p:cNvSpPr txBox="1"/>
          <p:nvPr/>
        </p:nvSpPr>
        <p:spPr>
          <a:xfrm>
            <a:off x="791309" y="1272430"/>
            <a:ext cx="5981278" cy="36905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000" dirty="0"/>
              <a:t>Intuitive Controls:</a:t>
            </a:r>
            <a:endParaRPr lang="en-US" sz="2000" dirty="0">
              <a:cs typeface="Calibri"/>
            </a:endParaRPr>
          </a:p>
          <a:p>
            <a:pPr marL="742950" lvl="1" indent="-228600">
              <a:lnSpc>
                <a:spcPct val="90000"/>
              </a:lnSpc>
              <a:spcAft>
                <a:spcPts val="600"/>
              </a:spcAft>
              <a:buFont typeface="Arial" panose="020B0604020202020204" pitchFamily="34" charset="0"/>
              <a:buChar char="•"/>
            </a:pPr>
            <a:r>
              <a:rPr lang="en-US" sz="2000" b="1" dirty="0"/>
              <a:t>Easily accessible playback controls</a:t>
            </a:r>
            <a:r>
              <a:rPr lang="en-US" sz="2000" dirty="0"/>
              <a:t>, including play, pause, skip, and volume adjustment, are intuitively placed for effortless control over music playback.</a:t>
            </a:r>
            <a:endParaRPr lang="en-US" sz="2000" dirty="0">
              <a:cs typeface="Calibri"/>
            </a:endParaRPr>
          </a:p>
          <a:p>
            <a:pPr marL="285750"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r>
              <a:rPr lang="en-US" sz="2000" dirty="0"/>
              <a:t>Visually Engaging:</a:t>
            </a:r>
            <a:endParaRPr lang="en-US" sz="2000" dirty="0">
              <a:cs typeface="Calibri"/>
            </a:endParaRPr>
          </a:p>
          <a:p>
            <a:pPr marL="742950" lvl="1" indent="-228600">
              <a:lnSpc>
                <a:spcPct val="90000"/>
              </a:lnSpc>
              <a:spcAft>
                <a:spcPts val="600"/>
              </a:spcAft>
              <a:buFont typeface="Arial" panose="020B0604020202020204" pitchFamily="34" charset="0"/>
              <a:buChar char="•"/>
            </a:pPr>
            <a:r>
              <a:rPr lang="en-US" sz="2000" dirty="0"/>
              <a:t>A visually appealing design with </a:t>
            </a:r>
            <a:r>
              <a:rPr lang="en-US" sz="2000" b="1" dirty="0"/>
              <a:t>carefully chosen colors, typography, and graphics enhances the overall aesthetic</a:t>
            </a:r>
            <a:r>
              <a:rPr lang="en-US" sz="2000" dirty="0"/>
              <a:t> appeal of our music streaming site.</a:t>
            </a:r>
            <a:endParaRPr lang="en-US" sz="2000" dirty="0">
              <a:cs typeface="Calibri"/>
            </a:endParaRPr>
          </a:p>
          <a:p>
            <a:pPr marL="742950" lvl="1" indent="-228600">
              <a:lnSpc>
                <a:spcPct val="90000"/>
              </a:lnSpc>
              <a:spcAft>
                <a:spcPts val="600"/>
              </a:spcAft>
              <a:buFont typeface="Arial" panose="020B0604020202020204" pitchFamily="34" charset="0"/>
              <a:buChar char="•"/>
            </a:pPr>
            <a:r>
              <a:rPr lang="en-US" sz="2000" b="1" dirty="0"/>
              <a:t>Album art, artist images, and visually rich content</a:t>
            </a:r>
            <a:r>
              <a:rPr lang="en-US" sz="2000" dirty="0"/>
              <a:t> create an immersive atmosphere that complements the music listening experience.</a:t>
            </a:r>
            <a:endParaRPr lang="en-US" sz="2000" dirty="0">
              <a:cs typeface="Calibri"/>
            </a:endParaRPr>
          </a:p>
          <a:p>
            <a:pPr marL="285750" indent="-228600">
              <a:lnSpc>
                <a:spcPct val="90000"/>
              </a:lnSpc>
              <a:spcAft>
                <a:spcPts val="600"/>
              </a:spcAft>
              <a:buFont typeface="Arial" panose="020B0604020202020204" pitchFamily="34" charset="0"/>
              <a:buChar char="•"/>
            </a:pPr>
            <a:endParaRPr lang="en-US" sz="2000" dirty="0">
              <a:cs typeface="Calibri"/>
            </a:endParaRPr>
          </a:p>
          <a:p>
            <a:pPr indent="-228600">
              <a:lnSpc>
                <a:spcPct val="90000"/>
              </a:lnSpc>
              <a:spcAft>
                <a:spcPts val="600"/>
              </a:spcAft>
              <a:buFont typeface="Arial" panose="020B0604020202020204" pitchFamily="34" charset="0"/>
              <a:buChar char="•"/>
            </a:pPr>
            <a:endParaRPr lang="en-US" sz="2000" dirty="0">
              <a:cs typeface="Calibri"/>
            </a:endParaRPr>
          </a:p>
        </p:txBody>
      </p:sp>
      <p:pic>
        <p:nvPicPr>
          <p:cNvPr id="8" name="Picture 4" descr="Graphical user interface, application&#10;&#10;Description automatically generated">
            <a:extLst>
              <a:ext uri="{FF2B5EF4-FFF2-40B4-BE49-F238E27FC236}">
                <a16:creationId xmlns:a16="http://schemas.microsoft.com/office/drawing/2014/main" id="{AC6D0204-6BDE-BF14-93A2-5BD0E1C1D2BD}"/>
              </a:ext>
            </a:extLst>
          </p:cNvPr>
          <p:cNvPicPr>
            <a:picLocks noChangeAspect="1"/>
          </p:cNvPicPr>
          <p:nvPr/>
        </p:nvPicPr>
        <p:blipFill>
          <a:blip r:embed="rId2"/>
          <a:stretch>
            <a:fillRect/>
          </a:stretch>
        </p:blipFill>
        <p:spPr>
          <a:xfrm>
            <a:off x="7187524" y="733172"/>
            <a:ext cx="4810874" cy="1503397"/>
          </a:xfrm>
          <a:prstGeom prst="rect">
            <a:avLst/>
          </a:prstGeom>
        </p:spPr>
      </p:pic>
      <p:pic>
        <p:nvPicPr>
          <p:cNvPr id="2" name="Picture 2" descr="Graphical user interface, website&#10;&#10;Description automatically generated">
            <a:extLst>
              <a:ext uri="{FF2B5EF4-FFF2-40B4-BE49-F238E27FC236}">
                <a16:creationId xmlns:a16="http://schemas.microsoft.com/office/drawing/2014/main" id="{89FCA3AA-1725-C296-B3BE-444D290B18B6}"/>
              </a:ext>
            </a:extLst>
          </p:cNvPr>
          <p:cNvPicPr>
            <a:picLocks noChangeAspect="1"/>
          </p:cNvPicPr>
          <p:nvPr/>
        </p:nvPicPr>
        <p:blipFill>
          <a:blip r:embed="rId3"/>
          <a:stretch>
            <a:fillRect/>
          </a:stretch>
        </p:blipFill>
        <p:spPr>
          <a:xfrm>
            <a:off x="7444154" y="2626929"/>
            <a:ext cx="4290646" cy="3901864"/>
          </a:xfrm>
          <a:prstGeom prst="rect">
            <a:avLst/>
          </a:prstGeom>
        </p:spPr>
      </p:pic>
    </p:spTree>
    <p:extLst>
      <p:ext uri="{BB962C8B-B14F-4D97-AF65-F5344CB8AC3E}">
        <p14:creationId xmlns:p14="http://schemas.microsoft.com/office/powerpoint/2010/main" val="27656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D075F0-CE88-E5D9-56E3-25AD819B6BE4}"/>
              </a:ext>
            </a:extLst>
          </p:cNvPr>
          <p:cNvSpPr txBox="1"/>
          <p:nvPr/>
        </p:nvSpPr>
        <p:spPr>
          <a:xfrm>
            <a:off x="6513788" y="365125"/>
            <a:ext cx="4840010" cy="18073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dirty="0">
                <a:latin typeface="+mj-lt"/>
                <a:ea typeface="+mj-ea"/>
                <a:cs typeface="+mj-cs"/>
              </a:rPr>
              <a:t>User Data​ Safety</a:t>
            </a:r>
          </a:p>
        </p:txBody>
      </p:sp>
      <p:pic>
        <p:nvPicPr>
          <p:cNvPr id="6" name="Picture 5" descr="Computer script on a screen">
            <a:extLst>
              <a:ext uri="{FF2B5EF4-FFF2-40B4-BE49-F238E27FC236}">
                <a16:creationId xmlns:a16="http://schemas.microsoft.com/office/drawing/2014/main" id="{4F87C7AB-90D3-5536-C572-BF1A2912A9C6}"/>
              </a:ext>
            </a:extLst>
          </p:cNvPr>
          <p:cNvPicPr>
            <a:picLocks noChangeAspect="1"/>
          </p:cNvPicPr>
          <p:nvPr/>
        </p:nvPicPr>
        <p:blipFill rotWithShape="1">
          <a:blip r:embed="rId2"/>
          <a:srcRect r="40466"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07493024-1271-B3AF-10A1-73BE4901B929}"/>
              </a:ext>
            </a:extLst>
          </p:cNvPr>
          <p:cNvSpPr txBox="1"/>
          <p:nvPr/>
        </p:nvSpPr>
        <p:spPr>
          <a:xfrm>
            <a:off x="6513788" y="2333297"/>
            <a:ext cx="4840010" cy="38436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Selling of user data</a:t>
            </a:r>
          </a:p>
          <a:p>
            <a:pPr marL="742950" lvl="1" indent="-228600">
              <a:lnSpc>
                <a:spcPct val="90000"/>
              </a:lnSpc>
              <a:spcAft>
                <a:spcPts val="600"/>
              </a:spcAft>
              <a:buFont typeface="Arial" panose="020B0604020202020204" pitchFamily="34" charset="0"/>
              <a:buChar char="•"/>
            </a:pPr>
            <a:r>
              <a:rPr lang="en-US" sz="2000"/>
              <a:t>The only data we keep from a user is their email, password, the songs they liked, and the playlist they have created</a:t>
            </a:r>
          </a:p>
          <a:p>
            <a:pPr marL="742950" lvl="1" indent="-228600">
              <a:lnSpc>
                <a:spcPct val="90000"/>
              </a:lnSpc>
              <a:spcAft>
                <a:spcPts val="600"/>
              </a:spcAft>
              <a:buFont typeface="Arial" panose="020B0604020202020204" pitchFamily="34" charset="0"/>
              <a:buChar char="•"/>
            </a:pPr>
            <a:r>
              <a:rPr lang="en-US" sz="2000"/>
              <a:t>We made sure that the data that we process for our recommender is kept anonymous</a:t>
            </a:r>
          </a:p>
          <a:p>
            <a:pPr marL="742950" lvl="1" indent="-228600">
              <a:lnSpc>
                <a:spcPct val="90000"/>
              </a:lnSpc>
              <a:spcAft>
                <a:spcPts val="600"/>
              </a:spcAft>
              <a:buFont typeface="Arial" panose="020B0604020202020204" pitchFamily="34" charset="0"/>
              <a:buChar char="•"/>
            </a:pPr>
            <a:r>
              <a:rPr lang="en-US" sz="2000"/>
              <a:t>And more importantly we are not planning of sell even these data</a:t>
            </a:r>
          </a:p>
        </p:txBody>
      </p:sp>
    </p:spTree>
    <p:extLst>
      <p:ext uri="{BB962C8B-B14F-4D97-AF65-F5344CB8AC3E}">
        <p14:creationId xmlns:p14="http://schemas.microsoft.com/office/powerpoint/2010/main" val="195727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8764-5519-5734-A6D6-326CCB5B5F3F}"/>
              </a:ext>
            </a:extLst>
          </p:cNvPr>
          <p:cNvSpPr>
            <a:spLocks noGrp="1"/>
          </p:cNvSpPr>
          <p:nvPr>
            <p:ph type="title"/>
          </p:nvPr>
        </p:nvSpPr>
        <p:spPr/>
        <p:txBody>
          <a:bodyPr>
            <a:normAutofit/>
          </a:bodyPr>
          <a:lstStyle/>
          <a:p>
            <a:r>
              <a:rPr lang="en-US" dirty="0">
                <a:ea typeface="+mj-lt"/>
                <a:cs typeface="+mj-lt"/>
              </a:rPr>
              <a:t>Initial Feature List</a:t>
            </a:r>
          </a:p>
        </p:txBody>
      </p:sp>
      <p:sp>
        <p:nvSpPr>
          <p:cNvPr id="3" name="Content Placeholder 2">
            <a:extLst>
              <a:ext uri="{FF2B5EF4-FFF2-40B4-BE49-F238E27FC236}">
                <a16:creationId xmlns:a16="http://schemas.microsoft.com/office/drawing/2014/main" id="{E07F4EF9-288E-7449-8274-1979AC5D4615}"/>
              </a:ext>
            </a:extLst>
          </p:cNvPr>
          <p:cNvSpPr>
            <a:spLocks noGrp="1"/>
          </p:cNvSpPr>
          <p:nvPr>
            <p:ph idx="1"/>
          </p:nvPr>
        </p:nvSpPr>
        <p:spPr/>
        <p:txBody>
          <a:bodyPr vert="horz" lIns="91440" tIns="45720" rIns="91440" bIns="45720" rtlCol="0" anchor="t">
            <a:normAutofit/>
          </a:bodyPr>
          <a:lstStyle/>
          <a:p>
            <a:r>
              <a:rPr lang="en-US" dirty="0">
                <a:ea typeface="+mn-lt"/>
                <a:cs typeface="+mn-lt"/>
              </a:rPr>
              <a:t>In the beginning, we set out with a list of initial features based on our project proposal.</a:t>
            </a:r>
          </a:p>
          <a:p>
            <a:r>
              <a:rPr lang="en-US" dirty="0">
                <a:cs typeface="Calibri" panose="020F0502020204030204"/>
              </a:rPr>
              <a:t>Which we then divided into 3 sections of based on priority:</a:t>
            </a:r>
          </a:p>
          <a:p>
            <a:pPr lvl="1"/>
            <a:r>
              <a:rPr lang="en-US" dirty="0">
                <a:solidFill>
                  <a:srgbClr val="FF0000"/>
                </a:solidFill>
                <a:cs typeface="Calibri" panose="020F0502020204030204"/>
              </a:rPr>
              <a:t>Main </a:t>
            </a:r>
            <a:r>
              <a:rPr lang="en-US" dirty="0">
                <a:solidFill>
                  <a:srgbClr val="FF0000"/>
                </a:solidFill>
                <a:ea typeface="+mn-lt"/>
                <a:cs typeface="+mn-lt"/>
              </a:rPr>
              <a:t>priority</a:t>
            </a:r>
            <a:endParaRPr lang="en-US">
              <a:solidFill>
                <a:srgbClr val="FF0000"/>
              </a:solidFill>
              <a:ea typeface="+mn-lt"/>
              <a:cs typeface="+mn-lt"/>
            </a:endParaRPr>
          </a:p>
          <a:p>
            <a:pPr lvl="1"/>
            <a:r>
              <a:rPr lang="en-US" dirty="0">
                <a:solidFill>
                  <a:srgbClr val="00B050"/>
                </a:solidFill>
                <a:ea typeface="+mn-lt"/>
                <a:cs typeface="+mn-lt"/>
              </a:rPr>
              <a:t>Secondary priority</a:t>
            </a:r>
          </a:p>
          <a:p>
            <a:pPr lvl="1"/>
            <a:r>
              <a:rPr lang="en-US" dirty="0">
                <a:solidFill>
                  <a:srgbClr val="00B0F0"/>
                </a:solidFill>
                <a:ea typeface="+mn-lt"/>
                <a:cs typeface="+mn-lt"/>
              </a:rPr>
              <a:t>Optional</a:t>
            </a:r>
          </a:p>
        </p:txBody>
      </p:sp>
    </p:spTree>
    <p:extLst>
      <p:ext uri="{BB962C8B-B14F-4D97-AF65-F5344CB8AC3E}">
        <p14:creationId xmlns:p14="http://schemas.microsoft.com/office/powerpoint/2010/main" val="148482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30DD4-5A92-1C91-F672-07D324F42CE7}"/>
              </a:ext>
            </a:extLst>
          </p:cNvPr>
          <p:cNvSpPr>
            <a:spLocks noGrp="1"/>
          </p:cNvSpPr>
          <p:nvPr>
            <p:ph idx="1"/>
          </p:nvPr>
        </p:nvSpPr>
        <p:spPr>
          <a:xfrm>
            <a:off x="357555" y="805718"/>
            <a:ext cx="11488614" cy="5254015"/>
          </a:xfrm>
        </p:spPr>
        <p:txBody>
          <a:bodyPr vert="horz" lIns="91440" tIns="45720" rIns="91440" bIns="45720" rtlCol="0" anchor="t">
            <a:normAutofit lnSpcReduction="10000"/>
          </a:bodyPr>
          <a:lstStyle/>
          <a:p>
            <a:r>
              <a:rPr lang="en-US" sz="4000" dirty="0">
                <a:solidFill>
                  <a:srgbClr val="FF0000"/>
                </a:solidFill>
                <a:ea typeface="+mn-lt"/>
                <a:cs typeface="+mn-lt"/>
              </a:rPr>
              <a:t>Main </a:t>
            </a:r>
            <a:r>
              <a:rPr lang="en-US" sz="4800" dirty="0">
                <a:solidFill>
                  <a:srgbClr val="FF0000"/>
                </a:solidFill>
                <a:ea typeface="+mn-lt"/>
                <a:cs typeface="+mn-lt"/>
              </a:rPr>
              <a:t>priority</a:t>
            </a:r>
            <a:endParaRPr lang="en-US" sz="4800">
              <a:cs typeface="Calibri" panose="020F0502020204030204"/>
            </a:endParaRPr>
          </a:p>
          <a:p>
            <a:pPr lvl="1">
              <a:lnSpc>
                <a:spcPct val="150000"/>
              </a:lnSpc>
            </a:pPr>
            <a:r>
              <a:rPr lang="en-US" sz="2800" b="1" dirty="0">
                <a:ea typeface="+mn-lt"/>
                <a:cs typeface="+mn-lt"/>
              </a:rPr>
              <a:t>Login and sign-up system</a:t>
            </a:r>
            <a:r>
              <a:rPr lang="en-US" sz="2800" dirty="0">
                <a:ea typeface="+mn-lt"/>
                <a:cs typeface="+mn-lt"/>
              </a:rPr>
              <a:t>: To provide secure access and personalized features. ✅</a:t>
            </a:r>
            <a:endParaRPr lang="en-US" sz="2800" dirty="0">
              <a:cs typeface="Calibri"/>
            </a:endParaRPr>
          </a:p>
          <a:p>
            <a:pPr lvl="1">
              <a:lnSpc>
                <a:spcPct val="150000"/>
              </a:lnSpc>
            </a:pPr>
            <a:r>
              <a:rPr lang="en-US" sz="2800" b="1" dirty="0">
                <a:ea typeface="+mn-lt"/>
                <a:cs typeface="+mn-lt"/>
              </a:rPr>
              <a:t>Music player</a:t>
            </a:r>
            <a:r>
              <a:rPr lang="en-US" sz="2800" dirty="0">
                <a:ea typeface="+mn-lt"/>
                <a:cs typeface="+mn-lt"/>
              </a:rPr>
              <a:t>: To play and manage audio files. ✅</a:t>
            </a:r>
            <a:endParaRPr lang="en-US" sz="2800" dirty="0">
              <a:cs typeface="Calibri"/>
            </a:endParaRPr>
          </a:p>
          <a:p>
            <a:pPr lvl="1">
              <a:lnSpc>
                <a:spcPct val="150000"/>
              </a:lnSpc>
            </a:pPr>
            <a:r>
              <a:rPr lang="en-US" sz="2800" b="1" dirty="0">
                <a:ea typeface="+mn-lt"/>
                <a:cs typeface="+mn-lt"/>
              </a:rPr>
              <a:t>Music recommendation engine</a:t>
            </a:r>
            <a:r>
              <a:rPr lang="en-US" sz="2800" dirty="0">
                <a:ea typeface="+mn-lt"/>
                <a:cs typeface="+mn-lt"/>
              </a:rPr>
              <a:t>: To suggest personalized music recommendations based on user preferences. ✅</a:t>
            </a:r>
            <a:endParaRPr lang="en-US" sz="2800" dirty="0">
              <a:cs typeface="Calibri"/>
            </a:endParaRPr>
          </a:p>
          <a:p>
            <a:pPr lvl="1">
              <a:lnSpc>
                <a:spcPct val="150000"/>
              </a:lnSpc>
            </a:pPr>
            <a:r>
              <a:rPr lang="en-US" sz="2800" b="1" dirty="0">
                <a:ea typeface="+mn-lt"/>
                <a:cs typeface="+mn-lt"/>
              </a:rPr>
              <a:t>Create playlist</a:t>
            </a:r>
            <a:r>
              <a:rPr lang="en-US" sz="2800" dirty="0">
                <a:ea typeface="+mn-lt"/>
                <a:cs typeface="+mn-lt"/>
              </a:rPr>
              <a:t>: To enable users to organize their favorite songs into playlists.✅</a:t>
            </a:r>
            <a:endParaRPr lang="en-US" sz="2800">
              <a:cs typeface="Calibri"/>
            </a:endParaRPr>
          </a:p>
          <a:p>
            <a:endParaRPr lang="en-US" sz="4400" dirty="0">
              <a:solidFill>
                <a:srgbClr val="00B050"/>
              </a:solidFill>
              <a:cs typeface="Calibri"/>
            </a:endParaRPr>
          </a:p>
          <a:p>
            <a:endParaRPr lang="en-US" sz="3200" dirty="0">
              <a:cs typeface="Calibri"/>
            </a:endParaRPr>
          </a:p>
        </p:txBody>
      </p:sp>
    </p:spTree>
    <p:extLst>
      <p:ext uri="{BB962C8B-B14F-4D97-AF65-F5344CB8AC3E}">
        <p14:creationId xmlns:p14="http://schemas.microsoft.com/office/powerpoint/2010/main" val="119726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14FAC-8995-A302-50B9-8748971986DB}"/>
              </a:ext>
            </a:extLst>
          </p:cNvPr>
          <p:cNvSpPr txBox="1"/>
          <p:nvPr/>
        </p:nvSpPr>
        <p:spPr>
          <a:xfrm>
            <a:off x="-1" y="474238"/>
            <a:ext cx="12191998" cy="59980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50000"/>
              </a:lnSpc>
              <a:buChar char="•"/>
            </a:pPr>
            <a:r>
              <a:rPr lang="en-US" sz="3900" dirty="0">
                <a:solidFill>
                  <a:srgbClr val="00B050"/>
                </a:solidFill>
                <a:cs typeface="Arial"/>
              </a:rPr>
              <a:t>Secondary priority​</a:t>
            </a:r>
            <a:endParaRPr lang="en-US" dirty="0">
              <a:cs typeface="Calibri" panose="020F0502020204030204"/>
            </a:endParaRPr>
          </a:p>
          <a:p>
            <a:pPr lvl="1">
              <a:lnSpc>
                <a:spcPct val="150000"/>
              </a:lnSpc>
              <a:buChar char="•"/>
            </a:pPr>
            <a:r>
              <a:rPr lang="en-US" sz="2000" b="1" dirty="0">
                <a:cs typeface="Arial"/>
              </a:rPr>
              <a:t>Sound visualization</a:t>
            </a:r>
            <a:r>
              <a:rPr lang="en-US" sz="2000" dirty="0">
                <a:cs typeface="Arial"/>
              </a:rPr>
              <a:t>: To visually represent the audio waveform or spectrum.</a:t>
            </a:r>
            <a:r>
              <a:rPr lang="en-US" sz="2200" dirty="0">
                <a:cs typeface="Arial"/>
              </a:rPr>
              <a:t>✅​</a:t>
            </a:r>
          </a:p>
          <a:p>
            <a:pPr lvl="1">
              <a:lnSpc>
                <a:spcPct val="150000"/>
              </a:lnSpc>
              <a:buChar char="•"/>
            </a:pPr>
            <a:r>
              <a:rPr lang="en-US" sz="2000" b="1" dirty="0">
                <a:cs typeface="Arial"/>
              </a:rPr>
              <a:t>Audio equalizer and effects</a:t>
            </a:r>
            <a:r>
              <a:rPr lang="en-US" sz="2000" dirty="0">
                <a:cs typeface="Arial"/>
              </a:rPr>
              <a:t>: To adjust the audio output according to user preferences.</a:t>
            </a:r>
            <a:r>
              <a:rPr lang="en-US" sz="2200" dirty="0">
                <a:cs typeface="Arial"/>
              </a:rPr>
              <a:t>✅​</a:t>
            </a:r>
          </a:p>
          <a:p>
            <a:pPr lvl="1">
              <a:lnSpc>
                <a:spcPct val="150000"/>
              </a:lnSpc>
              <a:buChar char="•"/>
            </a:pPr>
            <a:r>
              <a:rPr lang="en-US" sz="2000" dirty="0">
                <a:cs typeface="Arial"/>
              </a:rPr>
              <a:t>Social sharing: To allow users to share their favorite songs or playlists on social media platforms.❌​</a:t>
            </a:r>
          </a:p>
          <a:p>
            <a:pPr lvl="1">
              <a:lnSpc>
                <a:spcPct val="150000"/>
              </a:lnSpc>
              <a:buChar char="•"/>
            </a:pPr>
            <a:r>
              <a:rPr lang="en-US" sz="2000" dirty="0">
                <a:cs typeface="Arial"/>
              </a:rPr>
              <a:t>Song identification via humming or singing: To allow users to identify songs by humming or singing a tune.❌​</a:t>
            </a:r>
          </a:p>
          <a:p>
            <a:pPr>
              <a:lnSpc>
                <a:spcPct val="150000"/>
              </a:lnSpc>
              <a:buChar char="•"/>
            </a:pPr>
            <a:r>
              <a:rPr lang="en-US" sz="3500" dirty="0">
                <a:solidFill>
                  <a:srgbClr val="00B0F0"/>
                </a:solidFill>
                <a:cs typeface="Arial"/>
              </a:rPr>
              <a:t>Optional​</a:t>
            </a:r>
          </a:p>
          <a:p>
            <a:pPr lvl="1">
              <a:lnSpc>
                <a:spcPct val="150000"/>
              </a:lnSpc>
              <a:buChar char="•"/>
            </a:pPr>
            <a:r>
              <a:rPr lang="en-US" sz="2000" dirty="0">
                <a:cs typeface="Arial"/>
              </a:rPr>
              <a:t>(Android) Music player: To develop a dedicated music player for Android devices.❌​</a:t>
            </a:r>
          </a:p>
          <a:p>
            <a:pPr lvl="1">
              <a:lnSpc>
                <a:spcPct val="150000"/>
              </a:lnSpc>
              <a:buChar char="•"/>
            </a:pPr>
            <a:r>
              <a:rPr lang="en-US" sz="2000" dirty="0">
                <a:cs typeface="Arial"/>
              </a:rPr>
              <a:t>(Android) Sound visualization: To provide sound visualization specifically for Android.❌​</a:t>
            </a:r>
          </a:p>
          <a:p>
            <a:pPr lvl="1">
              <a:lnSpc>
                <a:spcPct val="150000"/>
              </a:lnSpc>
              <a:buChar char="•"/>
            </a:pPr>
            <a:r>
              <a:rPr lang="en-US" sz="2000" dirty="0">
                <a:cs typeface="Arial"/>
              </a:rPr>
              <a:t>(Android) Audio equalizer and effects: To offer audio customization options on Android.❌​</a:t>
            </a:r>
          </a:p>
          <a:p>
            <a:pPr lvl="1">
              <a:lnSpc>
                <a:spcPct val="150000"/>
              </a:lnSpc>
              <a:buChar char="•"/>
            </a:pPr>
            <a:r>
              <a:rPr lang="en-US" sz="2000" dirty="0">
                <a:cs typeface="Arial"/>
              </a:rPr>
              <a:t>Create playlist (Android): To create playlists on the Android platform.❌​</a:t>
            </a:r>
          </a:p>
          <a:p>
            <a:pPr lvl="1">
              <a:lnSpc>
                <a:spcPct val="150000"/>
              </a:lnSpc>
              <a:buChar char="•"/>
            </a:pPr>
            <a:r>
              <a:rPr lang="en-US" sz="2000" dirty="0">
                <a:cs typeface="Arial"/>
              </a:rPr>
              <a:t>Offline playback: To enable users to listen to music even without an internet connection.❌</a:t>
            </a:r>
          </a:p>
        </p:txBody>
      </p:sp>
    </p:spTree>
    <p:extLst>
      <p:ext uri="{BB962C8B-B14F-4D97-AF65-F5344CB8AC3E}">
        <p14:creationId xmlns:p14="http://schemas.microsoft.com/office/powerpoint/2010/main" val="312678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57871-FAD3-B710-D597-FA01B4B91E1B}"/>
              </a:ext>
            </a:extLst>
          </p:cNvPr>
          <p:cNvSpPr>
            <a:spLocks noGrp="1"/>
          </p:cNvSpPr>
          <p:nvPr>
            <p:ph idx="1"/>
          </p:nvPr>
        </p:nvSpPr>
        <p:spPr/>
        <p:txBody>
          <a:bodyPr vert="horz" lIns="91440" tIns="45720" rIns="91440" bIns="45720" rtlCol="0" anchor="t">
            <a:normAutofit/>
          </a:bodyPr>
          <a:lstStyle/>
          <a:p>
            <a:r>
              <a:rPr lang="en-US" dirty="0">
                <a:ea typeface="+mn-lt"/>
                <a:cs typeface="+mn-lt"/>
              </a:rPr>
              <a:t>Technical expertise: Everyone in the team was trying new technology and so we lacked technical expertise and had to go through a stipe learning curve</a:t>
            </a:r>
          </a:p>
          <a:p>
            <a:r>
              <a:rPr lang="en-US" dirty="0">
                <a:ea typeface="+mn-lt"/>
                <a:cs typeface="+mn-lt"/>
              </a:rPr>
              <a:t>Technical challenges: Certain features required complex algorithms and extensive research (</a:t>
            </a:r>
            <a:r>
              <a:rPr lang="en-US" err="1">
                <a:ea typeface="+mn-lt"/>
                <a:cs typeface="+mn-lt"/>
              </a:rPr>
              <a:t>i.e</a:t>
            </a:r>
            <a:r>
              <a:rPr lang="en-US" dirty="0">
                <a:ea typeface="+mn-lt"/>
                <a:cs typeface="+mn-lt"/>
              </a:rPr>
              <a:t> Android), which exceeded the project </a:t>
            </a:r>
            <a:r>
              <a:rPr lang="en-US">
                <a:ea typeface="+mn-lt"/>
                <a:cs typeface="+mn-lt"/>
              </a:rPr>
              <a:t>timeline.</a:t>
            </a:r>
            <a:endParaRPr lang="en-US" dirty="0">
              <a:ea typeface="+mn-lt"/>
              <a:cs typeface="+mn-lt"/>
            </a:endParaRPr>
          </a:p>
          <a:p>
            <a:r>
              <a:rPr lang="en-US" dirty="0">
                <a:ea typeface="+mn-lt"/>
                <a:cs typeface="+mn-lt"/>
              </a:rPr>
              <a:t>Time constraints: Although it was a long semester, the project had a strict deadline, which resulted in prioritizing core features over secondary ones.</a:t>
            </a:r>
          </a:p>
          <a:p>
            <a:endParaRPr lang="en-US" dirty="0">
              <a:cs typeface="Calibri"/>
            </a:endParaRPr>
          </a:p>
        </p:txBody>
      </p:sp>
      <p:sp>
        <p:nvSpPr>
          <p:cNvPr id="5" name="TextBox 4">
            <a:extLst>
              <a:ext uri="{FF2B5EF4-FFF2-40B4-BE49-F238E27FC236}">
                <a16:creationId xmlns:a16="http://schemas.microsoft.com/office/drawing/2014/main" id="{6E691300-54D1-D7AE-AF3A-D9B2E9F11A1B}"/>
              </a:ext>
            </a:extLst>
          </p:cNvPr>
          <p:cNvSpPr txBox="1"/>
          <p:nvPr/>
        </p:nvSpPr>
        <p:spPr>
          <a:xfrm>
            <a:off x="3305908" y="457200"/>
            <a:ext cx="50057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obstacles and limitations</a:t>
            </a:r>
            <a:endParaRPr lang="en-US" sz="3200">
              <a:cs typeface="Calibri"/>
            </a:endParaRPr>
          </a:p>
        </p:txBody>
      </p:sp>
    </p:spTree>
    <p:extLst>
      <p:ext uri="{BB962C8B-B14F-4D97-AF65-F5344CB8AC3E}">
        <p14:creationId xmlns:p14="http://schemas.microsoft.com/office/powerpoint/2010/main" val="1332678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0F02F0C-D76A-4380-4206-69F2B2A1194A}"/>
              </a:ext>
            </a:extLst>
          </p:cNvPr>
          <p:cNvGraphicFramePr>
            <a:graphicFrameLocks noGrp="1"/>
          </p:cNvGraphicFramePr>
          <p:nvPr>
            <p:extLst>
              <p:ext uri="{D42A27DB-BD31-4B8C-83A1-F6EECF244321}">
                <p14:modId xmlns:p14="http://schemas.microsoft.com/office/powerpoint/2010/main" val="3812900136"/>
              </p:ext>
            </p:extLst>
          </p:nvPr>
        </p:nvGraphicFramePr>
        <p:xfrm>
          <a:off x="1906172" y="2234653"/>
          <a:ext cx="8168640" cy="264600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482412065"/>
                    </a:ext>
                  </a:extLst>
                </a:gridCol>
                <a:gridCol w="4084320">
                  <a:extLst>
                    <a:ext uri="{9D8B030D-6E8A-4147-A177-3AD203B41FA5}">
                      <a16:colId xmlns:a16="http://schemas.microsoft.com/office/drawing/2014/main" val="4080555254"/>
                    </a:ext>
                  </a:extLst>
                </a:gridCol>
              </a:tblGrid>
              <a:tr h="401184">
                <a:tc>
                  <a:txBody>
                    <a:bodyPr/>
                    <a:lstStyle/>
                    <a:p>
                      <a:r>
                        <a:rPr lang="en-US" dirty="0"/>
                        <a:t>Week no.</a:t>
                      </a:r>
                    </a:p>
                  </a:txBody>
                  <a:tcPr/>
                </a:tc>
                <a:tc>
                  <a:txBody>
                    <a:bodyPr/>
                    <a:lstStyle/>
                    <a:p>
                      <a:r>
                        <a:rPr lang="en-US" dirty="0"/>
                        <a:t>Work done</a:t>
                      </a:r>
                    </a:p>
                  </a:txBody>
                  <a:tcPr/>
                </a:tc>
                <a:extLst>
                  <a:ext uri="{0D108BD9-81ED-4DB2-BD59-A6C34878D82A}">
                    <a16:rowId xmlns:a16="http://schemas.microsoft.com/office/drawing/2014/main" val="1657256342"/>
                  </a:ext>
                </a:extLst>
              </a:tr>
              <a:tr h="401184">
                <a:tc>
                  <a:txBody>
                    <a:bodyPr/>
                    <a:lstStyle/>
                    <a:p>
                      <a:r>
                        <a:rPr lang="en-US" dirty="0"/>
                        <a:t>1-4</a:t>
                      </a:r>
                    </a:p>
                  </a:txBody>
                  <a:tcPr/>
                </a:tc>
                <a:tc>
                  <a:txBody>
                    <a:bodyPr/>
                    <a:lstStyle/>
                    <a:p>
                      <a:r>
                        <a:rPr lang="en-US" dirty="0"/>
                        <a:t>Learning </a:t>
                      </a:r>
                      <a:r>
                        <a:rPr lang="en-US" dirty="0" err="1"/>
                        <a:t>mongodb</a:t>
                      </a:r>
                      <a:r>
                        <a:rPr lang="en-US" dirty="0"/>
                        <a:t> and node and implement a small project</a:t>
                      </a:r>
                    </a:p>
                  </a:txBody>
                  <a:tcPr/>
                </a:tc>
                <a:extLst>
                  <a:ext uri="{0D108BD9-81ED-4DB2-BD59-A6C34878D82A}">
                    <a16:rowId xmlns:a16="http://schemas.microsoft.com/office/drawing/2014/main" val="3827536753"/>
                  </a:ext>
                </a:extLst>
              </a:tr>
              <a:tr h="401184">
                <a:tc>
                  <a:txBody>
                    <a:bodyPr/>
                    <a:lstStyle/>
                    <a:p>
                      <a:r>
                        <a:rPr lang="en-US" dirty="0"/>
                        <a:t>5-6</a:t>
                      </a:r>
                    </a:p>
                  </a:txBody>
                  <a:tcPr/>
                </a:tc>
                <a:tc>
                  <a:txBody>
                    <a:bodyPr/>
                    <a:lstStyle/>
                    <a:p>
                      <a:r>
                        <a:rPr lang="en-US" dirty="0"/>
                        <a:t>Designing database and backend</a:t>
                      </a:r>
                    </a:p>
                  </a:txBody>
                  <a:tcPr/>
                </a:tc>
                <a:extLst>
                  <a:ext uri="{0D108BD9-81ED-4DB2-BD59-A6C34878D82A}">
                    <a16:rowId xmlns:a16="http://schemas.microsoft.com/office/drawing/2014/main" val="3241941786"/>
                  </a:ext>
                </a:extLst>
              </a:tr>
              <a:tr h="401184">
                <a:tc>
                  <a:txBody>
                    <a:bodyPr/>
                    <a:lstStyle/>
                    <a:p>
                      <a:r>
                        <a:rPr lang="en-US" dirty="0"/>
                        <a:t>7-8</a:t>
                      </a:r>
                    </a:p>
                  </a:txBody>
                  <a:tcPr/>
                </a:tc>
                <a:tc>
                  <a:txBody>
                    <a:bodyPr/>
                    <a:lstStyle/>
                    <a:p>
                      <a:r>
                        <a:rPr lang="en-US" dirty="0"/>
                        <a:t>Create the database and backend</a:t>
                      </a:r>
                    </a:p>
                  </a:txBody>
                  <a:tcPr/>
                </a:tc>
                <a:extLst>
                  <a:ext uri="{0D108BD9-81ED-4DB2-BD59-A6C34878D82A}">
                    <a16:rowId xmlns:a16="http://schemas.microsoft.com/office/drawing/2014/main" val="3439014932"/>
                  </a:ext>
                </a:extLst>
              </a:tr>
              <a:tr h="401184">
                <a:tc>
                  <a:txBody>
                    <a:bodyPr/>
                    <a:lstStyle/>
                    <a:p>
                      <a:r>
                        <a:rPr lang="en-US" dirty="0"/>
                        <a:t>9</a:t>
                      </a:r>
                    </a:p>
                  </a:txBody>
                  <a:tcPr/>
                </a:tc>
                <a:tc>
                  <a:txBody>
                    <a:bodyPr/>
                    <a:lstStyle/>
                    <a:p>
                      <a:r>
                        <a:rPr lang="en-US" dirty="0"/>
                        <a:t>Making changes based on feedback</a:t>
                      </a:r>
                    </a:p>
                  </a:txBody>
                  <a:tcPr/>
                </a:tc>
                <a:extLst>
                  <a:ext uri="{0D108BD9-81ED-4DB2-BD59-A6C34878D82A}">
                    <a16:rowId xmlns:a16="http://schemas.microsoft.com/office/drawing/2014/main" val="2105025653"/>
                  </a:ext>
                </a:extLst>
              </a:tr>
              <a:tr h="401184">
                <a:tc>
                  <a:txBody>
                    <a:bodyPr/>
                    <a:lstStyle/>
                    <a:p>
                      <a:r>
                        <a:rPr lang="en-US" dirty="0"/>
                        <a:t>11</a:t>
                      </a:r>
                    </a:p>
                  </a:txBody>
                  <a:tcPr/>
                </a:tc>
                <a:tc>
                  <a:txBody>
                    <a:bodyPr/>
                    <a:lstStyle/>
                    <a:p>
                      <a:r>
                        <a:rPr lang="en-US" dirty="0"/>
                        <a:t>Redesigning the database</a:t>
                      </a:r>
                    </a:p>
                  </a:txBody>
                  <a:tcPr/>
                </a:tc>
                <a:extLst>
                  <a:ext uri="{0D108BD9-81ED-4DB2-BD59-A6C34878D82A}">
                    <a16:rowId xmlns:a16="http://schemas.microsoft.com/office/drawing/2014/main" val="661877043"/>
                  </a:ext>
                </a:extLst>
              </a:tr>
            </a:tbl>
          </a:graphicData>
        </a:graphic>
      </p:graphicFrame>
    </p:spTree>
    <p:extLst>
      <p:ext uri="{BB962C8B-B14F-4D97-AF65-F5344CB8AC3E}">
        <p14:creationId xmlns:p14="http://schemas.microsoft.com/office/powerpoint/2010/main" val="304427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380906D3-863E-1940-E7F3-2BD04E674C71}"/>
              </a:ext>
            </a:extLst>
          </p:cNvPr>
          <p:cNvPicPr>
            <a:picLocks noChangeAspect="1"/>
          </p:cNvPicPr>
          <p:nvPr/>
        </p:nvPicPr>
        <p:blipFill rotWithShape="1">
          <a:blip r:embed="rId2"/>
          <a:srcRect l="1938" t="8109" r="18678" b="4302"/>
          <a:stretch/>
        </p:blipFill>
        <p:spPr>
          <a:xfrm>
            <a:off x="64395" y="426468"/>
            <a:ext cx="9678457" cy="6006839"/>
          </a:xfrm>
          <a:prstGeom prst="rect">
            <a:avLst/>
          </a:prstGeom>
        </p:spPr>
      </p:pic>
      <p:sp>
        <p:nvSpPr>
          <p:cNvPr id="6"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C032063-861F-C439-E483-B9DA1F464680}"/>
              </a:ext>
            </a:extLst>
          </p:cNvPr>
          <p:cNvSpPr txBox="1"/>
          <p:nvPr/>
        </p:nvSpPr>
        <p:spPr>
          <a:xfrm>
            <a:off x="9023412" y="2809835"/>
            <a:ext cx="3564612" cy="68403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3200" dirty="0"/>
              <a:t>Front view</a:t>
            </a:r>
          </a:p>
        </p:txBody>
      </p:sp>
    </p:spTree>
    <p:extLst>
      <p:ext uri="{BB962C8B-B14F-4D97-AF65-F5344CB8AC3E}">
        <p14:creationId xmlns:p14="http://schemas.microsoft.com/office/powerpoint/2010/main" val="188636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9CEFFF6-8B25-BAAB-140A-0C9AF8ED6CAB}"/>
              </a:ext>
            </a:extLst>
          </p:cNvPr>
          <p:cNvSpPr txBox="1"/>
          <p:nvPr/>
        </p:nvSpPr>
        <p:spPr>
          <a:xfrm>
            <a:off x="6014836" y="641797"/>
            <a:ext cx="5816361" cy="13308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tx1"/>
                </a:solidFill>
                <a:latin typeface="+mj-lt"/>
                <a:ea typeface="+mj-ea"/>
                <a:cs typeface="+mj-cs"/>
              </a:rPr>
              <a:t>What is Machine learning?</a:t>
            </a:r>
          </a:p>
        </p:txBody>
      </p:sp>
      <p:sp>
        <p:nvSpPr>
          <p:cNvPr id="17" name="Freeform: Shape 16">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ogo, company name&#10;&#10;Description automatically generated">
            <a:extLst>
              <a:ext uri="{FF2B5EF4-FFF2-40B4-BE49-F238E27FC236}">
                <a16:creationId xmlns:a16="http://schemas.microsoft.com/office/drawing/2014/main" id="{ADCC1396-E47D-3B84-4736-8EE70190BBD0}"/>
              </a:ext>
            </a:extLst>
          </p:cNvPr>
          <p:cNvPicPr>
            <a:picLocks noChangeAspect="1"/>
          </p:cNvPicPr>
          <p:nvPr/>
        </p:nvPicPr>
        <p:blipFill>
          <a:blip r:embed="rId2"/>
          <a:stretch>
            <a:fillRect/>
          </a:stretch>
        </p:blipFill>
        <p:spPr>
          <a:xfrm>
            <a:off x="530716" y="2128661"/>
            <a:ext cx="5316960" cy="3240539"/>
          </a:xfrm>
          <a:prstGeom prst="rect">
            <a:avLst/>
          </a:prstGeom>
        </p:spPr>
      </p:pic>
      <p:sp>
        <p:nvSpPr>
          <p:cNvPr id="4" name="TextBox 3">
            <a:extLst>
              <a:ext uri="{FF2B5EF4-FFF2-40B4-BE49-F238E27FC236}">
                <a16:creationId xmlns:a16="http://schemas.microsoft.com/office/drawing/2014/main" id="{23DA55F3-0253-FFBE-E242-BE65E3660DB2}"/>
              </a:ext>
            </a:extLst>
          </p:cNvPr>
          <p:cNvSpPr txBox="1"/>
          <p:nvPr/>
        </p:nvSpPr>
        <p:spPr>
          <a:xfrm>
            <a:off x="5853850" y="2172636"/>
            <a:ext cx="5816362" cy="390858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Machine Learning is concern with computer programs that automatically improve their performance through experience.</a:t>
            </a:r>
          </a:p>
        </p:txBody>
      </p:sp>
    </p:spTree>
    <p:extLst>
      <p:ext uri="{BB962C8B-B14F-4D97-AF65-F5344CB8AC3E}">
        <p14:creationId xmlns:p14="http://schemas.microsoft.com/office/powerpoint/2010/main" val="247411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A4420-C408-4C27-E37A-CAF2E1639D8E}"/>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Outline</a:t>
            </a:r>
          </a:p>
        </p:txBody>
      </p:sp>
      <p:sp>
        <p:nvSpPr>
          <p:cNvPr id="6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TextBox 41">
            <a:extLst>
              <a:ext uri="{FF2B5EF4-FFF2-40B4-BE49-F238E27FC236}">
                <a16:creationId xmlns:a16="http://schemas.microsoft.com/office/drawing/2014/main" id="{4DF1B625-A8CA-F902-FD12-3157318321D5}"/>
              </a:ext>
            </a:extLst>
          </p:cNvPr>
          <p:cNvGraphicFramePr/>
          <p:nvPr>
            <p:extLst>
              <p:ext uri="{D42A27DB-BD31-4B8C-83A1-F6EECF244321}">
                <p14:modId xmlns:p14="http://schemas.microsoft.com/office/powerpoint/2010/main" val="246856090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415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C11B0C54-DF9A-BDA2-228C-6529C3FE4C01}"/>
              </a:ext>
            </a:extLst>
          </p:cNvPr>
          <p:cNvSpPr txBox="1"/>
          <p:nvPr/>
        </p:nvSpPr>
        <p:spPr>
          <a:xfrm>
            <a:off x="838199" y="388308"/>
            <a:ext cx="7188989" cy="102142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700" b="1" kern="1200">
                <a:solidFill>
                  <a:schemeClr val="bg1"/>
                </a:solidFill>
                <a:highlight>
                  <a:srgbClr val="000000"/>
                </a:highlight>
                <a:latin typeface="+mj-lt"/>
                <a:ea typeface="+mj-ea"/>
                <a:cs typeface="+mj-cs"/>
              </a:rPr>
              <a:t>Building a recommendation system</a:t>
            </a: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230524-286A-5774-CEAF-6AE109DBF628}"/>
              </a:ext>
            </a:extLst>
          </p:cNvPr>
          <p:cNvSpPr/>
          <p:nvPr/>
        </p:nvSpPr>
        <p:spPr>
          <a:xfrm>
            <a:off x="1806381" y="1715407"/>
            <a:ext cx="8579239" cy="4175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C2479AF8-7BA1-8B4E-43AC-A557AFFDB116}"/>
              </a:ext>
            </a:extLst>
          </p:cNvPr>
          <p:cNvPicPr>
            <a:picLocks noChangeAspect="1"/>
          </p:cNvPicPr>
          <p:nvPr/>
        </p:nvPicPr>
        <p:blipFill>
          <a:blip r:embed="rId2"/>
          <a:stretch>
            <a:fillRect/>
          </a:stretch>
        </p:blipFill>
        <p:spPr>
          <a:xfrm>
            <a:off x="1798966" y="1757825"/>
            <a:ext cx="8424974" cy="4199382"/>
          </a:xfrm>
          <a:prstGeom prst="rect">
            <a:avLst/>
          </a:prstGeom>
          <a:ln>
            <a:solidFill>
              <a:srgbClr val="4472C4"/>
            </a:solidFill>
          </a:ln>
        </p:spPr>
      </p:pic>
    </p:spTree>
    <p:extLst>
      <p:ext uri="{BB962C8B-B14F-4D97-AF65-F5344CB8AC3E}">
        <p14:creationId xmlns:p14="http://schemas.microsoft.com/office/powerpoint/2010/main" val="2287961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9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209D124-60EF-1CA3-43E0-357C6FB53435}"/>
              </a:ext>
            </a:extLst>
          </p:cNvPr>
          <p:cNvSpPr txBox="1"/>
          <p:nvPr/>
        </p:nvSpPr>
        <p:spPr>
          <a:xfrm>
            <a:off x="838200" y="365125"/>
            <a:ext cx="10515600" cy="13064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dirty="0">
                <a:latin typeface="+mj-lt"/>
                <a:ea typeface="+mj-ea"/>
                <a:cs typeface="+mj-cs"/>
              </a:rPr>
              <a:t>Architecture of the recommendation system model :</a:t>
            </a:r>
            <a:endParaRPr lang="en-US" sz="4000" dirty="0">
              <a:latin typeface="+mj-lt"/>
              <a:ea typeface="+mj-ea"/>
              <a:cs typeface="+mj-cs"/>
            </a:endParaRPr>
          </a:p>
        </p:txBody>
      </p:sp>
      <p:sp>
        <p:nvSpPr>
          <p:cNvPr id="53" name="TextBox 6">
            <a:extLst>
              <a:ext uri="{FF2B5EF4-FFF2-40B4-BE49-F238E27FC236}">
                <a16:creationId xmlns:a16="http://schemas.microsoft.com/office/drawing/2014/main" id="{61F2248E-3810-5B5C-9277-426C97DF043E}"/>
              </a:ext>
            </a:extLst>
          </p:cNvPr>
          <p:cNvSpPr txBox="1"/>
          <p:nvPr/>
        </p:nvSpPr>
        <p:spPr>
          <a:xfrm>
            <a:off x="838200" y="1825625"/>
            <a:ext cx="4152774" cy="43034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1700" b="1"/>
          </a:p>
          <a:p>
            <a:pPr marL="342900" indent="-228600">
              <a:lnSpc>
                <a:spcPct val="90000"/>
              </a:lnSpc>
              <a:spcAft>
                <a:spcPts val="600"/>
              </a:spcAft>
              <a:buFont typeface="Arial" panose="020B0604020202020204" pitchFamily="34" charset="0"/>
              <a:buChar char="•"/>
            </a:pPr>
            <a:r>
              <a:rPr lang="en-US" sz="1700"/>
              <a:t>We used Nearest Neighbour Algorithm to track the taste of the user.</a:t>
            </a:r>
          </a:p>
          <a:p>
            <a:pPr marL="342900" indent="-228600">
              <a:lnSpc>
                <a:spcPct val="90000"/>
              </a:lnSpc>
              <a:spcAft>
                <a:spcPts val="600"/>
              </a:spcAft>
              <a:buFont typeface="Arial" panose="020B0604020202020204" pitchFamily="34" charset="0"/>
              <a:buChar char="•"/>
            </a:pPr>
            <a:endParaRPr lang="en-US" sz="1700"/>
          </a:p>
          <a:p>
            <a:pPr marL="342900" indent="-228600">
              <a:lnSpc>
                <a:spcPct val="90000"/>
              </a:lnSpc>
              <a:spcAft>
                <a:spcPts val="600"/>
              </a:spcAft>
              <a:buFont typeface="Arial" panose="020B0604020202020204" pitchFamily="34" charset="0"/>
              <a:buChar char="•"/>
            </a:pPr>
            <a:r>
              <a:rPr lang="en-US" sz="1700"/>
              <a:t>First, we track the user's past listening history. Then we calculate the average pool based on the music type. Then we embedded those data's with the demographic features. After calculation we used Nearest Neighbour Algorthim to predict the highly possible model.</a:t>
            </a:r>
          </a:p>
          <a:p>
            <a:pPr marL="342900" indent="-228600">
              <a:lnSpc>
                <a:spcPct val="90000"/>
              </a:lnSpc>
              <a:spcAft>
                <a:spcPts val="600"/>
              </a:spcAft>
              <a:buFont typeface="Arial" panose="020B0604020202020204" pitchFamily="34" charset="0"/>
              <a:buChar char="•"/>
            </a:pPr>
            <a:endParaRPr lang="en-US" sz="1700"/>
          </a:p>
          <a:p>
            <a:pPr marL="342900" indent="-228600">
              <a:lnSpc>
                <a:spcPct val="90000"/>
              </a:lnSpc>
              <a:spcAft>
                <a:spcPts val="600"/>
              </a:spcAft>
              <a:buFont typeface="Arial" panose="020B0604020202020204" pitchFamily="34" charset="0"/>
              <a:buChar char="•"/>
            </a:pPr>
            <a:r>
              <a:rPr lang="en-US" sz="1700"/>
              <a:t>Using that model we suggest song to our users.</a:t>
            </a:r>
          </a:p>
        </p:txBody>
      </p:sp>
      <p:pic>
        <p:nvPicPr>
          <p:cNvPr id="5" name="Picture 5" descr="Diagram&#10;&#10;Description automatically generated">
            <a:extLst>
              <a:ext uri="{FF2B5EF4-FFF2-40B4-BE49-F238E27FC236}">
                <a16:creationId xmlns:a16="http://schemas.microsoft.com/office/drawing/2014/main" id="{F44785C7-D1AB-9F81-B49D-9657086C8E71}"/>
              </a:ext>
            </a:extLst>
          </p:cNvPr>
          <p:cNvPicPr>
            <a:picLocks noChangeAspect="1"/>
          </p:cNvPicPr>
          <p:nvPr/>
        </p:nvPicPr>
        <p:blipFill rotWithShape="1">
          <a:blip r:embed="rId2"/>
          <a:srcRect l="192" r="497" b="2"/>
          <a:stretch/>
        </p:blipFill>
        <p:spPr>
          <a:xfrm>
            <a:off x="5183500" y="1904282"/>
            <a:ext cx="6170299" cy="4224808"/>
          </a:xfrm>
          <a:prstGeom prst="rect">
            <a:avLst/>
          </a:prstGeom>
        </p:spPr>
      </p:pic>
    </p:spTree>
    <p:extLst>
      <p:ext uri="{BB962C8B-B14F-4D97-AF65-F5344CB8AC3E}">
        <p14:creationId xmlns:p14="http://schemas.microsoft.com/office/powerpoint/2010/main" val="2079241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0F02F0C-D76A-4380-4206-69F2B2A1194A}"/>
              </a:ext>
            </a:extLst>
          </p:cNvPr>
          <p:cNvGraphicFramePr>
            <a:graphicFrameLocks noGrp="1"/>
          </p:cNvGraphicFramePr>
          <p:nvPr>
            <p:extLst>
              <p:ext uri="{D42A27DB-BD31-4B8C-83A1-F6EECF244321}">
                <p14:modId xmlns:p14="http://schemas.microsoft.com/office/powerpoint/2010/main" val="517678250"/>
              </p:ext>
            </p:extLst>
          </p:nvPr>
        </p:nvGraphicFramePr>
        <p:xfrm>
          <a:off x="1906172" y="2234653"/>
          <a:ext cx="8168640" cy="3123792"/>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482412065"/>
                    </a:ext>
                  </a:extLst>
                </a:gridCol>
                <a:gridCol w="4084320">
                  <a:extLst>
                    <a:ext uri="{9D8B030D-6E8A-4147-A177-3AD203B41FA5}">
                      <a16:colId xmlns:a16="http://schemas.microsoft.com/office/drawing/2014/main" val="4080555254"/>
                    </a:ext>
                  </a:extLst>
                </a:gridCol>
              </a:tblGrid>
              <a:tr h="401184">
                <a:tc>
                  <a:txBody>
                    <a:bodyPr/>
                    <a:lstStyle/>
                    <a:p>
                      <a:r>
                        <a:rPr lang="en-US" dirty="0"/>
                        <a:t>Week no.</a:t>
                      </a:r>
                    </a:p>
                  </a:txBody>
                  <a:tcPr/>
                </a:tc>
                <a:tc>
                  <a:txBody>
                    <a:bodyPr/>
                    <a:lstStyle/>
                    <a:p>
                      <a:r>
                        <a:rPr lang="en-US" dirty="0"/>
                        <a:t>Work done</a:t>
                      </a:r>
                    </a:p>
                  </a:txBody>
                  <a:tcPr/>
                </a:tc>
                <a:extLst>
                  <a:ext uri="{0D108BD9-81ED-4DB2-BD59-A6C34878D82A}">
                    <a16:rowId xmlns:a16="http://schemas.microsoft.com/office/drawing/2014/main" val="1657256342"/>
                  </a:ext>
                </a:extLst>
              </a:tr>
              <a:tr h="401184">
                <a:tc>
                  <a:txBody>
                    <a:bodyPr/>
                    <a:lstStyle/>
                    <a:p>
                      <a:r>
                        <a:rPr lang="en-US" dirty="0"/>
                        <a:t>1-4</a:t>
                      </a:r>
                    </a:p>
                  </a:txBody>
                  <a:tcPr/>
                </a:tc>
                <a:tc>
                  <a:txBody>
                    <a:bodyPr/>
                    <a:lstStyle/>
                    <a:p>
                      <a:r>
                        <a:rPr lang="en-US" dirty="0"/>
                        <a:t>Learning Html, CSS, Bootstrap, JavaScript, Unix Command line, node-</a:t>
                      </a:r>
                      <a:r>
                        <a:rPr lang="en-US" dirty="0" err="1"/>
                        <a:t>js</a:t>
                      </a:r>
                      <a:endParaRPr lang="en-US" dirty="0"/>
                    </a:p>
                  </a:txBody>
                  <a:tcPr/>
                </a:tc>
                <a:extLst>
                  <a:ext uri="{0D108BD9-81ED-4DB2-BD59-A6C34878D82A}">
                    <a16:rowId xmlns:a16="http://schemas.microsoft.com/office/drawing/2014/main" val="3827536753"/>
                  </a:ext>
                </a:extLst>
              </a:tr>
              <a:tr h="401184">
                <a:tc>
                  <a:txBody>
                    <a:bodyPr/>
                    <a:lstStyle/>
                    <a:p>
                      <a:r>
                        <a:rPr lang="en-US" dirty="0"/>
                        <a:t>5-6</a:t>
                      </a:r>
                    </a:p>
                  </a:txBody>
                  <a:tcPr/>
                </a:tc>
                <a:tc>
                  <a:txBody>
                    <a:bodyPr/>
                    <a:lstStyle/>
                    <a:p>
                      <a:r>
                        <a:rPr lang="en-US" dirty="0"/>
                        <a:t>Learning React-</a:t>
                      </a:r>
                      <a:r>
                        <a:rPr lang="en-US" dirty="0" err="1"/>
                        <a:t>js</a:t>
                      </a:r>
                      <a:r>
                        <a:rPr lang="en-US" dirty="0"/>
                        <a:t>, python</a:t>
                      </a:r>
                    </a:p>
                  </a:txBody>
                  <a:tcPr/>
                </a:tc>
                <a:extLst>
                  <a:ext uri="{0D108BD9-81ED-4DB2-BD59-A6C34878D82A}">
                    <a16:rowId xmlns:a16="http://schemas.microsoft.com/office/drawing/2014/main" val="3241941786"/>
                  </a:ext>
                </a:extLst>
              </a:tr>
              <a:tr h="401184">
                <a:tc>
                  <a:txBody>
                    <a:bodyPr/>
                    <a:lstStyle/>
                    <a:p>
                      <a:r>
                        <a:rPr lang="en-US" dirty="0"/>
                        <a:t>7-8</a:t>
                      </a:r>
                    </a:p>
                  </a:txBody>
                  <a:tcPr/>
                </a:tc>
                <a:tc>
                  <a:txBody>
                    <a:bodyPr/>
                    <a:lstStyle/>
                    <a:p>
                      <a:r>
                        <a:rPr lang="en-US" dirty="0"/>
                        <a:t>Create Front Page of our project</a:t>
                      </a:r>
                    </a:p>
                  </a:txBody>
                  <a:tcPr/>
                </a:tc>
                <a:extLst>
                  <a:ext uri="{0D108BD9-81ED-4DB2-BD59-A6C34878D82A}">
                    <a16:rowId xmlns:a16="http://schemas.microsoft.com/office/drawing/2014/main" val="3439014932"/>
                  </a:ext>
                </a:extLst>
              </a:tr>
              <a:tr h="401184">
                <a:tc>
                  <a:txBody>
                    <a:bodyPr/>
                    <a:lstStyle/>
                    <a:p>
                      <a:r>
                        <a:rPr lang="en-US" dirty="0"/>
                        <a:t>9</a:t>
                      </a:r>
                    </a:p>
                  </a:txBody>
                  <a:tcPr/>
                </a:tc>
                <a:tc>
                  <a:txBody>
                    <a:bodyPr/>
                    <a:lstStyle/>
                    <a:p>
                      <a:r>
                        <a:rPr lang="en-US" dirty="0"/>
                        <a:t>Learning Mongo DB and creating login sign form's</a:t>
                      </a:r>
                    </a:p>
                  </a:txBody>
                  <a:tcPr/>
                </a:tc>
                <a:extLst>
                  <a:ext uri="{0D108BD9-81ED-4DB2-BD59-A6C34878D82A}">
                    <a16:rowId xmlns:a16="http://schemas.microsoft.com/office/drawing/2014/main" val="2105025653"/>
                  </a:ext>
                </a:extLst>
              </a:tr>
              <a:tr h="401184">
                <a:tc>
                  <a:txBody>
                    <a:bodyPr/>
                    <a:lstStyle/>
                    <a:p>
                      <a:r>
                        <a:rPr lang="en-US" dirty="0"/>
                        <a:t>11</a:t>
                      </a:r>
                    </a:p>
                  </a:txBody>
                  <a:tcPr/>
                </a:tc>
                <a:tc>
                  <a:txBody>
                    <a:bodyPr/>
                    <a:lstStyle/>
                    <a:p>
                      <a:r>
                        <a:rPr lang="en-US" dirty="0"/>
                        <a:t>Creating machine learning algorithm for our recommendation system.</a:t>
                      </a:r>
                    </a:p>
                  </a:txBody>
                  <a:tcPr/>
                </a:tc>
                <a:extLst>
                  <a:ext uri="{0D108BD9-81ED-4DB2-BD59-A6C34878D82A}">
                    <a16:rowId xmlns:a16="http://schemas.microsoft.com/office/drawing/2014/main" val="661877043"/>
                  </a:ext>
                </a:extLst>
              </a:tr>
            </a:tbl>
          </a:graphicData>
        </a:graphic>
      </p:graphicFrame>
    </p:spTree>
    <p:extLst>
      <p:ext uri="{BB962C8B-B14F-4D97-AF65-F5344CB8AC3E}">
        <p14:creationId xmlns:p14="http://schemas.microsoft.com/office/powerpoint/2010/main" val="4124825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70559-60FA-EE50-B6FF-A6B4EA693714}"/>
              </a:ext>
            </a:extLst>
          </p:cNvPr>
          <p:cNvSpPr txBox="1"/>
          <p:nvPr/>
        </p:nvSpPr>
        <p:spPr>
          <a:xfrm>
            <a:off x="378316" y="206598"/>
            <a:ext cx="532970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Conclusion and feature direction:</a:t>
            </a:r>
          </a:p>
          <a:p>
            <a:endParaRPr lang="en-US" sz="2200" dirty="0">
              <a:ea typeface="Calibri"/>
              <a:cs typeface="Calibri"/>
            </a:endParaRPr>
          </a:p>
        </p:txBody>
      </p:sp>
      <p:sp>
        <p:nvSpPr>
          <p:cNvPr id="4" name="TextBox 3">
            <a:extLst>
              <a:ext uri="{FF2B5EF4-FFF2-40B4-BE49-F238E27FC236}">
                <a16:creationId xmlns:a16="http://schemas.microsoft.com/office/drawing/2014/main" id="{55E1D163-A484-79C8-D07B-9497DD2780E4}"/>
              </a:ext>
            </a:extLst>
          </p:cNvPr>
          <p:cNvSpPr txBox="1"/>
          <p:nvPr/>
        </p:nvSpPr>
        <p:spPr>
          <a:xfrm>
            <a:off x="952500" y="160985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235811AB-C018-9C67-86F5-B285E9F84A70}"/>
              </a:ext>
            </a:extLst>
          </p:cNvPr>
          <p:cNvSpPr txBox="1"/>
          <p:nvPr/>
        </p:nvSpPr>
        <p:spPr>
          <a:xfrm>
            <a:off x="751267" y="1081288"/>
            <a:ext cx="10835425"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Calibri"/>
                <a:cs typeface="Calibri"/>
              </a:rPr>
              <a:t>In conclusion, our project aim was to solve the persistent issues faced by music streaming users. Hopefully we are success, by providing a comprehensive solution through the development of a user-friendly, visually appealing, and ethically responsible music streaming applications ion.</a:t>
            </a:r>
            <a:endParaRPr lang="en-US" dirty="0">
              <a:ea typeface="Calibri"/>
              <a:cs typeface="Calibri"/>
            </a:endParaRPr>
          </a:p>
          <a:p>
            <a:pPr marL="342900" indent="-342900">
              <a:buFont typeface="Arial"/>
              <a:buChar char="•"/>
            </a:pPr>
            <a:endParaRPr lang="en-US" sz="2000" dirty="0">
              <a:ea typeface="Calibri"/>
              <a:cs typeface="Calibri"/>
            </a:endParaRPr>
          </a:p>
          <a:p>
            <a:pPr marL="342900" indent="-342900">
              <a:buFont typeface="Arial"/>
              <a:buChar char="•"/>
            </a:pPr>
            <a:r>
              <a:rPr lang="en-US" dirty="0">
                <a:ea typeface="Calibri"/>
                <a:cs typeface="Calibri"/>
              </a:rPr>
              <a:t>We learned  how to work as a team. Through working with MERN stack we enhanced our knowledge as a developer. </a:t>
            </a:r>
          </a:p>
          <a:p>
            <a:pPr marL="342900" indent="-342900">
              <a:buFont typeface="Arial"/>
              <a:buChar char="•"/>
            </a:pPr>
            <a:endParaRPr lang="en-US" dirty="0">
              <a:ea typeface="Calibri"/>
              <a:cs typeface="Calibri"/>
            </a:endParaRPr>
          </a:p>
          <a:p>
            <a:pPr marL="342900" indent="-342900">
              <a:buFont typeface="Arial"/>
              <a:buChar char="•"/>
            </a:pPr>
            <a:r>
              <a:rPr lang="en-US" dirty="0">
                <a:ea typeface="Calibri"/>
                <a:cs typeface="Calibri"/>
              </a:rPr>
              <a:t>We could do something different by adding a feature where the user will able to express his feeling to our site and our site will suggest song by reading </a:t>
            </a:r>
            <a:r>
              <a:rPr lang="en-US">
                <a:ea typeface="Calibri"/>
                <a:cs typeface="Calibri"/>
              </a:rPr>
              <a:t>that content which provided by the user.</a:t>
            </a:r>
          </a:p>
          <a:p>
            <a:pPr marL="342900" indent="-342900">
              <a:buFont typeface="Arial"/>
              <a:buChar char="•"/>
            </a:pPr>
            <a:endParaRPr lang="en-US" dirty="0">
              <a:ea typeface="Calibri"/>
              <a:cs typeface="Calibri"/>
            </a:endParaRPr>
          </a:p>
          <a:p>
            <a:pPr marL="342900" indent="-342900">
              <a:buFont typeface="Arial"/>
              <a:buChar char="•"/>
            </a:pPr>
            <a:r>
              <a:rPr lang="en-US" dirty="0">
                <a:ea typeface="Calibri"/>
                <a:cs typeface="Calibri"/>
              </a:rPr>
              <a:t>We are willing to extend our project by adding this feature. Hope we will be successful and make a big step in the music steaming industry. </a:t>
            </a:r>
          </a:p>
          <a:p>
            <a:pPr marL="342900" indent="-342900">
              <a:buFont typeface="Arial"/>
              <a:buChar char="•"/>
            </a:pPr>
            <a:endParaRPr lang="en-US" dirty="0">
              <a:ea typeface="Calibri"/>
              <a:cs typeface="Calibri"/>
            </a:endParaRPr>
          </a:p>
          <a:p>
            <a:endParaRPr lang="en-US">
              <a:ea typeface="Calibri"/>
              <a:cs typeface="Calibri"/>
            </a:endParaRPr>
          </a:p>
        </p:txBody>
      </p:sp>
    </p:spTree>
    <p:extLst>
      <p:ext uri="{BB962C8B-B14F-4D97-AF65-F5344CB8AC3E}">
        <p14:creationId xmlns:p14="http://schemas.microsoft.com/office/powerpoint/2010/main" val="327343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229E710-2615-AEBF-E3D5-B9FE02A36160}"/>
              </a:ext>
            </a:extLst>
          </p:cNvPr>
          <p:cNvSpPr>
            <a:spLocks noGrp="1"/>
          </p:cNvSpPr>
          <p:nvPr>
            <p:ph type="title"/>
          </p:nvPr>
        </p:nvSpPr>
        <p:spPr>
          <a:xfrm>
            <a:off x="479394" y="816157"/>
            <a:ext cx="3939688" cy="5583126"/>
          </a:xfrm>
        </p:spPr>
        <p:txBody>
          <a:bodyPr>
            <a:normAutofit/>
          </a:bodyPr>
          <a:lstStyle/>
          <a:p>
            <a:pPr algn="r"/>
            <a:r>
              <a:rPr lang="en-US" sz="8000"/>
              <a:t>Key Features</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915930A-B460-A94B-D00E-2D5ACD4AA1D1}"/>
              </a:ext>
            </a:extLst>
          </p:cNvPr>
          <p:cNvGraphicFramePr>
            <a:graphicFrameLocks noGrp="1"/>
          </p:cNvGraphicFramePr>
          <p:nvPr>
            <p:ph idx="1"/>
            <p:extLst>
              <p:ext uri="{D42A27DB-BD31-4B8C-83A1-F6EECF244321}">
                <p14:modId xmlns:p14="http://schemas.microsoft.com/office/powerpoint/2010/main" val="56103482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3F66521A-0DFA-7EB0-A96B-777BCEB0DD75}"/>
              </a:ext>
            </a:extLst>
          </p:cNvPr>
          <p:cNvSpPr txBox="1">
            <a:spLocks/>
          </p:cNvSpPr>
          <p:nvPr/>
        </p:nvSpPr>
        <p:spPr>
          <a:xfrm>
            <a:off x="838200" y="237803"/>
            <a:ext cx="3580882" cy="13363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alisto MT" panose="02040603050505030304" pitchFamily="18" charset="0"/>
              </a:rPr>
              <a:t>Introduction</a:t>
            </a:r>
          </a:p>
        </p:txBody>
      </p:sp>
    </p:spTree>
    <p:extLst>
      <p:ext uri="{BB962C8B-B14F-4D97-AF65-F5344CB8AC3E}">
        <p14:creationId xmlns:p14="http://schemas.microsoft.com/office/powerpoint/2010/main" val="409552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B1728F-ED5F-1551-8938-0DF982374148}"/>
              </a:ext>
            </a:extLst>
          </p:cNvPr>
          <p:cNvPicPr>
            <a:picLocks noChangeAspect="1"/>
          </p:cNvPicPr>
          <p:nvPr/>
        </p:nvPicPr>
        <p:blipFill rotWithShape="1">
          <a:blip r:embed="rId2">
            <a:duotone>
              <a:schemeClr val="bg2">
                <a:shade val="45000"/>
                <a:satMod val="135000"/>
              </a:schemeClr>
              <a:prstClr val="white"/>
            </a:duotone>
          </a:blip>
          <a:srcRect/>
          <a:stretch/>
        </p:blipFill>
        <p:spPr>
          <a:xfrm>
            <a:off x="20" y="-20319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493CB-D6FD-708D-6413-1D74789D8223}"/>
              </a:ext>
            </a:extLst>
          </p:cNvPr>
          <p:cNvSpPr>
            <a:spLocks noGrp="1"/>
          </p:cNvSpPr>
          <p:nvPr>
            <p:ph type="title"/>
          </p:nvPr>
        </p:nvSpPr>
        <p:spPr>
          <a:xfrm>
            <a:off x="838200" y="365125"/>
            <a:ext cx="10515600" cy="1325563"/>
          </a:xfrm>
        </p:spPr>
        <p:txBody>
          <a:bodyPr>
            <a:normAutofit/>
          </a:bodyPr>
          <a:lstStyle/>
          <a:p>
            <a:pPr algn="ctr"/>
            <a:r>
              <a:rPr lang="en-US" b="1" i="0">
                <a:solidFill>
                  <a:schemeClr val="tx2"/>
                </a:solidFill>
                <a:effectLst/>
                <a:latin typeface="Bahnschrift SemiLight" panose="020B0502040204020203" pitchFamily="34" charset="0"/>
              </a:rPr>
              <a:t>Why KOBIGAAN? </a:t>
            </a:r>
            <a:r>
              <a:rPr lang="en-US" b="1">
                <a:solidFill>
                  <a:schemeClr val="tx2"/>
                </a:solidFill>
                <a:latin typeface="Bahnschrift SemiLight" panose="020B0502040204020203" pitchFamily="34" charset="0"/>
              </a:rPr>
              <a:t>Why not OTHERS</a:t>
            </a:r>
            <a:r>
              <a:rPr lang="en-US" b="1" i="0">
                <a:solidFill>
                  <a:schemeClr val="tx2"/>
                </a:solidFill>
                <a:effectLst/>
                <a:latin typeface="Bahnschrift SemiLight" panose="020B0502040204020203" pitchFamily="34" charset="0"/>
              </a:rPr>
              <a:t>?</a:t>
            </a:r>
            <a:endParaRPr lang="en-US" b="1">
              <a:solidFill>
                <a:schemeClr val="tx2"/>
              </a:solidFill>
              <a:latin typeface="Bahnschrift SemiLight" panose="020B0502040204020203" pitchFamily="34" charset="0"/>
            </a:endParaRPr>
          </a:p>
        </p:txBody>
      </p:sp>
      <p:graphicFrame>
        <p:nvGraphicFramePr>
          <p:cNvPr id="5" name="Content Placeholder 2">
            <a:extLst>
              <a:ext uri="{FF2B5EF4-FFF2-40B4-BE49-F238E27FC236}">
                <a16:creationId xmlns:a16="http://schemas.microsoft.com/office/drawing/2014/main" id="{48003F68-B568-7792-1DF1-3656FAC1D8B2}"/>
              </a:ext>
            </a:extLst>
          </p:cNvPr>
          <p:cNvGraphicFramePr>
            <a:graphicFrameLocks noGrp="1"/>
          </p:cNvGraphicFramePr>
          <p:nvPr>
            <p:ph idx="1"/>
            <p:extLst>
              <p:ext uri="{D42A27DB-BD31-4B8C-83A1-F6EECF244321}">
                <p14:modId xmlns:p14="http://schemas.microsoft.com/office/powerpoint/2010/main" val="29101932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48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48428-FD97-4B7C-23A0-7CF5B55884B2}"/>
              </a:ext>
            </a:extLst>
          </p:cNvPr>
          <p:cNvSpPr>
            <a:spLocks noGrp="1"/>
          </p:cNvSpPr>
          <p:nvPr>
            <p:ph type="title"/>
          </p:nvPr>
        </p:nvSpPr>
        <p:spPr>
          <a:xfrm>
            <a:off x="5208337" y="-203190"/>
            <a:ext cx="4840010" cy="1807305"/>
          </a:xfrm>
        </p:spPr>
        <p:txBody>
          <a:bodyPr>
            <a:normAutofit/>
          </a:bodyPr>
          <a:lstStyle/>
          <a:p>
            <a:r>
              <a:rPr lang="en-US" b="0" i="0">
                <a:effectLst/>
                <a:latin typeface="SimSun" panose="02010600030101010101" pitchFamily="2" charset="-122"/>
                <a:ea typeface="SimSun" panose="02010600030101010101" pitchFamily="2" charset="-122"/>
              </a:rPr>
              <a:t>Our Solutions:</a:t>
            </a:r>
            <a:endParaRPr lang="en-US">
              <a:latin typeface="SimSun" panose="02010600030101010101" pitchFamily="2" charset="-122"/>
              <a:ea typeface="SimSun" panose="02010600030101010101" pitchFamily="2" charset="-122"/>
            </a:endParaRPr>
          </a:p>
        </p:txBody>
      </p:sp>
      <p:pic>
        <p:nvPicPr>
          <p:cNvPr id="5" name="Picture 4" descr="Volume sliders">
            <a:extLst>
              <a:ext uri="{FF2B5EF4-FFF2-40B4-BE49-F238E27FC236}">
                <a16:creationId xmlns:a16="http://schemas.microsoft.com/office/drawing/2014/main" id="{4E38D0FB-1552-F8F8-E62D-80C56B61A3A2}"/>
              </a:ext>
            </a:extLst>
          </p:cNvPr>
          <p:cNvPicPr>
            <a:picLocks noChangeAspect="1"/>
          </p:cNvPicPr>
          <p:nvPr/>
        </p:nvPicPr>
        <p:blipFill rotWithShape="1">
          <a:blip r:embed="rId2"/>
          <a:srcRect l="8722" r="19926" b="-1"/>
          <a:stretch/>
        </p:blipFill>
        <p:spPr>
          <a:xfrm>
            <a:off x="1" y="-203190"/>
            <a:ext cx="4947920"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C6145B3-5779-630C-1175-85CE068FA87E}"/>
              </a:ext>
            </a:extLst>
          </p:cNvPr>
          <p:cNvSpPr>
            <a:spLocks noGrp="1"/>
          </p:cNvSpPr>
          <p:nvPr>
            <p:ph idx="1"/>
          </p:nvPr>
        </p:nvSpPr>
        <p:spPr>
          <a:xfrm>
            <a:off x="5208336" y="1290320"/>
            <a:ext cx="6145462" cy="4886643"/>
          </a:xfrm>
        </p:spPr>
        <p:txBody>
          <a:bodyPr>
            <a:normAutofit fontScale="92500" lnSpcReduction="10000"/>
          </a:bodyPr>
          <a:lstStyle/>
          <a:p>
            <a:pPr>
              <a:buFont typeface="+mj-lt"/>
              <a:buAutoNum type="arabicPeriod"/>
            </a:pPr>
            <a:r>
              <a:rPr lang="en-US" sz="2000" b="0" i="0">
                <a:effectLst/>
                <a:latin typeface="Avenir Next LT Pro" panose="020B0504020202020204" pitchFamily="34" charset="0"/>
              </a:rPr>
              <a:t>Extensive Music Library:</a:t>
            </a:r>
          </a:p>
          <a:p>
            <a:pPr>
              <a:buFont typeface="Arial" panose="020B0604020202020204" pitchFamily="34" charset="0"/>
              <a:buChar char="•"/>
            </a:pPr>
            <a:r>
              <a:rPr lang="en-US" sz="2000" b="0" i="0">
                <a:effectLst/>
                <a:latin typeface="Avenir Next LT Pro" panose="020B0504020202020204" pitchFamily="34" charset="0"/>
              </a:rPr>
              <a:t>Overcome limitations by offering a vast collection of millions of songs</a:t>
            </a:r>
          </a:p>
          <a:p>
            <a:pPr>
              <a:buFont typeface="+mj-lt"/>
              <a:buAutoNum type="arabicPeriod" startAt="2"/>
            </a:pPr>
            <a:r>
              <a:rPr lang="en-US" sz="2000" b="0" i="0">
                <a:effectLst/>
                <a:latin typeface="Avenir Next LT Pro" panose="020B0504020202020204" pitchFamily="34" charset="0"/>
              </a:rPr>
              <a:t>Hyper-Personalized Recommendations:</a:t>
            </a:r>
          </a:p>
          <a:p>
            <a:pPr>
              <a:buFont typeface="Arial" panose="020B0604020202020204" pitchFamily="34" charset="0"/>
              <a:buChar char="•"/>
            </a:pPr>
            <a:r>
              <a:rPr lang="en-US" sz="2000" b="0" i="0">
                <a:effectLst/>
                <a:latin typeface="Avenir Next LT Pro" panose="020B0504020202020204" pitchFamily="34" charset="0"/>
              </a:rPr>
              <a:t>Tailor suggestions to individual tastes, ensuring accurate and exciting discoveries</a:t>
            </a:r>
          </a:p>
          <a:p>
            <a:pPr marL="0" indent="0">
              <a:buNone/>
            </a:pPr>
            <a:r>
              <a:rPr lang="en-US" sz="2000" b="0" i="0">
                <a:effectLst/>
                <a:latin typeface="Avenir Next LT Pro" panose="020B0504020202020204" pitchFamily="34" charset="0"/>
              </a:rPr>
              <a:t>3.User-Friendly Interface:</a:t>
            </a:r>
          </a:p>
          <a:p>
            <a:pPr>
              <a:buFont typeface="Arial" panose="020B0604020202020204" pitchFamily="34" charset="0"/>
              <a:buChar char="•"/>
            </a:pPr>
            <a:r>
              <a:rPr lang="en-US" sz="2000" b="0" i="0">
                <a:effectLst/>
                <a:latin typeface="Avenir Next LT Pro" panose="020B0504020202020204" pitchFamily="34" charset="0"/>
              </a:rPr>
              <a:t>Simplify the user experience with a clean and intuitive interface</a:t>
            </a:r>
          </a:p>
          <a:p>
            <a:pPr marL="0" indent="0">
              <a:buNone/>
            </a:pPr>
            <a:r>
              <a:rPr lang="en-US" sz="2000">
                <a:latin typeface="Avenir Next LT Pro" panose="020B0504020202020204" pitchFamily="34" charset="0"/>
              </a:rPr>
              <a:t>4</a:t>
            </a:r>
            <a:r>
              <a:rPr lang="en-US" sz="2000" b="0" i="0">
                <a:effectLst/>
                <a:latin typeface="Avenir Next LT Pro" panose="020B0504020202020204" pitchFamily="34" charset="0"/>
              </a:rPr>
              <a:t>.Selling of user data:</a:t>
            </a:r>
          </a:p>
          <a:p>
            <a:r>
              <a:rPr lang="en-US" sz="2000">
                <a:latin typeface="Avenir Next LT Pro" panose="020B0504020202020204" pitchFamily="34" charset="0"/>
              </a:rPr>
              <a:t>Our app is committed to ethical data practices, refraining from collecting and exploiting user data, and avoiding restrictive paywalls.</a:t>
            </a:r>
          </a:p>
          <a:p>
            <a:pPr marL="0" indent="0">
              <a:buNone/>
            </a:pPr>
            <a:r>
              <a:rPr lang="en-US" sz="2000">
                <a:latin typeface="Avenir Next LT Pro" panose="020B0504020202020204" pitchFamily="34" charset="0"/>
              </a:rPr>
              <a:t>5. Paywall Features</a:t>
            </a:r>
          </a:p>
          <a:p>
            <a:r>
              <a:rPr lang="en-US" sz="2000">
                <a:latin typeface="Avenir Next LT Pro" panose="020B0504020202020204" pitchFamily="34" charset="0"/>
              </a:rPr>
              <a:t>Avoiding high level paywall features.</a:t>
            </a:r>
          </a:p>
          <a:p>
            <a:pPr>
              <a:buFont typeface="Arial" panose="020B0604020202020204" pitchFamily="34" charset="0"/>
              <a:buChar char="•"/>
            </a:pPr>
            <a:endParaRPr lang="en-US" sz="1300" b="0" i="0">
              <a:effectLst/>
              <a:latin typeface="Söhne"/>
            </a:endParaRPr>
          </a:p>
          <a:p>
            <a:pPr>
              <a:buFont typeface="Arial" panose="020B0604020202020204" pitchFamily="34" charset="0"/>
              <a:buChar char="•"/>
            </a:pPr>
            <a:endParaRPr lang="en-US" sz="1300" b="0" i="0">
              <a:effectLst/>
              <a:latin typeface="Söhne"/>
            </a:endParaRPr>
          </a:p>
          <a:p>
            <a:endParaRPr lang="en-US" sz="1300"/>
          </a:p>
        </p:txBody>
      </p:sp>
    </p:spTree>
    <p:extLst>
      <p:ext uri="{BB962C8B-B14F-4D97-AF65-F5344CB8AC3E}">
        <p14:creationId xmlns:p14="http://schemas.microsoft.com/office/powerpoint/2010/main" val="97162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1DA3B-6215-D958-9DA6-C1D7821BA70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Building a Dynamic Frontend with React:</a:t>
            </a:r>
            <a:endParaRPr lang="en-US" sz="3200" kern="1200">
              <a:solidFill>
                <a:schemeClr val="bg1"/>
              </a:solidFill>
              <a:latin typeface="+mj-lt"/>
              <a:ea typeface="+mj-ea"/>
              <a:cs typeface="+mj-cs"/>
            </a:endParaRPr>
          </a:p>
        </p:txBody>
      </p:sp>
      <p:pic>
        <p:nvPicPr>
          <p:cNvPr id="22" name="Content Placeholder 21">
            <a:extLst>
              <a:ext uri="{FF2B5EF4-FFF2-40B4-BE49-F238E27FC236}">
                <a16:creationId xmlns:a16="http://schemas.microsoft.com/office/drawing/2014/main" id="{E159BBB6-F0B6-5583-CDD6-CA052560CAEE}"/>
              </a:ext>
            </a:extLst>
          </p:cNvPr>
          <p:cNvPicPr>
            <a:picLocks noGrp="1" noChangeAspect="1"/>
          </p:cNvPicPr>
          <p:nvPr>
            <p:ph idx="1"/>
          </p:nvPr>
        </p:nvPicPr>
        <p:blipFill rotWithShape="1">
          <a:blip r:embed="rId2"/>
          <a:srcRect t="442"/>
          <a:stretch/>
        </p:blipFill>
        <p:spPr>
          <a:xfrm>
            <a:off x="1680779" y="1513181"/>
            <a:ext cx="9106826" cy="5122615"/>
          </a:xfrm>
          <a:prstGeom prst="rect">
            <a:avLst/>
          </a:prstGeom>
        </p:spPr>
      </p:pic>
    </p:spTree>
    <p:extLst>
      <p:ext uri="{BB962C8B-B14F-4D97-AF65-F5344CB8AC3E}">
        <p14:creationId xmlns:p14="http://schemas.microsoft.com/office/powerpoint/2010/main" val="251653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4AC71-9024-10FC-B4C1-4510FA892614}"/>
              </a:ext>
            </a:extLst>
          </p:cNvPr>
          <p:cNvSpPr>
            <a:spLocks noGrp="1"/>
          </p:cNvSpPr>
          <p:nvPr>
            <p:ph type="title"/>
          </p:nvPr>
        </p:nvSpPr>
        <p:spPr>
          <a:xfrm>
            <a:off x="3970366" y="609600"/>
            <a:ext cx="4267200" cy="1351472"/>
          </a:xfrm>
        </p:spPr>
        <p:txBody>
          <a:bodyPr vert="horz" lIns="91440" tIns="45720" rIns="91440" bIns="45720" rtlCol="0" anchor="ctr">
            <a:normAutofit/>
          </a:bodyPr>
          <a:lstStyle/>
          <a:p>
            <a:pPr algn="ctr"/>
            <a:r>
              <a:rPr lang="en-US" sz="2800" b="0" i="0" kern="1200">
                <a:solidFill>
                  <a:schemeClr val="tx1">
                    <a:lumMod val="85000"/>
                    <a:lumOff val="15000"/>
                  </a:schemeClr>
                </a:solidFill>
                <a:effectLst/>
                <a:latin typeface="+mj-lt"/>
                <a:ea typeface="+mj-ea"/>
                <a:cs typeface="+mj-cs"/>
              </a:rPr>
              <a:t>Key Components of KOBIGAAN's Frontend:</a:t>
            </a:r>
            <a:br>
              <a:rPr lang="en-US" sz="2800" b="0" i="0" kern="1200">
                <a:solidFill>
                  <a:schemeClr val="tx1">
                    <a:lumMod val="85000"/>
                    <a:lumOff val="15000"/>
                  </a:schemeClr>
                </a:solidFill>
                <a:effectLst/>
                <a:latin typeface="+mj-lt"/>
                <a:ea typeface="+mj-ea"/>
                <a:cs typeface="+mj-cs"/>
              </a:rPr>
            </a:br>
            <a:endParaRPr lang="en-US" sz="2800" b="0" i="0" kern="1200">
              <a:solidFill>
                <a:schemeClr val="tx1">
                  <a:lumMod val="85000"/>
                  <a:lumOff val="15000"/>
                </a:schemeClr>
              </a:solidFill>
              <a:effectLst/>
              <a:latin typeface="+mj-lt"/>
              <a:ea typeface="+mj-ea"/>
              <a:cs typeface="+mj-cs"/>
            </a:endParaRPr>
          </a:p>
        </p:txBody>
      </p:sp>
      <p:pic>
        <p:nvPicPr>
          <p:cNvPr id="12" name="Picture Placeholder 11" descr="Text&#10;&#10;Description automatically generated">
            <a:extLst>
              <a:ext uri="{FF2B5EF4-FFF2-40B4-BE49-F238E27FC236}">
                <a16:creationId xmlns:a16="http://schemas.microsoft.com/office/drawing/2014/main" id="{4E5EC926-ADC6-A1F9-75D9-6C5A9E6CBE8E}"/>
              </a:ext>
            </a:extLst>
          </p:cNvPr>
          <p:cNvPicPr>
            <a:picLocks noGrp="1" noChangeAspect="1"/>
          </p:cNvPicPr>
          <p:nvPr>
            <p:ph type="pic" idx="1"/>
          </p:nvPr>
        </p:nvPicPr>
        <p:blipFill rotWithShape="1">
          <a:blip r:embed="rId2"/>
          <a:srcRect r="-1" b="23453"/>
          <a:stretch/>
        </p:blipFill>
        <p:spPr>
          <a:xfrm>
            <a:off x="3" y="-203199"/>
            <a:ext cx="3805200" cy="7061199"/>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3" name="Content Placeholder 2">
            <a:extLst>
              <a:ext uri="{FF2B5EF4-FFF2-40B4-BE49-F238E27FC236}">
                <a16:creationId xmlns:a16="http://schemas.microsoft.com/office/drawing/2014/main" id="{762E5307-E68C-E0DF-C84F-E82BCEDACE24}"/>
              </a:ext>
            </a:extLst>
          </p:cNvPr>
          <p:cNvSpPr>
            <a:spLocks noGrp="1"/>
          </p:cNvSpPr>
          <p:nvPr>
            <p:ph type="body" sz="half" idx="2"/>
          </p:nvPr>
        </p:nvSpPr>
        <p:spPr>
          <a:xfrm>
            <a:off x="4198966" y="2147357"/>
            <a:ext cx="3810000" cy="4101042"/>
          </a:xfrm>
        </p:spPr>
        <p:txBody>
          <a:bodyPr vert="horz" lIns="91440" tIns="45720" rIns="91440" bIns="45720" rtlCol="0">
            <a:normAutofit/>
          </a:bodyPr>
          <a:lstStyle/>
          <a:p>
            <a:pPr indent="-228600">
              <a:buFont typeface="Arial" panose="020B0604020202020204" pitchFamily="34" charset="0"/>
              <a:buChar char="•"/>
            </a:pPr>
            <a:r>
              <a:rPr lang="en-US" sz="2000" b="0" i="0">
                <a:solidFill>
                  <a:schemeClr val="tx1">
                    <a:lumMod val="85000"/>
                    <a:lumOff val="15000"/>
                  </a:schemeClr>
                </a:solidFill>
                <a:effectLst/>
              </a:rPr>
              <a:t>Sidebar Navigation:</a:t>
            </a:r>
          </a:p>
          <a:p>
            <a:pPr indent="-228600">
              <a:buFont typeface="Arial" panose="020B0604020202020204" pitchFamily="34" charset="0"/>
              <a:buChar char="•"/>
            </a:pPr>
            <a:r>
              <a:rPr lang="en-US" sz="2000" b="0" i="0">
                <a:solidFill>
                  <a:schemeClr val="tx1">
                    <a:lumMod val="85000"/>
                    <a:lumOff val="15000"/>
                  </a:schemeClr>
                </a:solidFill>
                <a:effectLst/>
              </a:rPr>
              <a:t>Seamlessly navigate through different sections of the site</a:t>
            </a:r>
          </a:p>
          <a:p>
            <a:pPr indent="-228600">
              <a:buFont typeface="Arial" panose="020B0604020202020204" pitchFamily="34" charset="0"/>
              <a:buChar char="•"/>
            </a:pPr>
            <a:r>
              <a:rPr lang="en-US" sz="2000" b="0" i="0">
                <a:solidFill>
                  <a:schemeClr val="tx1">
                    <a:lumMod val="85000"/>
                    <a:lumOff val="15000"/>
                  </a:schemeClr>
                </a:solidFill>
                <a:effectLst/>
              </a:rPr>
              <a:t>Intuitive design for easy access to playlists, liked songs, and more</a:t>
            </a:r>
          </a:p>
          <a:p>
            <a:pPr indent="-228600">
              <a:buFont typeface="Arial" panose="020B0604020202020204" pitchFamily="34" charset="0"/>
              <a:buChar char="•"/>
            </a:pPr>
            <a:r>
              <a:rPr lang="en-US" sz="2000" b="0" i="0">
                <a:solidFill>
                  <a:schemeClr val="tx1">
                    <a:lumMod val="85000"/>
                    <a:lumOff val="15000"/>
                  </a:schemeClr>
                </a:solidFill>
                <a:effectLst/>
              </a:rPr>
              <a:t>Quick access to search and settings</a:t>
            </a:r>
          </a:p>
          <a:p>
            <a:pPr indent="-228600">
              <a:buFont typeface="Arial" panose="020B0604020202020204" pitchFamily="34" charset="0"/>
              <a:buChar char="•"/>
            </a:pPr>
            <a:r>
              <a:rPr lang="en-US" sz="2000" b="0" i="0">
                <a:solidFill>
                  <a:schemeClr val="tx1">
                    <a:lumMod val="85000"/>
                    <a:lumOff val="15000"/>
                  </a:schemeClr>
                </a:solidFill>
                <a:effectLst/>
              </a:rPr>
              <a:t>To make this drop down menu more appealing, we used framer motion for the transitions.</a:t>
            </a:r>
          </a:p>
        </p:txBody>
      </p:sp>
      <p:pic>
        <p:nvPicPr>
          <p:cNvPr id="14" name="Picture 13" descr="Graphical user interface&#10;&#10;Description automatically generated">
            <a:extLst>
              <a:ext uri="{FF2B5EF4-FFF2-40B4-BE49-F238E27FC236}">
                <a16:creationId xmlns:a16="http://schemas.microsoft.com/office/drawing/2014/main" id="{8848BFBF-0CBD-F918-528B-85E1B06FB129}"/>
              </a:ext>
            </a:extLst>
          </p:cNvPr>
          <p:cNvPicPr>
            <a:picLocks noChangeAspect="1"/>
          </p:cNvPicPr>
          <p:nvPr/>
        </p:nvPicPr>
        <p:blipFill rotWithShape="1">
          <a:blip r:embed="rId3"/>
          <a:srcRect r="1" b="24994"/>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spTree>
    <p:extLst>
      <p:ext uri="{BB962C8B-B14F-4D97-AF65-F5344CB8AC3E}">
        <p14:creationId xmlns:p14="http://schemas.microsoft.com/office/powerpoint/2010/main" val="23914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28A85C4-5AD3-1DE2-F80B-7569E412EECA}"/>
              </a:ext>
            </a:extLst>
          </p:cNvPr>
          <p:cNvSpPr>
            <a:spLocks noGrp="1"/>
          </p:cNvSpPr>
          <p:nvPr>
            <p:ph type="title"/>
          </p:nvPr>
        </p:nvSpPr>
        <p:spPr>
          <a:xfrm>
            <a:off x="6094105" y="802955"/>
            <a:ext cx="4977976" cy="1455996"/>
          </a:xfrm>
        </p:spPr>
        <p:txBody>
          <a:bodyPr vert="horz" lIns="91440" tIns="45720" rIns="91440" bIns="45720" rtlCol="0" anchor="b">
            <a:normAutofit/>
          </a:bodyPr>
          <a:lstStyle/>
          <a:p>
            <a:br>
              <a:rPr lang="en-US" sz="3600" b="0" i="0">
                <a:solidFill>
                  <a:schemeClr val="tx2"/>
                </a:solidFill>
                <a:effectLst/>
              </a:rPr>
            </a:br>
            <a:endParaRPr lang="en-US" sz="3600">
              <a:solidFill>
                <a:schemeClr val="tx2"/>
              </a:solidFill>
            </a:endParaRPr>
          </a:p>
        </p:txBody>
      </p:sp>
      <p:pic>
        <p:nvPicPr>
          <p:cNvPr id="3" name="Picture 2" descr="Graphical user interface, website&#10;&#10;Description automatically generated">
            <a:extLst>
              <a:ext uri="{FF2B5EF4-FFF2-40B4-BE49-F238E27FC236}">
                <a16:creationId xmlns:a16="http://schemas.microsoft.com/office/drawing/2014/main" id="{07837B15-6C9C-4F64-ECD3-E2948BC56F80}"/>
              </a:ext>
            </a:extLst>
          </p:cNvPr>
          <p:cNvPicPr>
            <a:picLocks noChangeAspect="1"/>
          </p:cNvPicPr>
          <p:nvPr/>
        </p:nvPicPr>
        <p:blipFill>
          <a:blip r:embed="rId2"/>
          <a:stretch>
            <a:fillRect/>
          </a:stretch>
        </p:blipFill>
        <p:spPr>
          <a:xfrm>
            <a:off x="517094" y="392656"/>
            <a:ext cx="4804163" cy="4311736"/>
          </a:xfrm>
          <a:prstGeom prst="rect">
            <a:avLst/>
          </a:prstGeom>
        </p:spPr>
      </p:pic>
      <p:grpSp>
        <p:nvGrpSpPr>
          <p:cNvPr id="137" name="Group 136">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38" name="Freeform: Shape 137">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41" name="Freeform: Shape 140">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Placeholder 1" descr="Graphical user interface, application&#10;&#10;Description automatically generated">
            <a:extLst>
              <a:ext uri="{FF2B5EF4-FFF2-40B4-BE49-F238E27FC236}">
                <a16:creationId xmlns:a16="http://schemas.microsoft.com/office/drawing/2014/main" id="{BF261617-5F1F-0F8F-267D-27989D8F7449}"/>
              </a:ext>
            </a:extLst>
          </p:cNvPr>
          <p:cNvPicPr>
            <a:picLocks noGrp="1" noChangeAspect="1"/>
          </p:cNvPicPr>
          <p:nvPr>
            <p:ph type="pic" idx="1"/>
          </p:nvPr>
        </p:nvPicPr>
        <p:blipFill rotWithShape="1">
          <a:blip r:embed="rId3"/>
          <a:srcRect l="1" t="-4" r="300" b="-5983"/>
          <a:stretch/>
        </p:blipFill>
        <p:spPr>
          <a:xfrm>
            <a:off x="1143189" y="5256274"/>
            <a:ext cx="9928892" cy="1213835"/>
          </a:xfrm>
          <a:prstGeom prst="rect">
            <a:avLst/>
          </a:prstGeom>
        </p:spPr>
      </p:pic>
      <p:graphicFrame>
        <p:nvGraphicFramePr>
          <p:cNvPr id="47" name="Text Placeholder 6">
            <a:extLst>
              <a:ext uri="{FF2B5EF4-FFF2-40B4-BE49-F238E27FC236}">
                <a16:creationId xmlns:a16="http://schemas.microsoft.com/office/drawing/2014/main" id="{EABE7375-4D08-63A1-83AB-5BB007609981}"/>
              </a:ext>
            </a:extLst>
          </p:cNvPr>
          <p:cNvGraphicFramePr/>
          <p:nvPr>
            <p:extLst>
              <p:ext uri="{D42A27DB-BD31-4B8C-83A1-F6EECF244321}">
                <p14:modId xmlns:p14="http://schemas.microsoft.com/office/powerpoint/2010/main" val="3442365815"/>
              </p:ext>
            </p:extLst>
          </p:nvPr>
        </p:nvGraphicFramePr>
        <p:xfrm>
          <a:off x="5838351" y="491178"/>
          <a:ext cx="5750824" cy="4066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1478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EF04D-AD23-8B8B-61DC-30965281827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Weekly contribution</a:t>
            </a:r>
          </a:p>
        </p:txBody>
      </p:sp>
      <p:graphicFrame>
        <p:nvGraphicFramePr>
          <p:cNvPr id="3" name="Table 3">
            <a:extLst>
              <a:ext uri="{FF2B5EF4-FFF2-40B4-BE49-F238E27FC236}">
                <a16:creationId xmlns:a16="http://schemas.microsoft.com/office/drawing/2014/main" id="{C4F71D9E-C9CD-CF9F-CA2D-7BE7DCA0649F}"/>
              </a:ext>
            </a:extLst>
          </p:cNvPr>
          <p:cNvGraphicFramePr>
            <a:graphicFrameLocks noGrp="1"/>
          </p:cNvGraphicFramePr>
          <p:nvPr>
            <p:extLst>
              <p:ext uri="{D42A27DB-BD31-4B8C-83A1-F6EECF244321}">
                <p14:modId xmlns:p14="http://schemas.microsoft.com/office/powerpoint/2010/main" val="2250118936"/>
              </p:ext>
            </p:extLst>
          </p:nvPr>
        </p:nvGraphicFramePr>
        <p:xfrm>
          <a:off x="4777316" y="730402"/>
          <a:ext cx="6780701" cy="5394869"/>
        </p:xfrm>
        <a:graphic>
          <a:graphicData uri="http://schemas.openxmlformats.org/drawingml/2006/table">
            <a:tbl>
              <a:tblPr firstRow="1" bandRow="1">
                <a:noFill/>
                <a:tableStyleId>{5C22544A-7EE6-4342-B048-85BDC9FD1C3A}</a:tableStyleId>
              </a:tblPr>
              <a:tblGrid>
                <a:gridCol w="1623530">
                  <a:extLst>
                    <a:ext uri="{9D8B030D-6E8A-4147-A177-3AD203B41FA5}">
                      <a16:colId xmlns:a16="http://schemas.microsoft.com/office/drawing/2014/main" val="1116319409"/>
                    </a:ext>
                  </a:extLst>
                </a:gridCol>
                <a:gridCol w="5157171">
                  <a:extLst>
                    <a:ext uri="{9D8B030D-6E8A-4147-A177-3AD203B41FA5}">
                      <a16:colId xmlns:a16="http://schemas.microsoft.com/office/drawing/2014/main" val="2372702188"/>
                    </a:ext>
                  </a:extLst>
                </a:gridCol>
              </a:tblGrid>
              <a:tr h="651576">
                <a:tc>
                  <a:txBody>
                    <a:bodyPr/>
                    <a:lstStyle/>
                    <a:p>
                      <a:r>
                        <a:rPr lang="en-US" sz="2400" b="1" cap="none" spc="0">
                          <a:solidFill>
                            <a:schemeClr val="tx1"/>
                          </a:solidFill>
                        </a:rPr>
                        <a:t>Weeks</a:t>
                      </a:r>
                    </a:p>
                  </a:txBody>
                  <a:tcPr marL="95686" marR="136694" marT="27339" marB="205041" anchor="b">
                    <a:lnL w="12700" cmpd="sng">
                      <a:noFill/>
                    </a:lnL>
                    <a:lnR w="12700" cmpd="sng">
                      <a:noFill/>
                    </a:lnR>
                    <a:lnT w="9525" cap="flat" cmpd="sng" algn="ctr">
                      <a:noFill/>
                      <a:prstDash val="solid"/>
                    </a:lnT>
                    <a:lnB w="38100" cmpd="sng">
                      <a:noFill/>
                    </a:lnB>
                    <a:noFill/>
                  </a:tcPr>
                </a:tc>
                <a:tc>
                  <a:txBody>
                    <a:bodyPr/>
                    <a:lstStyle/>
                    <a:p>
                      <a:r>
                        <a:rPr lang="en-US" sz="2400" b="1" cap="none" spc="0">
                          <a:solidFill>
                            <a:schemeClr val="tx1"/>
                          </a:solidFill>
                        </a:rPr>
                        <a:t>Working</a:t>
                      </a:r>
                    </a:p>
                  </a:txBody>
                  <a:tcPr marL="95686" marR="136694" marT="27339" marB="205041"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404655563"/>
                  </a:ext>
                </a:extLst>
              </a:tr>
              <a:tr h="560447">
                <a:tc>
                  <a:txBody>
                    <a:bodyPr/>
                    <a:lstStyle/>
                    <a:p>
                      <a:r>
                        <a:rPr lang="en-US" sz="1800" cap="none" spc="0">
                          <a:solidFill>
                            <a:schemeClr val="tx1"/>
                          </a:solidFill>
                        </a:rPr>
                        <a:t>Week 1-4</a:t>
                      </a:r>
                    </a:p>
                  </a:txBody>
                  <a:tcPr marL="95686" marR="136694" marT="27339" marB="205041">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US" sz="1800" cap="none" spc="0">
                          <a:solidFill>
                            <a:schemeClr val="tx1"/>
                          </a:solidFill>
                        </a:rPr>
                        <a:t>Learned React</a:t>
                      </a:r>
                    </a:p>
                  </a:txBody>
                  <a:tcPr marL="95686" marR="136694" marT="27339" marB="205041">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197714315"/>
                  </a:ext>
                </a:extLst>
              </a:tr>
              <a:tr h="833835">
                <a:tc>
                  <a:txBody>
                    <a:bodyPr/>
                    <a:lstStyle/>
                    <a:p>
                      <a:r>
                        <a:rPr lang="en-US" sz="1800" cap="none" spc="0">
                          <a:solidFill>
                            <a:schemeClr val="tx1"/>
                          </a:solidFill>
                        </a:rPr>
                        <a:t>Week 5-6</a:t>
                      </a:r>
                    </a:p>
                  </a:txBody>
                  <a:tcPr marL="95686" marR="136694" marT="27339" marB="20504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Frontpage navbar( Title and the User Profile page)</a:t>
                      </a:r>
                    </a:p>
                  </a:txBody>
                  <a:tcPr marL="95686" marR="136694" marT="27339" marB="20504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30946235"/>
                  </a:ext>
                </a:extLst>
              </a:tr>
              <a:tr h="560447">
                <a:tc>
                  <a:txBody>
                    <a:bodyPr/>
                    <a:lstStyle/>
                    <a:p>
                      <a:r>
                        <a:rPr lang="en-US" sz="1800" cap="none" spc="0">
                          <a:solidFill>
                            <a:schemeClr val="tx1"/>
                          </a:solidFill>
                        </a:rPr>
                        <a:t>Week 7-8</a:t>
                      </a:r>
                    </a:p>
                  </a:txBody>
                  <a:tcPr marL="95686" marR="136694" marT="27339" marB="20504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800" cap="none" spc="0">
                          <a:solidFill>
                            <a:schemeClr val="tx1"/>
                          </a:solidFill>
                        </a:rPr>
                        <a:t>Frontpage sidebar( Home page, Search option)</a:t>
                      </a:r>
                    </a:p>
                  </a:txBody>
                  <a:tcPr marL="95686" marR="136694" marT="27339" marB="20504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820895015"/>
                  </a:ext>
                </a:extLst>
              </a:tr>
              <a:tr h="833835">
                <a:tc>
                  <a:txBody>
                    <a:bodyPr/>
                    <a:lstStyle/>
                    <a:p>
                      <a:r>
                        <a:rPr lang="en-US" sz="1800" cap="none" spc="0">
                          <a:solidFill>
                            <a:schemeClr val="tx1"/>
                          </a:solidFill>
                        </a:rPr>
                        <a:t>Week 9-10</a:t>
                      </a:r>
                    </a:p>
                  </a:txBody>
                  <a:tcPr marL="95686" marR="136694" marT="27339" marB="20504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Frontpage sidebar( Library design, Playlist page, liked songs and liked albums page)</a:t>
                      </a:r>
                    </a:p>
                  </a:txBody>
                  <a:tcPr marL="95686" marR="136694" marT="27339" marB="20504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77259510"/>
                  </a:ext>
                </a:extLst>
              </a:tr>
              <a:tr h="560447">
                <a:tc>
                  <a:txBody>
                    <a:bodyPr/>
                    <a:lstStyle/>
                    <a:p>
                      <a:r>
                        <a:rPr lang="en-US" sz="1800" cap="none" spc="0">
                          <a:solidFill>
                            <a:schemeClr val="tx1"/>
                          </a:solidFill>
                        </a:rPr>
                        <a:t>Week 11-12</a:t>
                      </a:r>
                    </a:p>
                  </a:txBody>
                  <a:tcPr marL="95686" marR="136694" marT="27339" marB="205041">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800" cap="none" spc="0">
                          <a:solidFill>
                            <a:schemeClr val="tx1"/>
                          </a:solidFill>
                        </a:rPr>
                        <a:t>Completing the CSS part</a:t>
                      </a:r>
                    </a:p>
                  </a:txBody>
                  <a:tcPr marL="95686" marR="136694" marT="27339" marB="205041">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855999735"/>
                  </a:ext>
                </a:extLst>
              </a:tr>
              <a:tr h="560447">
                <a:tc>
                  <a:txBody>
                    <a:bodyPr/>
                    <a:lstStyle/>
                    <a:p>
                      <a:r>
                        <a:rPr lang="en-US" sz="1800" cap="none" spc="0">
                          <a:solidFill>
                            <a:schemeClr val="tx1"/>
                          </a:solidFill>
                        </a:rPr>
                        <a:t>Week 13-14</a:t>
                      </a:r>
                    </a:p>
                  </a:txBody>
                  <a:tcPr marL="95686" marR="136694" marT="27339" marB="205041">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Audio Playback and volume settings</a:t>
                      </a:r>
                    </a:p>
                  </a:txBody>
                  <a:tcPr marL="95686" marR="136694" marT="27339" marB="205041">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44759664"/>
                  </a:ext>
                </a:extLst>
              </a:tr>
              <a:tr h="833835">
                <a:tc>
                  <a:txBody>
                    <a:bodyPr/>
                    <a:lstStyle/>
                    <a:p>
                      <a:r>
                        <a:rPr lang="en-US" sz="1800" cap="none" spc="0">
                          <a:solidFill>
                            <a:schemeClr val="tx1"/>
                          </a:solidFill>
                        </a:rPr>
                        <a:t>Week 15-16</a:t>
                      </a:r>
                    </a:p>
                  </a:txBody>
                  <a:tcPr marL="95686" marR="136694" marT="27339" marB="205041">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a:solidFill>
                            <a:schemeClr val="tx1"/>
                          </a:solidFill>
                        </a:rPr>
                        <a:t>Connection with backend</a:t>
                      </a:r>
                    </a:p>
                    <a:p>
                      <a:endParaRPr lang="en-US" sz="1800" cap="none" spc="0">
                        <a:solidFill>
                          <a:schemeClr val="tx1"/>
                        </a:solidFill>
                      </a:endParaRPr>
                    </a:p>
                  </a:txBody>
                  <a:tcPr marL="95686" marR="136694" marT="27339" marB="20504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6427689"/>
                  </a:ext>
                </a:extLst>
              </a:tr>
            </a:tbl>
          </a:graphicData>
        </a:graphic>
      </p:graphicFrame>
    </p:spTree>
    <p:extLst>
      <p:ext uri="{BB962C8B-B14F-4D97-AF65-F5344CB8AC3E}">
        <p14:creationId xmlns:p14="http://schemas.microsoft.com/office/powerpoint/2010/main" val="2415760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1215</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SimSun</vt:lpstr>
      <vt:lpstr>Arial</vt:lpstr>
      <vt:lpstr>Avenir Next LT Pro</vt:lpstr>
      <vt:lpstr>Bahnschrift SemiLight</vt:lpstr>
      <vt:lpstr>Calibri</vt:lpstr>
      <vt:lpstr>Calibri Light</vt:lpstr>
      <vt:lpstr>Calisto MT</vt:lpstr>
      <vt:lpstr>Söhne</vt:lpstr>
      <vt:lpstr>Office Theme</vt:lpstr>
      <vt:lpstr>Office Theme</vt:lpstr>
      <vt:lpstr>Office Theme</vt:lpstr>
      <vt:lpstr>Welcome to KOBIGAAN  Your Gateway to Infinite Music</vt:lpstr>
      <vt:lpstr>Outline</vt:lpstr>
      <vt:lpstr>Key Features</vt:lpstr>
      <vt:lpstr>Why KOBIGAAN? Why not OTHERS?</vt:lpstr>
      <vt:lpstr>Our Solutions:</vt:lpstr>
      <vt:lpstr>Building a Dynamic Frontend with React:</vt:lpstr>
      <vt:lpstr>Key Components of KOBIGAAN's Frontend: </vt:lpstr>
      <vt:lpstr> </vt:lpstr>
      <vt:lpstr>Weekly contribution</vt:lpstr>
      <vt:lpstr>User-Friendly Interface:</vt:lpstr>
      <vt:lpstr>PowerPoint Presentation</vt:lpstr>
      <vt:lpstr>PowerPoint Presentation</vt:lpstr>
      <vt:lpstr>Initial Feature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RH Pranto</cp:lastModifiedBy>
  <cp:revision>284</cp:revision>
  <dcterms:created xsi:type="dcterms:W3CDTF">2013-07-15T20:26:40Z</dcterms:created>
  <dcterms:modified xsi:type="dcterms:W3CDTF">2023-06-12T18:52:20Z</dcterms:modified>
</cp:coreProperties>
</file>