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/>
    <p:restoredTop sz="94638"/>
  </p:normalViewPr>
  <p:slideViewPr>
    <p:cSldViewPr snapToGrid="0" snapToObjects="1">
      <p:cViewPr>
        <p:scale>
          <a:sx n="173" d="100"/>
          <a:sy n="173" d="100"/>
        </p:scale>
        <p:origin x="144" y="-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9BFB-9967-794D-94A2-D71D55C99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49387-4854-BF49-928C-56F117497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6E4FC-268D-AE44-9520-9BA6250A0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A597-2777-1A49-87D9-808960B69CC6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D23E3-8492-1E4E-8419-2E140EC7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021D8-9469-A241-989B-400222CD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9047-E0B1-1B4A-859A-2476A9F8F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3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EF977-A2B2-0146-8A2D-4BCC2A03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CA150-8DD3-B744-AC19-A6CBB8497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C98E7-AAFF-E54D-BD14-E90B2111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A597-2777-1A49-87D9-808960B69CC6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4C88B-768B-9D46-A831-A6F87C682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02493-17F0-E24B-8BDB-78606DBC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9047-E0B1-1B4A-859A-2476A9F8F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3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60ACA8-3177-5741-B08A-C07C35EF6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BD0BE-D238-D847-BE0A-48173896B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DBA55-4399-0041-AF1A-F59F9B51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A597-2777-1A49-87D9-808960B69CC6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F3BB8-B529-354E-9B18-5ADD5F1F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0B01F-44DC-A646-92DF-6C277EEE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9047-E0B1-1B4A-859A-2476A9F8F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9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424ED-C91A-CE4B-BA1C-DCA2F956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0CED6-0494-3D4E-9C5C-0C84A01FF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9FC1F-0F8B-C845-92F6-7ECC6760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A597-2777-1A49-87D9-808960B69CC6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C7E45-8B35-2F46-9D6F-F40A6D54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FC2D2-E476-A84E-8D07-05AB55F6F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9047-E0B1-1B4A-859A-2476A9F8F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8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8987-41AC-1144-A225-4CCE934C7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B4D8F-63D4-E348-AE2A-DA79C0AD2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A514E-7354-3946-9A7C-C70E86131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A597-2777-1A49-87D9-808960B69CC6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467E0-B2CD-314C-8CEA-C33DA3C2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6A39D-EFCB-084F-9A7A-A025BEF9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9047-E0B1-1B4A-859A-2476A9F8F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1C57-54D2-6C42-8CB2-7C87401A2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8C6CF-D413-F941-B9B7-D4075DF47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A5AC5-9122-7149-946E-B24E1A621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884EA-A9F1-B345-907A-31325B11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A597-2777-1A49-87D9-808960B69CC6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781D3-E011-9B4F-8172-F2CC132B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C3D61-92A5-2D49-B2ED-E9C146A4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9047-E0B1-1B4A-859A-2476A9F8F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1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2472-442F-9943-AB3F-0AFE300C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ACEFF-0B97-974F-B692-6AC4DD521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1A3DF-4CCE-1E44-9E34-6E5993770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6C3BF9-274D-3C40-AAF2-6167BD513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B7AD42-F104-2B49-A3B5-7399BB85E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A5078A-409B-A649-9798-A0427EA1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A597-2777-1A49-87D9-808960B69CC6}" type="datetimeFigureOut">
              <a:rPr lang="en-US" smtClean="0"/>
              <a:t>3/13/19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BBEB32-6CE3-634B-BABC-BACB1D94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A5F77-F282-9642-B629-1823F955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9047-E0B1-1B4A-859A-2476A9F8F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6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C64B6-056B-3B43-A849-D87A44B26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B31A31-6CD8-FB45-A7F4-7294C492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A597-2777-1A49-87D9-808960B69CC6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6041A-0E42-6E4B-9454-15FACB35B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05F69-9BC6-7C4E-B54C-6E0392ED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9047-E0B1-1B4A-859A-2476A9F8F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8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3624C7-82EC-1148-B9E7-36DB7EDA5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A597-2777-1A49-87D9-808960B69CC6}" type="datetimeFigureOut">
              <a:rPr lang="en-US" smtClean="0"/>
              <a:t>3/13/19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BFAF0B-5831-2B43-90E3-820040C0C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22434-047B-D742-942F-DB646DE1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9047-E0B1-1B4A-859A-2476A9F8F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3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C6082-2860-604A-8059-1ADB2B8AD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187B0-7A89-124E-A49C-1FA46A5BE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85398-B391-444A-8C59-A7F5EAEEE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F6C89-98D5-CA40-8ADE-7C48F8F82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A597-2777-1A49-87D9-808960B69CC6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D495F-4F66-2D40-8C1E-D11C70822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5A20A-2AE4-1847-A4E0-6CD39780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9047-E0B1-1B4A-859A-2476A9F8F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9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8A672-B5F3-6741-BA54-1AD022074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1D1CDB-A60B-2948-AB5E-A190E92B8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E1A1C-1160-CC47-9F6A-5E04ED198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6FFA9-C764-1E47-BB13-00F6F474E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A597-2777-1A49-87D9-808960B69CC6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680FC-3A5E-6B49-86EA-9141CD99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E8C3E-7394-FD46-9ABB-6CBC3165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9047-E0B1-1B4A-859A-2476A9F8F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8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97401-EE6F-6A41-8D5A-86296748C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396DC-C78A-CD41-AE07-FE90D52A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04469-AA45-1E42-915C-D4996925A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CA597-2777-1A49-87D9-808960B69CC6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857BA-0D9F-5143-BB89-857E45033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8DA05-C591-1A4C-8A61-C6B38C1DE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59047-E0B1-1B4A-859A-2476A9F8F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9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AD2CF-17CB-DA4A-9E75-C1712AA63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Android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8C6BE-6765-FE41-A70C-78EAE769CA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4B969-4D52-A748-86EC-9C5E71D0A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95" y="1992430"/>
            <a:ext cx="10366408" cy="7411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https://</a:t>
            </a:r>
            <a:r>
              <a:rPr lang="en-US" sz="3200" b="1" dirty="0" err="1"/>
              <a:t>github.com</a:t>
            </a:r>
            <a:r>
              <a:rPr lang="en-US" sz="3200" b="1" dirty="0"/>
              <a:t>/rotational-program/android-sample</a:t>
            </a:r>
          </a:p>
        </p:txBody>
      </p:sp>
    </p:spTree>
    <p:extLst>
      <p:ext uri="{BB962C8B-B14F-4D97-AF65-F5344CB8AC3E}">
        <p14:creationId xmlns:p14="http://schemas.microsoft.com/office/powerpoint/2010/main" val="104224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0738EE-78D3-5F45-848F-9F9E0866D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40" y="292191"/>
            <a:ext cx="5122997" cy="62736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BADB44-CAE5-DB4F-884E-B9F655EB8D41}"/>
              </a:ext>
            </a:extLst>
          </p:cNvPr>
          <p:cNvSpPr txBox="1"/>
          <p:nvPr/>
        </p:nvSpPr>
        <p:spPr>
          <a:xfrm>
            <a:off x="6513664" y="682906"/>
            <a:ext cx="462118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Manifests: </a:t>
            </a:r>
            <a:r>
              <a:rPr lang="en-US" dirty="0"/>
              <a:t>contains </a:t>
            </a:r>
            <a:r>
              <a:rPr lang="en-US" dirty="0" err="1"/>
              <a:t>AndroidManifest.xml</a:t>
            </a:r>
            <a:r>
              <a:rPr lang="en-US" dirty="0"/>
              <a:t>; we set permissions, activities, services </a:t>
            </a:r>
            <a:r>
              <a:rPr lang="en-US" dirty="0" err="1"/>
              <a:t>etc</a:t>
            </a:r>
            <a:r>
              <a:rPr lang="en-US" dirty="0"/>
              <a:t> here</a:t>
            </a:r>
          </a:p>
          <a:p>
            <a:r>
              <a:rPr lang="en-US" b="1" dirty="0"/>
              <a:t>Java: </a:t>
            </a:r>
            <a:r>
              <a:rPr lang="en-US" dirty="0"/>
              <a:t>contains the core java code, we have our activities, fragments and utility classes here.</a:t>
            </a:r>
          </a:p>
          <a:p>
            <a:r>
              <a:rPr lang="en-US" b="1" dirty="0"/>
              <a:t>Res(resource):</a:t>
            </a:r>
            <a:r>
              <a:rPr lang="en-US" dirty="0"/>
              <a:t> this directory contains our UI elements; </a:t>
            </a:r>
            <a:r>
              <a:rPr lang="en-US" i="1" dirty="0"/>
              <a:t>drawable/mipmap</a:t>
            </a:r>
            <a:r>
              <a:rPr lang="en-US" dirty="0"/>
              <a:t> contain the icons/images/shapes that we want to use in our application, </a:t>
            </a:r>
            <a:r>
              <a:rPr lang="en-US" i="1" dirty="0"/>
              <a:t>layout </a:t>
            </a:r>
            <a:r>
              <a:rPr lang="en-US" dirty="0"/>
              <a:t>contains the XML representation of the screens the user interacts with (GUI), </a:t>
            </a:r>
            <a:r>
              <a:rPr lang="en-US" i="1" dirty="0"/>
              <a:t>menu</a:t>
            </a:r>
            <a:r>
              <a:rPr lang="en-US" dirty="0"/>
              <a:t> contains items that we place on menu elements, </a:t>
            </a:r>
            <a:r>
              <a:rPr lang="en-US" i="1" dirty="0"/>
              <a:t>values</a:t>
            </a:r>
            <a:r>
              <a:rPr lang="en-US" dirty="0"/>
              <a:t> contains different resource XMLs that are useful in abstracting the design of the application (ex: strings can contain all string values that we can use in the application so that we don’t hard code them in our code)</a:t>
            </a:r>
          </a:p>
          <a:p>
            <a:r>
              <a:rPr lang="en-US" b="1" i="1" dirty="0"/>
              <a:t>Gradle scripts:</a:t>
            </a:r>
            <a:r>
              <a:rPr lang="en-US" dirty="0"/>
              <a:t> this is not a folder but this files are important when configuring your application ex: minimal android version your application will support/ libraries and dependencies your application uses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64656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9BADB44-CAE5-DB4F-884E-B9F655EB8D41}"/>
              </a:ext>
            </a:extLst>
          </p:cNvPr>
          <p:cNvSpPr txBox="1"/>
          <p:nvPr/>
        </p:nvSpPr>
        <p:spPr>
          <a:xfrm>
            <a:off x="6513664" y="682906"/>
            <a:ext cx="46211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Adapters:</a:t>
            </a:r>
            <a:r>
              <a:rPr lang="en-US" dirty="0"/>
              <a:t> these classes help us create our list items, they iterate through a list of objects and display them on the UI</a:t>
            </a:r>
          </a:p>
          <a:p>
            <a:r>
              <a:rPr lang="en-US" b="1" dirty="0"/>
              <a:t>Models</a:t>
            </a:r>
            <a:r>
              <a:rPr lang="en-US" dirty="0"/>
              <a:t>: these classes are our representation of objects in our system (ex: waterpoint, county,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b="1" dirty="0"/>
              <a:t>Network:</a:t>
            </a:r>
            <a:r>
              <a:rPr lang="en-US" dirty="0"/>
              <a:t> these are helper classes that deal with network calls for interacting with APIs</a:t>
            </a:r>
          </a:p>
          <a:p>
            <a:r>
              <a:rPr lang="en-US" b="1" dirty="0"/>
              <a:t>Utils:</a:t>
            </a:r>
            <a:r>
              <a:rPr lang="en-US" dirty="0"/>
              <a:t> utility functions that do miscellaneous tasks</a:t>
            </a:r>
          </a:p>
          <a:p>
            <a:r>
              <a:rPr lang="en-US" b="1" dirty="0" err="1"/>
              <a:t>MainActivity</a:t>
            </a:r>
            <a:r>
              <a:rPr lang="en-US" b="1" dirty="0"/>
              <a:t>: </a:t>
            </a:r>
            <a:r>
              <a:rPr lang="en-US" dirty="0"/>
              <a:t>our starting point, this is the activity that is run when our application starts</a:t>
            </a:r>
          </a:p>
          <a:p>
            <a:r>
              <a:rPr lang="en-US" b="1" dirty="0" err="1"/>
              <a:t>MainActivityFragment</a:t>
            </a:r>
            <a:r>
              <a:rPr lang="en-US" b="1" dirty="0"/>
              <a:t>:</a:t>
            </a:r>
            <a:r>
              <a:rPr lang="en-US" dirty="0"/>
              <a:t> Our fragment that loads all water points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04D903-0CC8-B841-B286-0937EDA920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05"/>
          <a:stretch/>
        </p:blipFill>
        <p:spPr>
          <a:xfrm>
            <a:off x="1057155" y="1830017"/>
            <a:ext cx="4296100" cy="22318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6B3355-F45B-9641-A38C-37ABD15B1C12}"/>
              </a:ext>
            </a:extLst>
          </p:cNvPr>
          <p:cNvSpPr txBox="1"/>
          <p:nvPr/>
        </p:nvSpPr>
        <p:spPr>
          <a:xfrm>
            <a:off x="499945" y="587141"/>
            <a:ext cx="517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Our Sample Application Java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114F0-A866-034C-B50E-1749B67C6D1C}"/>
              </a:ext>
            </a:extLst>
          </p:cNvPr>
          <p:cNvSpPr txBox="1"/>
          <p:nvPr/>
        </p:nvSpPr>
        <p:spPr>
          <a:xfrm>
            <a:off x="1284404" y="4904072"/>
            <a:ext cx="8787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  <a:r>
              <a:rPr lang="en-US" dirty="0"/>
              <a:t> Think of activities as a windows (ex: opening google chrome),you can have multiple windows of google chrome open. Fragments on the other hand are tabs in a window, you can have multiple tabs opened in a window; similarly you can have multiple fragments manager by one activity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247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C301-D677-144B-B414-4E3CDC05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County 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B4717-7CFD-BC4B-9A7F-66E7624BE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" dirty="0"/>
              <a:t>1	Garissa</a:t>
            </a:r>
          </a:p>
          <a:p>
            <a:pPr marL="0" indent="0">
              <a:buNone/>
            </a:pPr>
            <a:r>
              <a:rPr lang="fi" dirty="0"/>
              <a:t>2	Isiolo</a:t>
            </a:r>
          </a:p>
          <a:p>
            <a:pPr marL="0" indent="0">
              <a:buNone/>
            </a:pPr>
            <a:r>
              <a:rPr lang="fi" dirty="0"/>
              <a:t>3	Marsabit</a:t>
            </a:r>
          </a:p>
          <a:p>
            <a:pPr marL="0" indent="0">
              <a:buNone/>
            </a:pPr>
            <a:r>
              <a:rPr lang="fi" dirty="0"/>
              <a:t>4	Turkana</a:t>
            </a:r>
          </a:p>
          <a:p>
            <a:pPr marL="0" indent="0">
              <a:buNone/>
            </a:pPr>
            <a:r>
              <a:rPr lang="fi" dirty="0"/>
              <a:t>5	Wajir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0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2415</TotalTime>
  <Words>335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Working with Android</vt:lpstr>
      <vt:lpstr>PowerPoint Presentation</vt:lpstr>
      <vt:lpstr>PowerPoint Presentation</vt:lpstr>
      <vt:lpstr>PowerPoint Presentation</vt:lpstr>
      <vt:lpstr>County IDs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Android</dc:title>
  <dc:creator>Felix KWIZERA</dc:creator>
  <cp:lastModifiedBy>Felix KWIZERA</cp:lastModifiedBy>
  <cp:revision>12</cp:revision>
  <dcterms:created xsi:type="dcterms:W3CDTF">2019-03-13T16:58:40Z</dcterms:created>
  <dcterms:modified xsi:type="dcterms:W3CDTF">2019-03-15T09:14:24Z</dcterms:modified>
</cp:coreProperties>
</file>