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2"/>
    <p:restoredTop sz="94633"/>
  </p:normalViewPr>
  <p:slideViewPr>
    <p:cSldViewPr snapToGrid="0" snapToObjects="1">
      <p:cViewPr varScale="1">
        <p:scale>
          <a:sx n="111" d="100"/>
          <a:sy n="111" d="100"/>
        </p:scale>
        <p:origin x="24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FBFB-3907-7541-A53C-B0FCD45DD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3F9DE-DE62-4245-A93D-08CA8D5E3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2E2ED-F34A-4844-BF2A-5814F64A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CC1E-AB08-6A4E-9974-7BDFB291C85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1204-E543-BC4B-9D58-1A0443AE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DB002-BAD1-E741-AF9F-0E27DFCE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5DC6-6A85-2B43-A796-38247484E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6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45EA-9A08-B24A-BA53-C708831A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78ADB-0190-0445-8858-345BF58E2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EE5BC-D009-084B-820B-E9B3B727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CC1E-AB08-6A4E-9974-7BDFB291C85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EB4F8-0112-554A-A0DC-199C7C33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99DD3-F0B9-4544-AA9A-AD518A7C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5DC6-6A85-2B43-A796-38247484E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3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CDFD7-0200-4648-9C44-0697FDF94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B76CE-0EAF-FD4C-B51A-3A3B9B9FD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A83B-650D-6442-A2C8-34EF69D6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CC1E-AB08-6A4E-9974-7BDFB291C85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9B49-9CA4-CE4B-B9EB-CE88208B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8D3B5-6264-714A-AFDF-5475A3F0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5DC6-6A85-2B43-A796-38247484E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9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CF4-9235-FA40-A220-9797619F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F804-D62F-9A49-A184-C329569E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CE63F-9BB9-2E49-A583-FC8DB121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CC1E-AB08-6A4E-9974-7BDFB291C85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47AB6-BB9B-2B49-B149-FFF92D71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F36F1-66D3-3647-9E9B-AE97E7D5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5DC6-6A85-2B43-A796-38247484E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2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E980-F497-644B-AA93-E23E3FFE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03E66-0D1D-574F-9C9C-F681C9C65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2F6EB-AD56-3342-AA30-10F68234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CC1E-AB08-6A4E-9974-7BDFB291C85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6920F-0958-694E-AB71-D59C3877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20334-02C6-3F4B-B447-47326F05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5DC6-6A85-2B43-A796-38247484E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5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E967-CE43-4148-AE77-A2CC9673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33551-EAC9-FE4F-87EC-E9C77B9C6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E5DC8-0B07-B244-961D-C7ED32113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F0CDF-8A3E-4B40-8BEC-26CEF78B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CC1E-AB08-6A4E-9974-7BDFB291C85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89997-BEBD-A042-A2C3-729BE273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25029-DC19-D64C-A249-546647FF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5DC6-6A85-2B43-A796-38247484E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5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4A00-FC9B-7F48-A0DE-B2CBACEA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D1256-AFD0-894F-95BB-F51A87A5B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837B2-D5F8-BF46-893B-4D2D63303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F247A-8011-1049-AD4A-2D05B4995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CAC10-2962-7542-9F3A-27DCBB841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EE4F1-8F27-3545-B4AF-0D08E8EA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CC1E-AB08-6A4E-9974-7BDFB291C85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9D314-54B6-2043-8116-CF3D5061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9DEFB-618F-B044-9D47-D60C2C45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5DC6-6A85-2B43-A796-38247484E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3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7A2F-8175-7F4E-A4DC-6321479F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0C1B5-9645-E24D-8451-AE81BA35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CC1E-AB08-6A4E-9974-7BDFB291C85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7F230-6B54-DE42-AAC6-E8E9CFA1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E2015-1665-AA41-BEA3-5787D867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5DC6-6A85-2B43-A796-38247484E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9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21EF0-D935-E54D-A48D-5354698B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CC1E-AB08-6A4E-9974-7BDFB291C85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DC3BD-188B-384E-819E-5CB68213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1F94C-1C55-F548-A902-A0C321EF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5DC6-6A85-2B43-A796-38247484E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6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180A-0645-3D41-9873-404ABFD6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67AE-C91A-104D-9630-0901076B1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6B963-B30D-C84D-87CB-C2B0040B6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F7599-378A-7845-9312-A0698A96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CC1E-AB08-6A4E-9974-7BDFB291C85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7FB25-9183-2A4C-894C-082D4AE5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62A6F-DF81-3E49-8AFD-ADB270A6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5DC6-6A85-2B43-A796-38247484E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2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77D4-84D3-BA47-BDCA-F0A28436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1FAB1-416C-B74D-988A-4B45BBB30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A9E25-E347-DD44-85A0-0EAD653AC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6D8A-0848-874D-B4D9-2F5B1AF4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CC1E-AB08-6A4E-9974-7BDFB291C85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ED10C-0125-CD42-986E-3FE9EE22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94E65-E4C2-C642-88D9-9EEB1648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5DC6-6A85-2B43-A796-38247484E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8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E3266-783D-0F48-92E8-1D12726A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D7689-6C50-C140-A984-D365FF65E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6B6A6-9BD5-AB4E-8504-9CB519A57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DCC1E-AB08-6A4E-9974-7BDFB291C856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1B3C0-4625-4F45-959E-8A1778477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09AC-41B0-164B-BDAD-1D6552386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65DC6-6A85-2B43-A796-38247484E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0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en/download/help/path.xml" TargetMode="External"/><Relationship Id="rId7" Type="http://schemas.openxmlformats.org/officeDocument/2006/relationships/hyperlink" Target="https://www.jetbrains.com/idea/download/#section=windows" TargetMode="External"/><Relationship Id="rId2" Type="http://schemas.openxmlformats.org/officeDocument/2006/relationships/hyperlink" Target="https://www.oracle.com/technetwork/java/javase/downloads/jdk8-downloads-213315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ven.apache.org/users/index.html" TargetMode="External"/><Relationship Id="rId5" Type="http://schemas.openxmlformats.org/officeDocument/2006/relationships/hyperlink" Target="https://www-us.apache.org/dist/maven/maven-3/3.6.0/binaries/apache-maven-3.6.0-bin.zip" TargetMode="External"/><Relationship Id="rId4" Type="http://schemas.openxmlformats.org/officeDocument/2006/relationships/hyperlink" Target="https://en.wikipedia.org/wiki/Apache_Mave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p.pypa.io/en/stable/installing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pycharm/download/#section=window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wnload/" TargetMode="External"/><Relationship Id="rId2" Type="http://schemas.openxmlformats.org/officeDocument/2006/relationships/hyperlink" Target="https://www.jetbrains.com/datagrip/?fromMen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books.io/android-developer-fundamentals-course-practicals/content/en/Unit%201/11_p_hello_world.html" TargetMode="External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671A-5ABD-514C-98E4-FB37C2582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WMaaSP Required SW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1B02E-1E46-E241-BDA1-34810EC03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1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B46B-9B59-0F40-A1C8-7436B49F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10D5-3763-364E-B613-8D8C3F96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Java 8</a:t>
            </a:r>
            <a:r>
              <a:rPr lang="en-US" dirty="0"/>
              <a:t> – ensure you download </a:t>
            </a:r>
            <a:r>
              <a:rPr lang="en-US" b="1" dirty="0"/>
              <a:t>java 8</a:t>
            </a:r>
            <a:r>
              <a:rPr lang="en-US" dirty="0"/>
              <a:t> from the following source:</a:t>
            </a:r>
          </a:p>
          <a:p>
            <a:pPr lvl="1"/>
            <a:r>
              <a:rPr lang="en-US" dirty="0">
                <a:hlinkClick r:id="rId2"/>
              </a:rPr>
              <a:t>https://www.oracle.com/technetwork/java/javase/downloads/jdk8-downloads-2133151.html</a:t>
            </a:r>
            <a:endParaRPr lang="en-US" dirty="0"/>
          </a:p>
          <a:p>
            <a:r>
              <a:rPr lang="en-US" dirty="0"/>
              <a:t>Add java to the </a:t>
            </a:r>
            <a:r>
              <a:rPr lang="en-US" b="1" dirty="0"/>
              <a:t>system path </a:t>
            </a:r>
            <a:r>
              <a:rPr lang="en-US" dirty="0"/>
              <a:t>– this important as it will allow us to compile and build code – it is also a requirement for working with the android code</a:t>
            </a:r>
          </a:p>
          <a:p>
            <a:pPr lvl="1"/>
            <a:r>
              <a:rPr lang="en-US" dirty="0">
                <a:hlinkClick r:id="rId3"/>
              </a:rPr>
              <a:t>https://www.java.com/en/download/help/path.xml</a:t>
            </a:r>
            <a:endParaRPr lang="en-US" dirty="0"/>
          </a:p>
          <a:p>
            <a:r>
              <a:rPr lang="en-US" b="1" dirty="0"/>
              <a:t>Maven</a:t>
            </a:r>
            <a:r>
              <a:rPr lang="en-US" dirty="0"/>
              <a:t> – maven is a package manager that resolves dependencies for us as well as creates the java package that we run on the server – you can read more here: </a:t>
            </a:r>
            <a:r>
              <a:rPr lang="en-US" dirty="0">
                <a:hlinkClick r:id="rId4"/>
              </a:rPr>
              <a:t>https://en.wikipedia.org/wiki/Apache_Maven</a:t>
            </a:r>
            <a:endParaRPr lang="en-US" dirty="0"/>
          </a:p>
          <a:p>
            <a:pPr lvl="1"/>
            <a:r>
              <a:rPr lang="en-US" dirty="0"/>
              <a:t>Download maven from:  </a:t>
            </a:r>
            <a:r>
              <a:rPr lang="en-US" dirty="0">
                <a:hlinkClick r:id="rId5"/>
              </a:rPr>
              <a:t>https://www-us.apache.org/dist/maven/maven-3/3.6.0/binaries/apache-maven-3.6.0-bin.zip</a:t>
            </a:r>
            <a:endParaRPr lang="en-US" dirty="0"/>
          </a:p>
          <a:p>
            <a:pPr lvl="1"/>
            <a:r>
              <a:rPr lang="en-US" dirty="0"/>
              <a:t>We will cover the key commands you need to work with maven for WMaaSP but if you want to learn more go: </a:t>
            </a:r>
            <a:r>
              <a:rPr lang="en-US" dirty="0">
                <a:hlinkClick r:id="rId6"/>
              </a:rPr>
              <a:t>https://maven.apache.org/users/index.html</a:t>
            </a:r>
            <a:endParaRPr lang="en-US" dirty="0"/>
          </a:p>
          <a:p>
            <a:r>
              <a:rPr lang="en-US" b="1" dirty="0" err="1"/>
              <a:t>Intellij</a:t>
            </a:r>
            <a:r>
              <a:rPr lang="en-US" dirty="0"/>
              <a:t> – this is our IDE (integrated development environment), we do most of our coding and debugging here</a:t>
            </a:r>
          </a:p>
          <a:p>
            <a:pPr lvl="1"/>
            <a:r>
              <a:rPr lang="en-US" dirty="0"/>
              <a:t>Download from: </a:t>
            </a:r>
            <a:r>
              <a:rPr lang="en-US" dirty="0">
                <a:hlinkClick r:id="rId7"/>
              </a:rPr>
              <a:t>https://www.jetbrains.com/idea/download/#section=windows</a:t>
            </a:r>
            <a:endParaRPr lang="en-US" dirty="0"/>
          </a:p>
          <a:p>
            <a:pPr lvl="1"/>
            <a:r>
              <a:rPr lang="en-US" dirty="0"/>
              <a:t>Get the </a:t>
            </a:r>
            <a:r>
              <a:rPr lang="en-US" b="1" dirty="0"/>
              <a:t>community edition</a:t>
            </a:r>
            <a:r>
              <a:rPr lang="en-US" dirty="0"/>
              <a:t>, it is enough for the work we will be doing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4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B46B-9B59-0F40-A1C8-7436B49F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10D5-3763-364E-B613-8D8C3F96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Python 2.7 </a:t>
            </a:r>
            <a:r>
              <a:rPr lang="en-US" dirty="0"/>
              <a:t>– ensure you download </a:t>
            </a:r>
            <a:r>
              <a:rPr lang="en-US" b="1" dirty="0"/>
              <a:t>python 2.7.x (2.7.16 is the latest) </a:t>
            </a:r>
            <a:r>
              <a:rPr lang="en-US" dirty="0"/>
              <a:t>from the following source:</a:t>
            </a:r>
          </a:p>
          <a:p>
            <a:pPr lvl="1"/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r>
              <a:rPr lang="en-US" b="1" dirty="0"/>
              <a:t>Pip</a:t>
            </a:r>
            <a:r>
              <a:rPr lang="en-US" dirty="0"/>
              <a:t> – we use this to manage python dependencies. If you install python </a:t>
            </a:r>
            <a:r>
              <a:rPr lang="en-US" b="1" dirty="0"/>
              <a:t>2.7.9 or above </a:t>
            </a:r>
            <a:r>
              <a:rPr lang="en-US" dirty="0"/>
              <a:t>i.e.: python 2.7.16, pip comes installed, otherwise follow the instructions from: </a:t>
            </a:r>
            <a:r>
              <a:rPr lang="en-US" dirty="0">
                <a:hlinkClick r:id="rId3"/>
              </a:rPr>
              <a:t>https://pip.pypa.io/en/stable/installing/</a:t>
            </a:r>
            <a:endParaRPr lang="en-US" dirty="0"/>
          </a:p>
          <a:p>
            <a:r>
              <a:rPr lang="en-US" b="1" dirty="0" err="1"/>
              <a:t>Pycharm</a:t>
            </a:r>
            <a:r>
              <a:rPr lang="en-US" dirty="0"/>
              <a:t> – this is our IDE (integrated development environment), we do most of our coding and debugging here</a:t>
            </a:r>
          </a:p>
          <a:p>
            <a:pPr lvl="1"/>
            <a:r>
              <a:rPr lang="en-US" dirty="0"/>
              <a:t>Download from: </a:t>
            </a:r>
            <a:r>
              <a:rPr lang="en-US" dirty="0">
                <a:hlinkClick r:id="rId4"/>
              </a:rPr>
              <a:t>https://www.jetbrains.com/pycharm/download/#section=windows</a:t>
            </a:r>
            <a:endParaRPr lang="en-US" dirty="0"/>
          </a:p>
          <a:p>
            <a:pPr lvl="1"/>
            <a:r>
              <a:rPr lang="en-US" dirty="0"/>
              <a:t>Get the </a:t>
            </a:r>
            <a:r>
              <a:rPr lang="en-US" b="1" dirty="0"/>
              <a:t>community edition</a:t>
            </a:r>
            <a:r>
              <a:rPr lang="en-US" dirty="0"/>
              <a:t>, it is enough for the work we will be doing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5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B46B-9B59-0F40-A1C8-7436B49F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10D5-3763-364E-B613-8D8C3F96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Datagrip</a:t>
            </a:r>
            <a:r>
              <a:rPr lang="en-US" b="1" dirty="0"/>
              <a:t>: </a:t>
            </a:r>
            <a:r>
              <a:rPr lang="en-US" dirty="0">
                <a:hlinkClick r:id="rId2"/>
              </a:rPr>
              <a:t>https://www.jetbrains.com/datagrip/?fromMenu</a:t>
            </a:r>
            <a:endParaRPr lang="en-US" dirty="0"/>
          </a:p>
          <a:p>
            <a:r>
              <a:rPr lang="en-US" dirty="0"/>
              <a:t>You don’t need to install PostgreSQL since we will be using the online Database, however if you want to work locally for practice, download from: </a:t>
            </a:r>
            <a:r>
              <a:rPr lang="en-US" dirty="0">
                <a:hlinkClick r:id="rId3"/>
              </a:rPr>
              <a:t>https://www.postgresql.org/</a:t>
            </a:r>
            <a:r>
              <a:rPr lang="en-US">
                <a:hlinkClick r:id="rId3"/>
              </a:rPr>
              <a:t>download/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A9AD-D975-CD4C-A609-7040012B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77C5A-97EE-3444-8B60-3649A3584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Download android studio from: </a:t>
            </a:r>
            <a:r>
              <a:rPr lang="en-US" dirty="0">
                <a:hlinkClick r:id="rId2"/>
              </a:rPr>
              <a:t>https://developer.android.com/studio</a:t>
            </a:r>
            <a:endParaRPr lang="en-US" dirty="0"/>
          </a:p>
          <a:p>
            <a:pPr lvl="1"/>
            <a:r>
              <a:rPr lang="en-US" dirty="0"/>
              <a:t>It’s a large file so start downloading it early</a:t>
            </a:r>
          </a:p>
          <a:p>
            <a:r>
              <a:rPr lang="en-US" dirty="0"/>
              <a:t>Once you have downloaded and installed the IDE, open it and load a sample code. Recommended: </a:t>
            </a:r>
            <a:r>
              <a:rPr lang="en-US" dirty="0">
                <a:hlinkClick r:id="rId3"/>
              </a:rPr>
              <a:t>https://google-developer-training.gitbooks.io/android-developer-fundamentals-course-practicals/content/en/Unit%201/11_p_hello_world.html</a:t>
            </a:r>
            <a:endParaRPr lang="en-US" dirty="0"/>
          </a:p>
          <a:p>
            <a:r>
              <a:rPr lang="en-US" dirty="0"/>
              <a:t>Once it is open, go to tools&gt;SDK Manager and download:</a:t>
            </a:r>
          </a:p>
          <a:p>
            <a:pPr lvl="1"/>
            <a:r>
              <a:rPr lang="en-US" dirty="0"/>
              <a:t>Android 4.2, Android 5.0, Android 6.0, Android 8.0 and Android 8.1</a:t>
            </a:r>
          </a:p>
          <a:p>
            <a:r>
              <a:rPr lang="en-US" dirty="0"/>
              <a:t>We will also need a simulated android device where we will debug our code. In order to install this, go to tools&gt;AVD manager and create a virtual device</a:t>
            </a:r>
          </a:p>
          <a:p>
            <a:pPr lvl="1"/>
            <a:r>
              <a:rPr lang="en-US" dirty="0"/>
              <a:t>You can many virtual devices in order to test how your code will run on different devices (try large screen, small screens, big memory, small memory, etc.)</a:t>
            </a:r>
          </a:p>
          <a:p>
            <a:pPr lvl="1"/>
            <a:r>
              <a:rPr lang="en-US" b="1" dirty="0"/>
              <a:t>Important:</a:t>
            </a:r>
            <a:r>
              <a:rPr lang="en-US" dirty="0"/>
              <a:t> in order to work with WMaaSP you need to ensure that the virtual device you create has the play store APIs available, this is marked by a      icon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09B13-D8EE-AC4F-9740-EB194A2A1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069" y="5555502"/>
            <a:ext cx="3175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0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620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WMaaSP Required SW</vt:lpstr>
      <vt:lpstr>Backend</vt:lpstr>
      <vt:lpstr>Backend cont’d</vt:lpstr>
      <vt:lpstr>Backend cont’d</vt:lpstr>
      <vt:lpstr>Android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WMaaSP Required SW</dc:title>
  <dc:creator>Felix KWIZERA</dc:creator>
  <cp:lastModifiedBy>Felix KWIZERA</cp:lastModifiedBy>
  <cp:revision>6</cp:revision>
  <dcterms:created xsi:type="dcterms:W3CDTF">2019-03-11T06:18:21Z</dcterms:created>
  <dcterms:modified xsi:type="dcterms:W3CDTF">2019-03-11T07:19:37Z</dcterms:modified>
</cp:coreProperties>
</file>