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84"/>
  </p:normalViewPr>
  <p:slideViewPr>
    <p:cSldViewPr snapToGrid="0" snapToObjects="1">
      <p:cViewPr varScale="1">
        <p:scale>
          <a:sx n="138" d="100"/>
          <a:sy n="138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450C-FE68-794F-B319-578FBFA08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20A2-8460-5B42-AF5A-FAD4B082F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Angular 4.0</a:t>
            </a:r>
          </a:p>
        </p:txBody>
      </p:sp>
    </p:spTree>
    <p:extLst>
      <p:ext uri="{BB962C8B-B14F-4D97-AF65-F5344CB8AC3E}">
        <p14:creationId xmlns:p14="http://schemas.microsoft.com/office/powerpoint/2010/main" val="80285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B24A-5D2B-7247-BD60-42F0EEFD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2859-5549-C14C-83B0-050F0F98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install the following </a:t>
            </a:r>
            <a:r>
              <a:rPr lang="en-US" dirty="0" err="1"/>
              <a:t>softwares</a:t>
            </a:r>
            <a:r>
              <a:rPr lang="en-US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Git (http://</a:t>
            </a:r>
            <a:r>
              <a:rPr lang="en-US" dirty="0" err="1"/>
              <a:t>github.com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Node Package Manager (NPM)</a:t>
            </a:r>
          </a:p>
          <a:p>
            <a:pPr lvl="1"/>
            <a:r>
              <a:rPr lang="en-US" dirty="0"/>
              <a:t>Any editor (e.g. Sublime, Atom, IntelliJ)</a:t>
            </a:r>
          </a:p>
          <a:p>
            <a:pPr lvl="1"/>
            <a:r>
              <a:rPr lang="en-US" dirty="0"/>
              <a:t>Angular CLI(https://</a:t>
            </a:r>
            <a:r>
              <a:rPr lang="en-US" dirty="0" err="1"/>
              <a:t>cli.angular.io</a:t>
            </a:r>
            <a:r>
              <a:rPr lang="en-US" dirty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294082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2639-901D-F947-A730-C9966BD3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– 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0A0A-52F4-8549-B271-AB2221D9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CSS, TypeScript, JavaScript</a:t>
            </a:r>
          </a:p>
          <a:p>
            <a:r>
              <a:rPr lang="en-US" dirty="0"/>
              <a:t>Setting up an Angular Application</a:t>
            </a:r>
          </a:p>
          <a:p>
            <a:r>
              <a:rPr lang="en-US" dirty="0"/>
              <a:t>Angular Templates</a:t>
            </a:r>
          </a:p>
          <a:p>
            <a:r>
              <a:rPr lang="en-US" dirty="0"/>
              <a:t>Modularization 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Packages and Routing</a:t>
            </a:r>
          </a:p>
          <a:p>
            <a:r>
              <a:rPr lang="en-US" dirty="0"/>
              <a:t>Binding to backend</a:t>
            </a:r>
          </a:p>
          <a:p>
            <a:r>
              <a:rPr lang="en-US" dirty="0"/>
              <a:t>Running an Angular Application</a:t>
            </a:r>
          </a:p>
        </p:txBody>
      </p:sp>
    </p:spTree>
    <p:extLst>
      <p:ext uri="{BB962C8B-B14F-4D97-AF65-F5344CB8AC3E}">
        <p14:creationId xmlns:p14="http://schemas.microsoft.com/office/powerpoint/2010/main" val="28187781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231</TotalTime>
  <Words>81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frontend</vt:lpstr>
      <vt:lpstr>Preparing the environment</vt:lpstr>
      <vt:lpstr>Day 1 – 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</dc:title>
  <dc:creator>Timothy Nyota</dc:creator>
  <cp:lastModifiedBy>Timothy Nyota</cp:lastModifiedBy>
  <cp:revision>5</cp:revision>
  <dcterms:created xsi:type="dcterms:W3CDTF">2019-03-11T03:05:48Z</dcterms:created>
  <dcterms:modified xsi:type="dcterms:W3CDTF">2019-03-11T06:56:57Z</dcterms:modified>
</cp:coreProperties>
</file>