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3716000" cy="10972800"/>
  <p:notesSz cx="6858000" cy="9144000"/>
  <p:defaultTextStyle>
    <a:defPPr>
      <a:defRPr lang="en-US"/>
    </a:defPPr>
    <a:lvl1pPr marL="0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86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73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59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546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932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319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705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3092" algn="l" defTabSz="14107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78" y="-108"/>
      </p:cViewPr>
      <p:guideLst>
        <p:guide orient="horz" pos="345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408681"/>
            <a:ext cx="116586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217920"/>
            <a:ext cx="96012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3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439421"/>
            <a:ext cx="30861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39421"/>
            <a:ext cx="90297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7051041"/>
            <a:ext cx="11658600" cy="217932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4650741"/>
            <a:ext cx="11658600" cy="240029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8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11615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54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9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3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70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309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60320"/>
            <a:ext cx="6057900" cy="7241541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560320"/>
            <a:ext cx="6057900" cy="7241541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56181"/>
            <a:ext cx="6060283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86" indent="0">
              <a:buNone/>
              <a:defRPr sz="3100" b="1"/>
            </a:lvl2pPr>
            <a:lvl3pPr marL="1410773" indent="0">
              <a:buNone/>
              <a:defRPr sz="2800" b="1"/>
            </a:lvl3pPr>
            <a:lvl4pPr marL="2116159" indent="0">
              <a:buNone/>
              <a:defRPr sz="2400" b="1"/>
            </a:lvl4pPr>
            <a:lvl5pPr marL="2821546" indent="0">
              <a:buNone/>
              <a:defRPr sz="2400" b="1"/>
            </a:lvl5pPr>
            <a:lvl6pPr marL="3526932" indent="0">
              <a:buNone/>
              <a:defRPr sz="2400" b="1"/>
            </a:lvl6pPr>
            <a:lvl7pPr marL="4232319" indent="0">
              <a:buNone/>
              <a:defRPr sz="2400" b="1"/>
            </a:lvl7pPr>
            <a:lvl8pPr marL="4937705" indent="0">
              <a:buNone/>
              <a:defRPr sz="2400" b="1"/>
            </a:lvl8pPr>
            <a:lvl9pPr marL="564309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479800"/>
            <a:ext cx="6060283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2456181"/>
            <a:ext cx="6062663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86" indent="0">
              <a:buNone/>
              <a:defRPr sz="3100" b="1"/>
            </a:lvl2pPr>
            <a:lvl3pPr marL="1410773" indent="0">
              <a:buNone/>
              <a:defRPr sz="2800" b="1"/>
            </a:lvl3pPr>
            <a:lvl4pPr marL="2116159" indent="0">
              <a:buNone/>
              <a:defRPr sz="2400" b="1"/>
            </a:lvl4pPr>
            <a:lvl5pPr marL="2821546" indent="0">
              <a:buNone/>
              <a:defRPr sz="2400" b="1"/>
            </a:lvl5pPr>
            <a:lvl6pPr marL="3526932" indent="0">
              <a:buNone/>
              <a:defRPr sz="2400" b="1"/>
            </a:lvl6pPr>
            <a:lvl7pPr marL="4232319" indent="0">
              <a:buNone/>
              <a:defRPr sz="2400" b="1"/>
            </a:lvl7pPr>
            <a:lvl8pPr marL="4937705" indent="0">
              <a:buNone/>
              <a:defRPr sz="2400" b="1"/>
            </a:lvl8pPr>
            <a:lvl9pPr marL="564309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3479800"/>
            <a:ext cx="6062663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6880"/>
            <a:ext cx="4512470" cy="185928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436880"/>
            <a:ext cx="7667625" cy="9364981"/>
          </a:xfrm>
        </p:spPr>
        <p:txBody>
          <a:bodyPr/>
          <a:lstStyle>
            <a:lvl1pPr>
              <a:defRPr sz="4900"/>
            </a:lvl1pPr>
            <a:lvl2pPr>
              <a:defRPr sz="44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296160"/>
            <a:ext cx="4512470" cy="7505701"/>
          </a:xfrm>
        </p:spPr>
        <p:txBody>
          <a:bodyPr/>
          <a:lstStyle>
            <a:lvl1pPr marL="0" indent="0">
              <a:buNone/>
              <a:defRPr sz="2200"/>
            </a:lvl1pPr>
            <a:lvl2pPr marL="705386" indent="0">
              <a:buNone/>
              <a:defRPr sz="1800"/>
            </a:lvl2pPr>
            <a:lvl3pPr marL="1410773" indent="0">
              <a:buNone/>
              <a:defRPr sz="1500"/>
            </a:lvl3pPr>
            <a:lvl4pPr marL="2116159" indent="0">
              <a:buNone/>
              <a:defRPr sz="1400"/>
            </a:lvl4pPr>
            <a:lvl5pPr marL="2821546" indent="0">
              <a:buNone/>
              <a:defRPr sz="1400"/>
            </a:lvl5pPr>
            <a:lvl6pPr marL="3526932" indent="0">
              <a:buNone/>
              <a:defRPr sz="1400"/>
            </a:lvl6pPr>
            <a:lvl7pPr marL="4232319" indent="0">
              <a:buNone/>
              <a:defRPr sz="1400"/>
            </a:lvl7pPr>
            <a:lvl8pPr marL="4937705" indent="0">
              <a:buNone/>
              <a:defRPr sz="1400"/>
            </a:lvl8pPr>
            <a:lvl9pPr marL="564309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3" y="7680960"/>
            <a:ext cx="8229600" cy="90678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3" y="980440"/>
            <a:ext cx="8229600" cy="6583680"/>
          </a:xfrm>
        </p:spPr>
        <p:txBody>
          <a:bodyPr/>
          <a:lstStyle>
            <a:lvl1pPr marL="0" indent="0">
              <a:buNone/>
              <a:defRPr sz="4900"/>
            </a:lvl1pPr>
            <a:lvl2pPr marL="705386" indent="0">
              <a:buNone/>
              <a:defRPr sz="4400"/>
            </a:lvl2pPr>
            <a:lvl3pPr marL="1410773" indent="0">
              <a:buNone/>
              <a:defRPr sz="3700"/>
            </a:lvl3pPr>
            <a:lvl4pPr marL="2116159" indent="0">
              <a:buNone/>
              <a:defRPr sz="3100"/>
            </a:lvl4pPr>
            <a:lvl5pPr marL="2821546" indent="0">
              <a:buNone/>
              <a:defRPr sz="3100"/>
            </a:lvl5pPr>
            <a:lvl6pPr marL="3526932" indent="0">
              <a:buNone/>
              <a:defRPr sz="3100"/>
            </a:lvl6pPr>
            <a:lvl7pPr marL="4232319" indent="0">
              <a:buNone/>
              <a:defRPr sz="3100"/>
            </a:lvl7pPr>
            <a:lvl8pPr marL="4937705" indent="0">
              <a:buNone/>
              <a:defRPr sz="3100"/>
            </a:lvl8pPr>
            <a:lvl9pPr marL="5643092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3" y="8587741"/>
            <a:ext cx="8229600" cy="1287779"/>
          </a:xfrm>
        </p:spPr>
        <p:txBody>
          <a:bodyPr/>
          <a:lstStyle>
            <a:lvl1pPr marL="0" indent="0">
              <a:buNone/>
              <a:defRPr sz="2200"/>
            </a:lvl1pPr>
            <a:lvl2pPr marL="705386" indent="0">
              <a:buNone/>
              <a:defRPr sz="1800"/>
            </a:lvl2pPr>
            <a:lvl3pPr marL="1410773" indent="0">
              <a:buNone/>
              <a:defRPr sz="1500"/>
            </a:lvl3pPr>
            <a:lvl4pPr marL="2116159" indent="0">
              <a:buNone/>
              <a:defRPr sz="1400"/>
            </a:lvl4pPr>
            <a:lvl5pPr marL="2821546" indent="0">
              <a:buNone/>
              <a:defRPr sz="1400"/>
            </a:lvl5pPr>
            <a:lvl6pPr marL="3526932" indent="0">
              <a:buNone/>
              <a:defRPr sz="1400"/>
            </a:lvl6pPr>
            <a:lvl7pPr marL="4232319" indent="0">
              <a:buNone/>
              <a:defRPr sz="1400"/>
            </a:lvl7pPr>
            <a:lvl8pPr marL="4937705" indent="0">
              <a:buNone/>
              <a:defRPr sz="1400"/>
            </a:lvl8pPr>
            <a:lvl9pPr marL="564309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39421"/>
            <a:ext cx="12344400" cy="1828800"/>
          </a:xfrm>
          <a:prstGeom prst="rect">
            <a:avLst/>
          </a:prstGeom>
        </p:spPr>
        <p:txBody>
          <a:bodyPr vert="horz" lIns="141077" tIns="70539" rIns="141077" bIns="7053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60320"/>
            <a:ext cx="12344400" cy="7241541"/>
          </a:xfrm>
          <a:prstGeom prst="rect">
            <a:avLst/>
          </a:prstGeom>
        </p:spPr>
        <p:txBody>
          <a:bodyPr vert="horz" lIns="141077" tIns="70539" rIns="141077" bIns="705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0170161"/>
            <a:ext cx="3200400" cy="584200"/>
          </a:xfrm>
          <a:prstGeom prst="rect">
            <a:avLst/>
          </a:prstGeom>
        </p:spPr>
        <p:txBody>
          <a:bodyPr vert="horz" lIns="141077" tIns="70539" rIns="141077" bIns="7053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20804-893B-47BC-82A2-CD325C79A08E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0170161"/>
            <a:ext cx="4343400" cy="584200"/>
          </a:xfrm>
          <a:prstGeom prst="rect">
            <a:avLst/>
          </a:prstGeom>
        </p:spPr>
        <p:txBody>
          <a:bodyPr vert="horz" lIns="141077" tIns="70539" rIns="141077" bIns="7053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0170161"/>
            <a:ext cx="3200400" cy="584200"/>
          </a:xfrm>
          <a:prstGeom prst="rect">
            <a:avLst/>
          </a:prstGeom>
        </p:spPr>
        <p:txBody>
          <a:bodyPr vert="horz" lIns="141077" tIns="70539" rIns="141077" bIns="7053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3D7F-BEE8-4673-9056-F5A4F2A3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73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40" indent="-529040" algn="l" defTabSz="1410773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53" indent="-440867" algn="l" defTabSz="1410773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66" indent="-352693" algn="l" defTabSz="1410773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53" indent="-352693" algn="l" defTabSz="141077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239" indent="-352693" algn="l" defTabSz="1410773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625" indent="-352693" algn="l" defTabSz="1410773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5012" indent="-352693" algn="l" defTabSz="1410773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398" indent="-352693" algn="l" defTabSz="1410773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785" indent="-352693" algn="l" defTabSz="1410773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86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73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59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46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932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319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705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3092" algn="l" defTabSz="14107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371600" y="6654215"/>
            <a:ext cx="6858000" cy="42838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7" tIns="70539" rIns="141077" bIns="70539" spcCol="0"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858000" y="2116915"/>
            <a:ext cx="6858000" cy="42838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7" tIns="70539" rIns="141077" bIns="70539" spcCol="0"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33630" y="87320"/>
            <a:ext cx="5511666" cy="6313480"/>
            <a:chOff x="1089086" y="387178"/>
            <a:chExt cx="3674444" cy="3945925"/>
          </a:xfrm>
        </p:grpSpPr>
        <p:sp>
          <p:nvSpPr>
            <p:cNvPr id="3" name="Rounded Rectangle 2"/>
            <p:cNvSpPr/>
            <p:nvPr/>
          </p:nvSpPr>
          <p:spPr>
            <a:xfrm>
              <a:off x="3696730" y="387178"/>
              <a:ext cx="1066800" cy="4469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A=1?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5886" y="2823754"/>
              <a:ext cx="1066800" cy="4469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=1?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3" idx="2"/>
              <a:endCxn id="4" idx="0"/>
            </p:cNvCxnSpPr>
            <p:nvPr/>
          </p:nvCxnSpPr>
          <p:spPr>
            <a:xfrm rot="5400000">
              <a:off x="2464872" y="1058495"/>
              <a:ext cx="1989673" cy="1540844"/>
            </a:xfrm>
            <a:prstGeom prst="curvedConnector3">
              <a:avLst>
                <a:gd name="adj1" fmla="val 50000"/>
              </a:avLst>
            </a:prstGeom>
            <a:ln w="2540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5"/>
            <p:cNvCxnSpPr>
              <a:stCxn id="4" idx="2"/>
              <a:endCxn id="8" idx="0"/>
            </p:cNvCxnSpPr>
            <p:nvPr/>
          </p:nvCxnSpPr>
          <p:spPr>
            <a:xfrm rot="5400000">
              <a:off x="1848115" y="3045028"/>
              <a:ext cx="615543" cy="1066800"/>
            </a:xfrm>
            <a:prstGeom prst="curvedConnector3">
              <a:avLst>
                <a:gd name="adj1" fmla="val 50000"/>
              </a:avLst>
            </a:prstGeom>
            <a:ln w="2540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89086" y="3886200"/>
              <a:ext cx="1066800" cy="4469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R=1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13670" y="1521023"/>
              <a:ext cx="57253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Yes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83356" y="3270657"/>
              <a:ext cx="57253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Yes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45196" y="802365"/>
            <a:ext cx="7142206" cy="5296563"/>
            <a:chOff x="594816" y="2938048"/>
            <a:chExt cx="4761470" cy="3310352"/>
          </a:xfrm>
        </p:grpSpPr>
        <p:cxnSp>
          <p:nvCxnSpPr>
            <p:cNvPr id="15" name="Straight Arrow Connector 5"/>
            <p:cNvCxnSpPr>
              <a:stCxn id="3" idx="2"/>
              <a:endCxn id="14" idx="0"/>
            </p:cNvCxnSpPr>
            <p:nvPr/>
          </p:nvCxnSpPr>
          <p:spPr>
            <a:xfrm rot="16200000" flipH="1">
              <a:off x="1701375" y="1831489"/>
              <a:ext cx="948152" cy="3161270"/>
            </a:xfrm>
            <a:prstGeom prst="curvedConnector3">
              <a:avLst>
                <a:gd name="adj1" fmla="val 50000"/>
              </a:avLst>
            </a:prstGeom>
            <a:ln w="2540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36421" y="3270652"/>
              <a:ext cx="57253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No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089086" y="3886200"/>
              <a:ext cx="4267200" cy="2362200"/>
              <a:chOff x="1089086" y="3886200"/>
              <a:chExt cx="4267200" cy="23622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89086" y="3886200"/>
                <a:ext cx="4267200" cy="2362200"/>
                <a:chOff x="1089086" y="2438400"/>
                <a:chExt cx="4267200" cy="23622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3222686" y="2438400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C=1?</a:t>
                  </a:r>
                  <a:endParaRPr lang="en-US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155886" y="3359622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D=1?</a:t>
                  </a:r>
                  <a:endParaRPr lang="en-US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089086" y="4353697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R=1</a:t>
                  </a:r>
                  <a:endParaRPr lang="en-US" dirty="0"/>
                </a:p>
              </p:txBody>
            </p:sp>
            <p:cxnSp>
              <p:nvCxnSpPr>
                <p:cNvPr id="22" name="Straight Arrow Connector 5"/>
                <p:cNvCxnSpPr>
                  <a:stCxn id="20" idx="2"/>
                  <a:endCxn id="21" idx="0"/>
                </p:cNvCxnSpPr>
                <p:nvPr/>
              </p:nvCxnSpPr>
              <p:spPr>
                <a:xfrm rot="5400000">
                  <a:off x="1882300" y="3546711"/>
                  <a:ext cx="547172" cy="1066800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5"/>
                <p:cNvCxnSpPr>
                  <a:stCxn id="14" idx="2"/>
                  <a:endCxn id="20" idx="0"/>
                </p:cNvCxnSpPr>
                <p:nvPr/>
              </p:nvCxnSpPr>
              <p:spPr>
                <a:xfrm rot="5400000">
                  <a:off x="2985527" y="2589062"/>
                  <a:ext cx="474319" cy="1066800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5"/>
                <p:cNvCxnSpPr>
                  <a:stCxn id="20" idx="2"/>
                  <a:endCxn id="30" idx="0"/>
                </p:cNvCxnSpPr>
                <p:nvPr/>
              </p:nvCxnSpPr>
              <p:spPr>
                <a:xfrm rot="16200000" flipH="1">
                  <a:off x="2955337" y="3540473"/>
                  <a:ext cx="534698" cy="1066801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222687" y="4341223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R=0</a:t>
                  </a:r>
                  <a:endParaRPr lang="en-US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4289486" y="3359622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R=0</a:t>
                  </a:r>
                  <a:endParaRPr lang="en-US" dirty="0"/>
                </a:p>
              </p:txBody>
            </p:sp>
            <p:cxnSp>
              <p:nvCxnSpPr>
                <p:cNvPr id="33" name="Straight Arrow Connector 5"/>
                <p:cNvCxnSpPr>
                  <a:stCxn id="14" idx="2"/>
                  <a:endCxn id="32" idx="0"/>
                </p:cNvCxnSpPr>
                <p:nvPr/>
              </p:nvCxnSpPr>
              <p:spPr>
                <a:xfrm rot="16200000" flipH="1">
                  <a:off x="4052327" y="2589062"/>
                  <a:ext cx="474319" cy="1066800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/>
              <p:cNvSpPr txBox="1"/>
              <p:nvPr/>
            </p:nvSpPr>
            <p:spPr>
              <a:xfrm>
                <a:off x="1583356" y="5254325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Yes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50157" y="4333103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Yes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89487" y="4333102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No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222687" y="5254324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No</a:t>
                </a:r>
                <a:endParaRPr lang="en-US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714500" y="4716129"/>
            <a:ext cx="6400800" cy="6028071"/>
            <a:chOff x="1089086" y="2480855"/>
            <a:chExt cx="4267200" cy="3767545"/>
          </a:xfrm>
        </p:grpSpPr>
        <p:cxnSp>
          <p:nvCxnSpPr>
            <p:cNvPr id="84" name="Straight Arrow Connector 5"/>
            <p:cNvCxnSpPr>
              <a:stCxn id="4" idx="2"/>
              <a:endCxn id="92" idx="0"/>
            </p:cNvCxnSpPr>
            <p:nvPr/>
          </p:nvCxnSpPr>
          <p:spPr>
            <a:xfrm rot="16200000" flipH="1">
              <a:off x="2493057" y="2623171"/>
              <a:ext cx="1405345" cy="1120713"/>
            </a:xfrm>
            <a:prstGeom prst="curvedConnector3">
              <a:avLst>
                <a:gd name="adj1" fmla="val 50000"/>
              </a:avLst>
            </a:prstGeom>
            <a:ln w="25400" cap="sq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259756" y="2886562"/>
              <a:ext cx="57253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No</a:t>
              </a:r>
              <a:endParaRPr 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89086" y="3886200"/>
              <a:ext cx="4267200" cy="2362200"/>
              <a:chOff x="1089086" y="3886200"/>
              <a:chExt cx="4267200" cy="23622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089086" y="3886200"/>
                <a:ext cx="4267200" cy="2362200"/>
                <a:chOff x="1089086" y="2438400"/>
                <a:chExt cx="4267200" cy="2362200"/>
              </a:xfrm>
            </p:grpSpPr>
            <p:sp>
              <p:nvSpPr>
                <p:cNvPr id="92" name="Rounded Rectangle 91"/>
                <p:cNvSpPr/>
                <p:nvPr/>
              </p:nvSpPr>
              <p:spPr>
                <a:xfrm>
                  <a:off x="3222686" y="2438400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C=1?</a:t>
                  </a:r>
                  <a:endParaRPr lang="en-US" dirty="0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2155886" y="3359622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D=1?</a:t>
                  </a:r>
                  <a:endParaRPr lang="en-US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1089086" y="4353697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R=1</a:t>
                  </a:r>
                  <a:endParaRPr lang="en-US" dirty="0"/>
                </a:p>
              </p:txBody>
            </p:sp>
            <p:cxnSp>
              <p:nvCxnSpPr>
                <p:cNvPr id="95" name="Straight Arrow Connector 5"/>
                <p:cNvCxnSpPr>
                  <a:stCxn id="93" idx="2"/>
                  <a:endCxn id="94" idx="0"/>
                </p:cNvCxnSpPr>
                <p:nvPr/>
              </p:nvCxnSpPr>
              <p:spPr>
                <a:xfrm rot="5400000">
                  <a:off x="1882300" y="3546711"/>
                  <a:ext cx="547172" cy="1066800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5"/>
                <p:cNvCxnSpPr>
                  <a:stCxn id="92" idx="2"/>
                  <a:endCxn id="93" idx="0"/>
                </p:cNvCxnSpPr>
                <p:nvPr/>
              </p:nvCxnSpPr>
              <p:spPr>
                <a:xfrm rot="5400000">
                  <a:off x="2985527" y="2589062"/>
                  <a:ext cx="474319" cy="1066800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5"/>
                <p:cNvCxnSpPr>
                  <a:stCxn id="93" idx="2"/>
                  <a:endCxn id="98" idx="0"/>
                </p:cNvCxnSpPr>
                <p:nvPr/>
              </p:nvCxnSpPr>
              <p:spPr>
                <a:xfrm rot="16200000" flipH="1">
                  <a:off x="2955337" y="3540473"/>
                  <a:ext cx="534698" cy="1066801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ounded Rectangle 97"/>
                <p:cNvSpPr/>
                <p:nvPr/>
              </p:nvSpPr>
              <p:spPr>
                <a:xfrm>
                  <a:off x="3222687" y="4341223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R=0</a:t>
                  </a:r>
                  <a:endParaRPr lang="en-US" dirty="0"/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4289486" y="3359622"/>
                  <a:ext cx="1066800" cy="4469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R=0</a:t>
                  </a:r>
                  <a:endParaRPr lang="en-US" dirty="0"/>
                </a:p>
              </p:txBody>
            </p:sp>
            <p:cxnSp>
              <p:nvCxnSpPr>
                <p:cNvPr id="100" name="Straight Arrow Connector 5"/>
                <p:cNvCxnSpPr>
                  <a:stCxn id="92" idx="2"/>
                  <a:endCxn id="99" idx="0"/>
                </p:cNvCxnSpPr>
                <p:nvPr/>
              </p:nvCxnSpPr>
              <p:spPr>
                <a:xfrm rot="16200000" flipH="1">
                  <a:off x="4052327" y="2589062"/>
                  <a:ext cx="474319" cy="1066800"/>
                </a:xfrm>
                <a:prstGeom prst="curvedConnector3">
                  <a:avLst>
                    <a:gd name="adj1" fmla="val 50000"/>
                  </a:avLst>
                </a:prstGeom>
                <a:ln w="25400" cap="sq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87"/>
              <p:cNvSpPr txBox="1"/>
              <p:nvPr/>
            </p:nvSpPr>
            <p:spPr>
              <a:xfrm>
                <a:off x="1583356" y="5254325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Yes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50157" y="4333103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Yes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289487" y="4333102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No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222687" y="5254324"/>
                <a:ext cx="572530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No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56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1600" y="1951955"/>
            <a:ext cx="1600200" cy="71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96219" y="3382045"/>
            <a:ext cx="1600200" cy="71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85668" y="4812135"/>
            <a:ext cx="1600200" cy="71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6242225"/>
            <a:ext cx="1600200" cy="71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53132" y="2667000"/>
            <a:ext cx="1600200" cy="71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∩B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6200" y="4097090"/>
            <a:ext cx="2895600" cy="71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</a:t>
            </a:r>
            <a:r>
              <a:rPr lang="en-US" dirty="0"/>
              <a:t>∩</a:t>
            </a:r>
            <a:r>
              <a:rPr lang="en-US" dirty="0" smtClean="0"/>
              <a:t>B)∪(</a:t>
            </a:r>
            <a:r>
              <a:rPr lang="en-US" dirty="0"/>
              <a:t>C∩</a:t>
            </a:r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53132" y="5527179"/>
            <a:ext cx="1600200" cy="715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∩D</a:t>
            </a:r>
            <a:endParaRPr lang="en-US" dirty="0"/>
          </a:p>
        </p:txBody>
      </p:sp>
      <p:cxnSp>
        <p:nvCxnSpPr>
          <p:cNvPr id="9" name="Straight Arrow Connector 5"/>
          <p:cNvCxnSpPr>
            <a:stCxn id="2" idx="3"/>
            <a:endCxn id="6" idx="1"/>
          </p:cNvCxnSpPr>
          <p:nvPr/>
        </p:nvCxnSpPr>
        <p:spPr>
          <a:xfrm>
            <a:off x="2971800" y="2309478"/>
            <a:ext cx="1281332" cy="715045"/>
          </a:xfrm>
          <a:prstGeom prst="curved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/>
          <p:cNvCxnSpPr>
            <a:stCxn id="3" idx="3"/>
            <a:endCxn id="6" idx="1"/>
          </p:cNvCxnSpPr>
          <p:nvPr/>
        </p:nvCxnSpPr>
        <p:spPr>
          <a:xfrm flipV="1">
            <a:off x="2996419" y="3024523"/>
            <a:ext cx="1256713" cy="715045"/>
          </a:xfrm>
          <a:prstGeom prst="curved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"/>
          <p:cNvCxnSpPr>
            <a:stCxn id="4" idx="3"/>
          </p:cNvCxnSpPr>
          <p:nvPr/>
        </p:nvCxnSpPr>
        <p:spPr>
          <a:xfrm>
            <a:off x="2985868" y="5169658"/>
            <a:ext cx="1279573" cy="715043"/>
          </a:xfrm>
          <a:prstGeom prst="curved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"/>
          <p:cNvCxnSpPr>
            <a:stCxn id="4" idx="3"/>
            <a:endCxn id="8" idx="1"/>
          </p:cNvCxnSpPr>
          <p:nvPr/>
        </p:nvCxnSpPr>
        <p:spPr>
          <a:xfrm>
            <a:off x="2985868" y="5169658"/>
            <a:ext cx="1267264" cy="715044"/>
          </a:xfrm>
          <a:prstGeom prst="curved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"/>
          <p:cNvCxnSpPr>
            <a:stCxn id="5" idx="3"/>
          </p:cNvCxnSpPr>
          <p:nvPr/>
        </p:nvCxnSpPr>
        <p:spPr>
          <a:xfrm flipV="1">
            <a:off x="2971800" y="5918637"/>
            <a:ext cx="1281332" cy="681111"/>
          </a:xfrm>
          <a:prstGeom prst="curved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"/>
          <p:cNvCxnSpPr>
            <a:stCxn id="6" idx="3"/>
            <a:endCxn id="7" idx="1"/>
          </p:cNvCxnSpPr>
          <p:nvPr/>
        </p:nvCxnSpPr>
        <p:spPr>
          <a:xfrm>
            <a:off x="5853332" y="3024523"/>
            <a:ext cx="1842868" cy="1430090"/>
          </a:xfrm>
          <a:prstGeom prst="curved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"/>
          <p:cNvCxnSpPr>
            <a:stCxn id="8" idx="3"/>
            <a:endCxn id="7" idx="1"/>
          </p:cNvCxnSpPr>
          <p:nvPr/>
        </p:nvCxnSpPr>
        <p:spPr>
          <a:xfrm flipV="1">
            <a:off x="5853332" y="4454613"/>
            <a:ext cx="1842868" cy="1430089"/>
          </a:xfrm>
          <a:prstGeom prst="curvedConnector3">
            <a:avLst>
              <a:gd name="adj1" fmla="val 50000"/>
            </a:avLst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1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359"/>
          <p:cNvGrpSpPr/>
          <p:nvPr/>
        </p:nvGrpSpPr>
        <p:grpSpPr>
          <a:xfrm>
            <a:off x="1389771" y="1676400"/>
            <a:ext cx="11411829" cy="4928382"/>
            <a:chOff x="1389771" y="1676400"/>
            <a:chExt cx="11411829" cy="4928382"/>
          </a:xfrm>
        </p:grpSpPr>
        <p:grpSp>
          <p:nvGrpSpPr>
            <p:cNvPr id="241" name="Group 240"/>
            <p:cNvGrpSpPr/>
            <p:nvPr/>
          </p:nvGrpSpPr>
          <p:grpSpPr>
            <a:xfrm>
              <a:off x="1389771" y="1676400"/>
              <a:ext cx="11411829" cy="1499382"/>
              <a:chOff x="1389771" y="1676400"/>
              <a:chExt cx="11411829" cy="14993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389771" y="1676400"/>
                <a:ext cx="11411829" cy="584982"/>
                <a:chOff x="1389771" y="1676400"/>
                <a:chExt cx="11411829" cy="58498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389771" y="1727982"/>
                  <a:ext cx="10726029" cy="533400"/>
                  <a:chOff x="1542171" y="5334000"/>
                  <a:chExt cx="10726029" cy="533400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69523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" name="Oval 1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2" name="Group 11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18" name="Oval 17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Oval 18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5421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Oval 24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5" name="Isosceles Triangle 34"/>
                <p:cNvSpPr/>
                <p:nvPr/>
              </p:nvSpPr>
              <p:spPr>
                <a:xfrm>
                  <a:off x="12268200" y="1676400"/>
                  <a:ext cx="533400" cy="584982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389771" y="2590800"/>
                <a:ext cx="11411829" cy="584982"/>
                <a:chOff x="1389771" y="1676400"/>
                <a:chExt cx="11411829" cy="584982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389771" y="1727982"/>
                  <a:ext cx="10726029" cy="533400"/>
                  <a:chOff x="1542171" y="5334000"/>
                  <a:chExt cx="10726029" cy="533400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69523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64" name="Group 63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57" name="Oval 56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Oval 57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Oval 60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5421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50" name="Oval 49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Oval 45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48" name="Oval 47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40" name="Isosceles Triangle 39"/>
                <p:cNvSpPr/>
                <p:nvPr/>
              </p:nvSpPr>
              <p:spPr>
                <a:xfrm>
                  <a:off x="12268200" y="1676400"/>
                  <a:ext cx="533400" cy="58498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>
              <a:off x="1389771" y="3353387"/>
              <a:ext cx="11411829" cy="1499382"/>
              <a:chOff x="1389771" y="1676400"/>
              <a:chExt cx="11411829" cy="1499382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1389771" y="1676400"/>
                <a:ext cx="11411829" cy="584982"/>
                <a:chOff x="1389771" y="1676400"/>
                <a:chExt cx="11411829" cy="584982"/>
              </a:xfrm>
            </p:grpSpPr>
            <p:grpSp>
              <p:nvGrpSpPr>
                <p:cNvPr id="273" name="Group 272"/>
                <p:cNvGrpSpPr/>
                <p:nvPr/>
              </p:nvGrpSpPr>
              <p:grpSpPr>
                <a:xfrm>
                  <a:off x="1389771" y="1727982"/>
                  <a:ext cx="10726029" cy="533400"/>
                  <a:chOff x="1542171" y="5334000"/>
                  <a:chExt cx="10726029" cy="533400"/>
                </a:xfrm>
              </p:grpSpPr>
              <p:grpSp>
                <p:nvGrpSpPr>
                  <p:cNvPr id="275" name="Group 274"/>
                  <p:cNvGrpSpPr/>
                  <p:nvPr/>
                </p:nvGrpSpPr>
                <p:grpSpPr>
                  <a:xfrm>
                    <a:off x="69523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98" name="Group 297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90" name="Group 289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93" name="Group 292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5" name="Oval 294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>
                    <a:off x="15421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84" name="Oval 283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" name="Oval 284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86" name="Group 285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79" name="Oval 278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0" name="Oval 279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81" name="Group 280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82" name="Oval 281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3" name="Oval 282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274" name="Isosceles Triangle 273"/>
                <p:cNvSpPr/>
                <p:nvPr/>
              </p:nvSpPr>
              <p:spPr>
                <a:xfrm>
                  <a:off x="12268200" y="1676400"/>
                  <a:ext cx="533400" cy="584982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1389771" y="2590800"/>
                <a:ext cx="11411829" cy="584982"/>
                <a:chOff x="1389771" y="1676400"/>
                <a:chExt cx="11411829" cy="584982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1389771" y="1727982"/>
                  <a:ext cx="10726029" cy="533400"/>
                  <a:chOff x="1542171" y="5334000"/>
                  <a:chExt cx="10726029" cy="533400"/>
                </a:xfrm>
              </p:grpSpPr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69523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70" name="Group 269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65" name="Group 264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66" name="Oval 265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" name="Oval 266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48" name="Group 247"/>
                  <p:cNvGrpSpPr/>
                  <p:nvPr/>
                </p:nvGrpSpPr>
                <p:grpSpPr>
                  <a:xfrm>
                    <a:off x="15421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56" name="Oval 255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Oval 256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58" name="Group 257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59" name="Oval 258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" name="Oval 259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0" name="Group 249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" name="Oval 251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53" name="Group 252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254" name="Oval 253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246" name="Isosceles Triangle 245"/>
                <p:cNvSpPr/>
                <p:nvPr/>
              </p:nvSpPr>
              <p:spPr>
                <a:xfrm>
                  <a:off x="12268200" y="1676400"/>
                  <a:ext cx="533400" cy="584982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1" name="Group 300"/>
            <p:cNvGrpSpPr/>
            <p:nvPr/>
          </p:nvGrpSpPr>
          <p:grpSpPr>
            <a:xfrm>
              <a:off x="1389771" y="5105400"/>
              <a:ext cx="11411829" cy="1499382"/>
              <a:chOff x="1389771" y="1676400"/>
              <a:chExt cx="11411829" cy="1499382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1389771" y="1676400"/>
                <a:ext cx="11411829" cy="584982"/>
                <a:chOff x="1389771" y="1676400"/>
                <a:chExt cx="11411829" cy="584982"/>
              </a:xfrm>
            </p:grpSpPr>
            <p:grpSp>
              <p:nvGrpSpPr>
                <p:cNvPr id="332" name="Group 331"/>
                <p:cNvGrpSpPr/>
                <p:nvPr/>
              </p:nvGrpSpPr>
              <p:grpSpPr>
                <a:xfrm>
                  <a:off x="1389771" y="1727982"/>
                  <a:ext cx="10726029" cy="533400"/>
                  <a:chOff x="1542171" y="5334000"/>
                  <a:chExt cx="10726029" cy="533400"/>
                </a:xfrm>
              </p:grpSpPr>
              <p:grpSp>
                <p:nvGrpSpPr>
                  <p:cNvPr id="334" name="Group 333"/>
                  <p:cNvGrpSpPr/>
                  <p:nvPr/>
                </p:nvGrpSpPr>
                <p:grpSpPr>
                  <a:xfrm>
                    <a:off x="69523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55" name="Oval 354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6" name="Oval 355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57" name="Group 356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58" name="Oval 357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9" name="Oval 358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50" name="Oval 349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1" name="Oval 350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52" name="Group 351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53" name="Oval 352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4" name="Oval 353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35" name="Group 334"/>
                  <p:cNvGrpSpPr/>
                  <p:nvPr/>
                </p:nvGrpSpPr>
                <p:grpSpPr>
                  <a:xfrm>
                    <a:off x="15421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336" name="Group 335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43" name="Oval 342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4" name="Oval 343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45" name="Group 344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46" name="Oval 345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7" name="Oval 346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37" name="Group 336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38" name="Oval 337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9" name="Oval 338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40" name="Group 339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41" name="Oval 340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2" name="Oval 341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33" name="Isosceles Triangle 332"/>
                <p:cNvSpPr/>
                <p:nvPr/>
              </p:nvSpPr>
              <p:spPr>
                <a:xfrm>
                  <a:off x="12268200" y="1676400"/>
                  <a:ext cx="533400" cy="58498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1389771" y="2590800"/>
                <a:ext cx="11411829" cy="584982"/>
                <a:chOff x="1389771" y="1676400"/>
                <a:chExt cx="11411829" cy="584982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389771" y="1727982"/>
                  <a:ext cx="10726029" cy="533400"/>
                  <a:chOff x="1542171" y="5334000"/>
                  <a:chExt cx="10726029" cy="533400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69523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320" name="Group 319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27" name="Oval 326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8" name="Oval 327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29" name="Group 328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30" name="Oval 329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" name="Oval 330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22" name="Oval 321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3" name="Oval 322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24" name="Group 323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25" name="Oval 324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6" name="Oval 325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07" name="Group 306"/>
                  <p:cNvGrpSpPr/>
                  <p:nvPr/>
                </p:nvGrpSpPr>
                <p:grpSpPr>
                  <a:xfrm>
                    <a:off x="1542171" y="5334000"/>
                    <a:ext cx="5315829" cy="533400"/>
                    <a:chOff x="1389771" y="5181600"/>
                    <a:chExt cx="5315829" cy="533400"/>
                  </a:xfrm>
                </p:grpSpPr>
                <p:grpSp>
                  <p:nvGrpSpPr>
                    <p:cNvPr id="308" name="Group 307"/>
                    <p:cNvGrpSpPr/>
                    <p:nvPr/>
                  </p:nvGrpSpPr>
                  <p:grpSpPr>
                    <a:xfrm>
                      <a:off x="13897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15" name="Oval 314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6" name="Oval 315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17" name="Group 316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18" name="Oval 317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9" name="Oval 318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4115971" y="5181600"/>
                      <a:ext cx="2589629" cy="533400"/>
                      <a:chOff x="1389771" y="5181600"/>
                      <a:chExt cx="2589629" cy="533400"/>
                    </a:xfrm>
                  </p:grpSpPr>
                  <p:sp>
                    <p:nvSpPr>
                      <p:cNvPr id="310" name="Oval 309"/>
                      <p:cNvSpPr/>
                      <p:nvPr/>
                    </p:nvSpPr>
                    <p:spPr>
                      <a:xfrm>
                        <a:off x="13897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2075571" y="5181600"/>
                        <a:ext cx="533400" cy="5334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12" name="Group 311"/>
                      <p:cNvGrpSpPr/>
                      <p:nvPr/>
                    </p:nvGrpSpPr>
                    <p:grpSpPr>
                      <a:xfrm>
                        <a:off x="2760200" y="5181600"/>
                        <a:ext cx="1219200" cy="533400"/>
                        <a:chOff x="2767819" y="5197426"/>
                        <a:chExt cx="1219200" cy="533400"/>
                      </a:xfrm>
                    </p:grpSpPr>
                    <p:sp>
                      <p:nvSpPr>
                        <p:cNvPr id="313" name="Oval 312"/>
                        <p:cNvSpPr/>
                        <p:nvPr/>
                      </p:nvSpPr>
                      <p:spPr>
                        <a:xfrm>
                          <a:off x="27678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4" name="Oval 313"/>
                        <p:cNvSpPr/>
                        <p:nvPr/>
                      </p:nvSpPr>
                      <p:spPr>
                        <a:xfrm>
                          <a:off x="3453619" y="5197426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305" name="Isosceles Triangle 304"/>
                <p:cNvSpPr/>
                <p:nvPr/>
              </p:nvSpPr>
              <p:spPr>
                <a:xfrm>
                  <a:off x="12268200" y="1676400"/>
                  <a:ext cx="533400" cy="584982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549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Gilead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Meihua Wu</dc:creator>
  <cp:lastModifiedBy>Meihua Wu</cp:lastModifiedBy>
  <cp:revision>7</cp:revision>
  <dcterms:created xsi:type="dcterms:W3CDTF">2015-07-09T19:04:51Z</dcterms:created>
  <dcterms:modified xsi:type="dcterms:W3CDTF">2015-07-10T18:34:18Z</dcterms:modified>
</cp:coreProperties>
</file>