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7" r:id="rId2"/>
    <p:sldMasterId id="2147483789" r:id="rId3"/>
  </p:sldMasterIdLst>
  <p:notesMasterIdLst>
    <p:notesMasterId r:id="rId10"/>
  </p:notesMasterIdLst>
  <p:sldIdLst>
    <p:sldId id="308" r:id="rId4"/>
    <p:sldId id="1312" r:id="rId5"/>
    <p:sldId id="1404" r:id="rId6"/>
    <p:sldId id="1405" r:id="rId7"/>
    <p:sldId id="1407" r:id="rId8"/>
    <p:sldId id="694" r:id="rId9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62A24C0-3612-4C3A-B17C-C60F63CD118B}">
          <p14:sldIdLst>
            <p14:sldId id="308"/>
            <p14:sldId id="1312"/>
            <p14:sldId id="1404"/>
            <p14:sldId id="1405"/>
            <p14:sldId id="1407"/>
            <p14:sldId id="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FF"/>
    <a:srgbClr val="0000FF"/>
    <a:srgbClr val="EBFC10"/>
    <a:srgbClr val="FFFF00"/>
    <a:srgbClr val="4F81BD"/>
    <a:srgbClr val="000000"/>
    <a:srgbClr val="009900"/>
    <a:srgbClr val="F78F1E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9" autoAdjust="0"/>
    <p:restoredTop sz="94343" autoAdjust="0"/>
  </p:normalViewPr>
  <p:slideViewPr>
    <p:cSldViewPr>
      <p:cViewPr varScale="1">
        <p:scale>
          <a:sx n="111" d="100"/>
          <a:sy n="111" d="100"/>
        </p:scale>
        <p:origin x="1536" y="132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7117D0-95C7-480F-ABB4-A1AC17FF2858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255E61-0206-481C-B346-7103F0BF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0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0088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atp-mod-g1_c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2777"/>
            <a:ext cx="9144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422776"/>
            <a:ext cx="9144000" cy="17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>
            <a:off x="7440615" y="4065588"/>
            <a:ext cx="1031875" cy="1031875"/>
            <a:chOff x="7440621" y="4065373"/>
            <a:chExt cx="1031510" cy="1031510"/>
          </a:xfrm>
        </p:grpSpPr>
        <p:sp>
          <p:nvSpPr>
            <p:cNvPr id="12" name="Oval 11"/>
            <p:cNvSpPr/>
            <p:nvPr/>
          </p:nvSpPr>
          <p:spPr>
            <a:xfrm>
              <a:off x="7440621" y="4065373"/>
              <a:ext cx="1031510" cy="1031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3" name="Group 7"/>
            <p:cNvGrpSpPr>
              <a:grpSpLocks noChangeAspect="1"/>
            </p:cNvGrpSpPr>
            <p:nvPr/>
          </p:nvGrpSpPr>
          <p:grpSpPr bwMode="auto">
            <a:xfrm>
              <a:off x="7729616" y="4170407"/>
              <a:ext cx="441164" cy="772906"/>
              <a:chOff x="4694" y="2761"/>
              <a:chExt cx="508" cy="890"/>
            </a:xfrm>
            <a:solidFill>
              <a:srgbClr val="006FA1"/>
            </a:solidFill>
          </p:grpSpPr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5024" y="3357"/>
                <a:ext cx="178" cy="294"/>
              </a:xfrm>
              <a:custGeom>
                <a:avLst/>
                <a:gdLst>
                  <a:gd name="T0" fmla="*/ 178 w 178"/>
                  <a:gd name="T1" fmla="*/ 294 h 294"/>
                  <a:gd name="T2" fmla="*/ 178 w 178"/>
                  <a:gd name="T3" fmla="*/ 294 h 294"/>
                  <a:gd name="T4" fmla="*/ 160 w 178"/>
                  <a:gd name="T5" fmla="*/ 282 h 294"/>
                  <a:gd name="T6" fmla="*/ 144 w 178"/>
                  <a:gd name="T7" fmla="*/ 268 h 294"/>
                  <a:gd name="T8" fmla="*/ 132 w 178"/>
                  <a:gd name="T9" fmla="*/ 254 h 294"/>
                  <a:gd name="T10" fmla="*/ 120 w 178"/>
                  <a:gd name="T11" fmla="*/ 240 h 294"/>
                  <a:gd name="T12" fmla="*/ 112 w 178"/>
                  <a:gd name="T13" fmla="*/ 224 h 294"/>
                  <a:gd name="T14" fmla="*/ 106 w 178"/>
                  <a:gd name="T15" fmla="*/ 208 h 294"/>
                  <a:gd name="T16" fmla="*/ 102 w 178"/>
                  <a:gd name="T17" fmla="*/ 192 h 294"/>
                  <a:gd name="T18" fmla="*/ 100 w 178"/>
                  <a:gd name="T19" fmla="*/ 174 h 294"/>
                  <a:gd name="T20" fmla="*/ 100 w 178"/>
                  <a:gd name="T21" fmla="*/ 158 h 294"/>
                  <a:gd name="T22" fmla="*/ 102 w 178"/>
                  <a:gd name="T23" fmla="*/ 140 h 294"/>
                  <a:gd name="T24" fmla="*/ 106 w 178"/>
                  <a:gd name="T25" fmla="*/ 122 h 294"/>
                  <a:gd name="T26" fmla="*/ 112 w 178"/>
                  <a:gd name="T27" fmla="*/ 104 h 294"/>
                  <a:gd name="T28" fmla="*/ 118 w 178"/>
                  <a:gd name="T29" fmla="*/ 88 h 294"/>
                  <a:gd name="T30" fmla="*/ 126 w 178"/>
                  <a:gd name="T31" fmla="*/ 70 h 294"/>
                  <a:gd name="T32" fmla="*/ 136 w 178"/>
                  <a:gd name="T33" fmla="*/ 54 h 294"/>
                  <a:gd name="T34" fmla="*/ 148 w 178"/>
                  <a:gd name="T35" fmla="*/ 38 h 294"/>
                  <a:gd name="T36" fmla="*/ 76 w 178"/>
                  <a:gd name="T37" fmla="*/ 0 h 294"/>
                  <a:gd name="T38" fmla="*/ 76 w 178"/>
                  <a:gd name="T39" fmla="*/ 0 h 294"/>
                  <a:gd name="T40" fmla="*/ 60 w 178"/>
                  <a:gd name="T41" fmla="*/ 12 h 294"/>
                  <a:gd name="T42" fmla="*/ 46 w 178"/>
                  <a:gd name="T43" fmla="*/ 26 h 294"/>
                  <a:gd name="T44" fmla="*/ 34 w 178"/>
                  <a:gd name="T45" fmla="*/ 44 h 294"/>
                  <a:gd name="T46" fmla="*/ 24 w 178"/>
                  <a:gd name="T47" fmla="*/ 60 h 294"/>
                  <a:gd name="T48" fmla="*/ 16 w 178"/>
                  <a:gd name="T49" fmla="*/ 80 h 294"/>
                  <a:gd name="T50" fmla="*/ 8 w 178"/>
                  <a:gd name="T51" fmla="*/ 98 h 294"/>
                  <a:gd name="T52" fmla="*/ 4 w 178"/>
                  <a:gd name="T53" fmla="*/ 120 h 294"/>
                  <a:gd name="T54" fmla="*/ 0 w 178"/>
                  <a:gd name="T55" fmla="*/ 140 h 294"/>
                  <a:gd name="T56" fmla="*/ 0 w 178"/>
                  <a:gd name="T57" fmla="*/ 160 h 294"/>
                  <a:gd name="T58" fmla="*/ 0 w 178"/>
                  <a:gd name="T59" fmla="*/ 182 h 294"/>
                  <a:gd name="T60" fmla="*/ 2 w 178"/>
                  <a:gd name="T61" fmla="*/ 202 h 294"/>
                  <a:gd name="T62" fmla="*/ 6 w 178"/>
                  <a:gd name="T63" fmla="*/ 222 h 294"/>
                  <a:gd name="T64" fmla="*/ 12 w 178"/>
                  <a:gd name="T65" fmla="*/ 242 h 294"/>
                  <a:gd name="T66" fmla="*/ 20 w 178"/>
                  <a:gd name="T67" fmla="*/ 260 h 294"/>
                  <a:gd name="T68" fmla="*/ 28 w 178"/>
                  <a:gd name="T69" fmla="*/ 278 h 294"/>
                  <a:gd name="T70" fmla="*/ 38 w 178"/>
                  <a:gd name="T71" fmla="*/ 294 h 294"/>
                  <a:gd name="T72" fmla="*/ 178 w 178"/>
                  <a:gd name="T7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8" h="294">
                    <a:moveTo>
                      <a:pt x="178" y="294"/>
                    </a:moveTo>
                    <a:lnTo>
                      <a:pt x="178" y="294"/>
                    </a:lnTo>
                    <a:lnTo>
                      <a:pt x="160" y="282"/>
                    </a:lnTo>
                    <a:lnTo>
                      <a:pt x="144" y="268"/>
                    </a:lnTo>
                    <a:lnTo>
                      <a:pt x="132" y="254"/>
                    </a:lnTo>
                    <a:lnTo>
                      <a:pt x="120" y="240"/>
                    </a:lnTo>
                    <a:lnTo>
                      <a:pt x="112" y="224"/>
                    </a:lnTo>
                    <a:lnTo>
                      <a:pt x="106" y="208"/>
                    </a:lnTo>
                    <a:lnTo>
                      <a:pt x="102" y="192"/>
                    </a:lnTo>
                    <a:lnTo>
                      <a:pt x="100" y="174"/>
                    </a:lnTo>
                    <a:lnTo>
                      <a:pt x="100" y="158"/>
                    </a:lnTo>
                    <a:lnTo>
                      <a:pt x="102" y="140"/>
                    </a:lnTo>
                    <a:lnTo>
                      <a:pt x="106" y="122"/>
                    </a:lnTo>
                    <a:lnTo>
                      <a:pt x="112" y="104"/>
                    </a:lnTo>
                    <a:lnTo>
                      <a:pt x="118" y="88"/>
                    </a:lnTo>
                    <a:lnTo>
                      <a:pt x="126" y="70"/>
                    </a:lnTo>
                    <a:lnTo>
                      <a:pt x="136" y="54"/>
                    </a:lnTo>
                    <a:lnTo>
                      <a:pt x="148" y="38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60" y="12"/>
                    </a:lnTo>
                    <a:lnTo>
                      <a:pt x="46" y="26"/>
                    </a:lnTo>
                    <a:lnTo>
                      <a:pt x="34" y="44"/>
                    </a:lnTo>
                    <a:lnTo>
                      <a:pt x="24" y="60"/>
                    </a:lnTo>
                    <a:lnTo>
                      <a:pt x="16" y="80"/>
                    </a:lnTo>
                    <a:lnTo>
                      <a:pt x="8" y="98"/>
                    </a:lnTo>
                    <a:lnTo>
                      <a:pt x="4" y="120"/>
                    </a:lnTo>
                    <a:lnTo>
                      <a:pt x="0" y="140"/>
                    </a:lnTo>
                    <a:lnTo>
                      <a:pt x="0" y="160"/>
                    </a:lnTo>
                    <a:lnTo>
                      <a:pt x="0" y="182"/>
                    </a:lnTo>
                    <a:lnTo>
                      <a:pt x="2" y="202"/>
                    </a:lnTo>
                    <a:lnTo>
                      <a:pt x="6" y="222"/>
                    </a:lnTo>
                    <a:lnTo>
                      <a:pt x="12" y="242"/>
                    </a:lnTo>
                    <a:lnTo>
                      <a:pt x="20" y="260"/>
                    </a:lnTo>
                    <a:lnTo>
                      <a:pt x="28" y="278"/>
                    </a:lnTo>
                    <a:lnTo>
                      <a:pt x="38" y="294"/>
                    </a:lnTo>
                    <a:lnTo>
                      <a:pt x="178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716" y="2761"/>
                <a:ext cx="472" cy="890"/>
              </a:xfrm>
              <a:custGeom>
                <a:avLst/>
                <a:gdLst>
                  <a:gd name="T0" fmla="*/ 304 w 472"/>
                  <a:gd name="T1" fmla="*/ 890 h 890"/>
                  <a:gd name="T2" fmla="*/ 280 w 472"/>
                  <a:gd name="T3" fmla="*/ 802 h 890"/>
                  <a:gd name="T4" fmla="*/ 284 w 472"/>
                  <a:gd name="T5" fmla="*/ 710 h 890"/>
                  <a:gd name="T6" fmla="*/ 302 w 472"/>
                  <a:gd name="T7" fmla="*/ 652 h 890"/>
                  <a:gd name="T8" fmla="*/ 334 w 472"/>
                  <a:gd name="T9" fmla="*/ 602 h 890"/>
                  <a:gd name="T10" fmla="*/ 404 w 472"/>
                  <a:gd name="T11" fmla="*/ 528 h 890"/>
                  <a:gd name="T12" fmla="*/ 454 w 472"/>
                  <a:gd name="T13" fmla="*/ 464 h 890"/>
                  <a:gd name="T14" fmla="*/ 472 w 472"/>
                  <a:gd name="T15" fmla="*/ 406 h 890"/>
                  <a:gd name="T16" fmla="*/ 470 w 472"/>
                  <a:gd name="T17" fmla="*/ 354 h 890"/>
                  <a:gd name="T18" fmla="*/ 444 w 472"/>
                  <a:gd name="T19" fmla="*/ 268 h 890"/>
                  <a:gd name="T20" fmla="*/ 394 w 472"/>
                  <a:gd name="T21" fmla="*/ 186 h 890"/>
                  <a:gd name="T22" fmla="*/ 328 w 472"/>
                  <a:gd name="T23" fmla="*/ 112 h 890"/>
                  <a:gd name="T24" fmla="*/ 254 w 472"/>
                  <a:gd name="T25" fmla="*/ 50 h 890"/>
                  <a:gd name="T26" fmla="*/ 178 w 472"/>
                  <a:gd name="T27" fmla="*/ 0 h 890"/>
                  <a:gd name="T28" fmla="*/ 190 w 472"/>
                  <a:gd name="T29" fmla="*/ 36 h 890"/>
                  <a:gd name="T30" fmla="*/ 184 w 472"/>
                  <a:gd name="T31" fmla="*/ 90 h 890"/>
                  <a:gd name="T32" fmla="*/ 158 w 472"/>
                  <a:gd name="T33" fmla="*/ 146 h 890"/>
                  <a:gd name="T34" fmla="*/ 78 w 472"/>
                  <a:gd name="T35" fmla="*/ 264 h 890"/>
                  <a:gd name="T36" fmla="*/ 18 w 472"/>
                  <a:gd name="T37" fmla="*/ 364 h 890"/>
                  <a:gd name="T38" fmla="*/ 0 w 472"/>
                  <a:gd name="T39" fmla="*/ 424 h 890"/>
                  <a:gd name="T40" fmla="*/ 8 w 472"/>
                  <a:gd name="T41" fmla="*/ 484 h 890"/>
                  <a:gd name="T42" fmla="*/ 48 w 472"/>
                  <a:gd name="T43" fmla="*/ 546 h 890"/>
                  <a:gd name="T44" fmla="*/ 126 w 472"/>
                  <a:gd name="T45" fmla="*/ 606 h 890"/>
                  <a:gd name="T46" fmla="*/ 170 w 472"/>
                  <a:gd name="T47" fmla="*/ 608 h 890"/>
                  <a:gd name="T48" fmla="*/ 204 w 472"/>
                  <a:gd name="T49" fmla="*/ 546 h 890"/>
                  <a:gd name="T50" fmla="*/ 192 w 472"/>
                  <a:gd name="T51" fmla="*/ 520 h 890"/>
                  <a:gd name="T52" fmla="*/ 144 w 472"/>
                  <a:gd name="T53" fmla="*/ 484 h 890"/>
                  <a:gd name="T54" fmla="*/ 118 w 472"/>
                  <a:gd name="T55" fmla="*/ 446 h 890"/>
                  <a:gd name="T56" fmla="*/ 108 w 472"/>
                  <a:gd name="T57" fmla="*/ 408 h 890"/>
                  <a:gd name="T58" fmla="*/ 118 w 472"/>
                  <a:gd name="T59" fmla="*/ 352 h 890"/>
                  <a:gd name="T60" fmla="*/ 160 w 472"/>
                  <a:gd name="T61" fmla="*/ 264 h 890"/>
                  <a:gd name="T62" fmla="*/ 204 w 472"/>
                  <a:gd name="T63" fmla="*/ 170 h 890"/>
                  <a:gd name="T64" fmla="*/ 220 w 472"/>
                  <a:gd name="T65" fmla="*/ 104 h 890"/>
                  <a:gd name="T66" fmla="*/ 218 w 472"/>
                  <a:gd name="T67" fmla="*/ 70 h 890"/>
                  <a:gd name="T68" fmla="*/ 296 w 472"/>
                  <a:gd name="T69" fmla="*/ 172 h 890"/>
                  <a:gd name="T70" fmla="*/ 350 w 472"/>
                  <a:gd name="T71" fmla="*/ 276 h 890"/>
                  <a:gd name="T72" fmla="*/ 366 w 472"/>
                  <a:gd name="T73" fmla="*/ 338 h 890"/>
                  <a:gd name="T74" fmla="*/ 366 w 472"/>
                  <a:gd name="T75" fmla="*/ 376 h 890"/>
                  <a:gd name="T76" fmla="*/ 354 w 472"/>
                  <a:gd name="T77" fmla="*/ 424 h 890"/>
                  <a:gd name="T78" fmla="*/ 328 w 472"/>
                  <a:gd name="T79" fmla="*/ 464 h 890"/>
                  <a:gd name="T80" fmla="*/ 238 w 472"/>
                  <a:gd name="T81" fmla="*/ 556 h 890"/>
                  <a:gd name="T82" fmla="*/ 210 w 472"/>
                  <a:gd name="T83" fmla="*/ 596 h 890"/>
                  <a:gd name="T84" fmla="*/ 188 w 472"/>
                  <a:gd name="T85" fmla="*/ 646 h 890"/>
                  <a:gd name="T86" fmla="*/ 166 w 472"/>
                  <a:gd name="T87" fmla="*/ 766 h 890"/>
                  <a:gd name="T88" fmla="*/ 168 w 472"/>
                  <a:gd name="T89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890">
                    <a:moveTo>
                      <a:pt x="168" y="890"/>
                    </a:moveTo>
                    <a:lnTo>
                      <a:pt x="304" y="890"/>
                    </a:lnTo>
                    <a:lnTo>
                      <a:pt x="304" y="890"/>
                    </a:lnTo>
                    <a:lnTo>
                      <a:pt x="292" y="862"/>
                    </a:lnTo>
                    <a:lnTo>
                      <a:pt x="284" y="832"/>
                    </a:lnTo>
                    <a:lnTo>
                      <a:pt x="280" y="802"/>
                    </a:lnTo>
                    <a:lnTo>
                      <a:pt x="278" y="770"/>
                    </a:lnTo>
                    <a:lnTo>
                      <a:pt x="280" y="740"/>
                    </a:lnTo>
                    <a:lnTo>
                      <a:pt x="284" y="710"/>
                    </a:lnTo>
                    <a:lnTo>
                      <a:pt x="292" y="680"/>
                    </a:lnTo>
                    <a:lnTo>
                      <a:pt x="302" y="652"/>
                    </a:lnTo>
                    <a:lnTo>
                      <a:pt x="302" y="652"/>
                    </a:lnTo>
                    <a:lnTo>
                      <a:pt x="310" y="634"/>
                    </a:lnTo>
                    <a:lnTo>
                      <a:pt x="322" y="618"/>
                    </a:lnTo>
                    <a:lnTo>
                      <a:pt x="334" y="602"/>
                    </a:lnTo>
                    <a:lnTo>
                      <a:pt x="346" y="586"/>
                    </a:lnTo>
                    <a:lnTo>
                      <a:pt x="376" y="558"/>
                    </a:lnTo>
                    <a:lnTo>
                      <a:pt x="404" y="528"/>
                    </a:lnTo>
                    <a:lnTo>
                      <a:pt x="432" y="496"/>
                    </a:lnTo>
                    <a:lnTo>
                      <a:pt x="442" y="480"/>
                    </a:lnTo>
                    <a:lnTo>
                      <a:pt x="454" y="464"/>
                    </a:lnTo>
                    <a:lnTo>
                      <a:pt x="462" y="446"/>
                    </a:lnTo>
                    <a:lnTo>
                      <a:pt x="468" y="426"/>
                    </a:lnTo>
                    <a:lnTo>
                      <a:pt x="472" y="406"/>
                    </a:lnTo>
                    <a:lnTo>
                      <a:pt x="472" y="384"/>
                    </a:lnTo>
                    <a:lnTo>
                      <a:pt x="472" y="384"/>
                    </a:lnTo>
                    <a:lnTo>
                      <a:pt x="470" y="354"/>
                    </a:lnTo>
                    <a:lnTo>
                      <a:pt x="464" y="326"/>
                    </a:lnTo>
                    <a:lnTo>
                      <a:pt x="456" y="296"/>
                    </a:lnTo>
                    <a:lnTo>
                      <a:pt x="444" y="268"/>
                    </a:lnTo>
                    <a:lnTo>
                      <a:pt x="430" y="240"/>
                    </a:lnTo>
                    <a:lnTo>
                      <a:pt x="412" y="212"/>
                    </a:lnTo>
                    <a:lnTo>
                      <a:pt x="394" y="186"/>
                    </a:lnTo>
                    <a:lnTo>
                      <a:pt x="374" y="160"/>
                    </a:lnTo>
                    <a:lnTo>
                      <a:pt x="352" y="136"/>
                    </a:lnTo>
                    <a:lnTo>
                      <a:pt x="328" y="112"/>
                    </a:lnTo>
                    <a:lnTo>
                      <a:pt x="304" y="90"/>
                    </a:lnTo>
                    <a:lnTo>
                      <a:pt x="280" y="68"/>
                    </a:lnTo>
                    <a:lnTo>
                      <a:pt x="254" y="50"/>
                    </a:lnTo>
                    <a:lnTo>
                      <a:pt x="230" y="32"/>
                    </a:lnTo>
                    <a:lnTo>
                      <a:pt x="204" y="14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86" y="18"/>
                    </a:lnTo>
                    <a:lnTo>
                      <a:pt x="190" y="36"/>
                    </a:lnTo>
                    <a:lnTo>
                      <a:pt x="190" y="54"/>
                    </a:lnTo>
                    <a:lnTo>
                      <a:pt x="188" y="72"/>
                    </a:lnTo>
                    <a:lnTo>
                      <a:pt x="184" y="90"/>
                    </a:lnTo>
                    <a:lnTo>
                      <a:pt x="178" y="108"/>
                    </a:lnTo>
                    <a:lnTo>
                      <a:pt x="168" y="128"/>
                    </a:lnTo>
                    <a:lnTo>
                      <a:pt x="158" y="146"/>
                    </a:lnTo>
                    <a:lnTo>
                      <a:pt x="134" y="184"/>
                    </a:lnTo>
                    <a:lnTo>
                      <a:pt x="106" y="224"/>
                    </a:lnTo>
                    <a:lnTo>
                      <a:pt x="78" y="264"/>
                    </a:lnTo>
                    <a:lnTo>
                      <a:pt x="50" y="302"/>
                    </a:lnTo>
                    <a:lnTo>
                      <a:pt x="26" y="342"/>
                    </a:lnTo>
                    <a:lnTo>
                      <a:pt x="18" y="364"/>
                    </a:lnTo>
                    <a:lnTo>
                      <a:pt x="10" y="384"/>
                    </a:lnTo>
                    <a:lnTo>
                      <a:pt x="4" y="404"/>
                    </a:lnTo>
                    <a:lnTo>
                      <a:pt x="0" y="424"/>
                    </a:lnTo>
                    <a:lnTo>
                      <a:pt x="0" y="444"/>
                    </a:lnTo>
                    <a:lnTo>
                      <a:pt x="2" y="464"/>
                    </a:lnTo>
                    <a:lnTo>
                      <a:pt x="8" y="484"/>
                    </a:lnTo>
                    <a:lnTo>
                      <a:pt x="18" y="504"/>
                    </a:lnTo>
                    <a:lnTo>
                      <a:pt x="30" y="526"/>
                    </a:lnTo>
                    <a:lnTo>
                      <a:pt x="48" y="546"/>
                    </a:lnTo>
                    <a:lnTo>
                      <a:pt x="70" y="566"/>
                    </a:lnTo>
                    <a:lnTo>
                      <a:pt x="96" y="586"/>
                    </a:lnTo>
                    <a:lnTo>
                      <a:pt x="126" y="606"/>
                    </a:lnTo>
                    <a:lnTo>
                      <a:pt x="162" y="626"/>
                    </a:lnTo>
                    <a:lnTo>
                      <a:pt x="162" y="626"/>
                    </a:lnTo>
                    <a:lnTo>
                      <a:pt x="170" y="608"/>
                    </a:lnTo>
                    <a:lnTo>
                      <a:pt x="186" y="574"/>
                    </a:lnTo>
                    <a:lnTo>
                      <a:pt x="186" y="574"/>
                    </a:lnTo>
                    <a:lnTo>
                      <a:pt x="204" y="546"/>
                    </a:lnTo>
                    <a:lnTo>
                      <a:pt x="214" y="530"/>
                    </a:lnTo>
                    <a:lnTo>
                      <a:pt x="214" y="530"/>
                    </a:lnTo>
                    <a:lnTo>
                      <a:pt x="192" y="520"/>
                    </a:lnTo>
                    <a:lnTo>
                      <a:pt x="174" y="508"/>
                    </a:lnTo>
                    <a:lnTo>
                      <a:pt x="158" y="496"/>
                    </a:lnTo>
                    <a:lnTo>
                      <a:pt x="144" y="484"/>
                    </a:lnTo>
                    <a:lnTo>
                      <a:pt x="132" y="472"/>
                    </a:lnTo>
                    <a:lnTo>
                      <a:pt x="124" y="460"/>
                    </a:lnTo>
                    <a:lnTo>
                      <a:pt x="118" y="446"/>
                    </a:lnTo>
                    <a:lnTo>
                      <a:pt x="112" y="434"/>
                    </a:lnTo>
                    <a:lnTo>
                      <a:pt x="110" y="420"/>
                    </a:lnTo>
                    <a:lnTo>
                      <a:pt x="108" y="408"/>
                    </a:lnTo>
                    <a:lnTo>
                      <a:pt x="110" y="394"/>
                    </a:lnTo>
                    <a:lnTo>
                      <a:pt x="112" y="380"/>
                    </a:lnTo>
                    <a:lnTo>
                      <a:pt x="118" y="352"/>
                    </a:lnTo>
                    <a:lnTo>
                      <a:pt x="130" y="324"/>
                    </a:lnTo>
                    <a:lnTo>
                      <a:pt x="144" y="294"/>
                    </a:lnTo>
                    <a:lnTo>
                      <a:pt x="160" y="264"/>
                    </a:lnTo>
                    <a:lnTo>
                      <a:pt x="176" y="232"/>
                    </a:lnTo>
                    <a:lnTo>
                      <a:pt x="192" y="200"/>
                    </a:lnTo>
                    <a:lnTo>
                      <a:pt x="204" y="170"/>
                    </a:lnTo>
                    <a:lnTo>
                      <a:pt x="214" y="136"/>
                    </a:lnTo>
                    <a:lnTo>
                      <a:pt x="218" y="120"/>
                    </a:lnTo>
                    <a:lnTo>
                      <a:pt x="220" y="104"/>
                    </a:lnTo>
                    <a:lnTo>
                      <a:pt x="220" y="88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44" y="100"/>
                    </a:lnTo>
                    <a:lnTo>
                      <a:pt x="270" y="134"/>
                    </a:lnTo>
                    <a:lnTo>
                      <a:pt x="296" y="172"/>
                    </a:lnTo>
                    <a:lnTo>
                      <a:pt x="320" y="212"/>
                    </a:lnTo>
                    <a:lnTo>
                      <a:pt x="340" y="256"/>
                    </a:lnTo>
                    <a:lnTo>
                      <a:pt x="350" y="276"/>
                    </a:lnTo>
                    <a:lnTo>
                      <a:pt x="356" y="298"/>
                    </a:lnTo>
                    <a:lnTo>
                      <a:pt x="362" y="318"/>
                    </a:lnTo>
                    <a:lnTo>
                      <a:pt x="366" y="338"/>
                    </a:lnTo>
                    <a:lnTo>
                      <a:pt x="368" y="358"/>
                    </a:lnTo>
                    <a:lnTo>
                      <a:pt x="366" y="376"/>
                    </a:lnTo>
                    <a:lnTo>
                      <a:pt x="366" y="376"/>
                    </a:lnTo>
                    <a:lnTo>
                      <a:pt x="364" y="392"/>
                    </a:lnTo>
                    <a:lnTo>
                      <a:pt x="360" y="408"/>
                    </a:lnTo>
                    <a:lnTo>
                      <a:pt x="354" y="424"/>
                    </a:lnTo>
                    <a:lnTo>
                      <a:pt x="346" y="438"/>
                    </a:lnTo>
                    <a:lnTo>
                      <a:pt x="338" y="450"/>
                    </a:lnTo>
                    <a:lnTo>
                      <a:pt x="328" y="464"/>
                    </a:lnTo>
                    <a:lnTo>
                      <a:pt x="308" y="488"/>
                    </a:lnTo>
                    <a:lnTo>
                      <a:pt x="262" y="532"/>
                    </a:lnTo>
                    <a:lnTo>
                      <a:pt x="238" y="556"/>
                    </a:lnTo>
                    <a:lnTo>
                      <a:pt x="218" y="582"/>
                    </a:lnTo>
                    <a:lnTo>
                      <a:pt x="218" y="582"/>
                    </a:lnTo>
                    <a:lnTo>
                      <a:pt x="210" y="596"/>
                    </a:lnTo>
                    <a:lnTo>
                      <a:pt x="202" y="612"/>
                    </a:lnTo>
                    <a:lnTo>
                      <a:pt x="194" y="628"/>
                    </a:lnTo>
                    <a:lnTo>
                      <a:pt x="188" y="646"/>
                    </a:lnTo>
                    <a:lnTo>
                      <a:pt x="178" y="684"/>
                    </a:lnTo>
                    <a:lnTo>
                      <a:pt x="170" y="724"/>
                    </a:lnTo>
                    <a:lnTo>
                      <a:pt x="166" y="766"/>
                    </a:lnTo>
                    <a:lnTo>
                      <a:pt x="166" y="808"/>
                    </a:lnTo>
                    <a:lnTo>
                      <a:pt x="166" y="850"/>
                    </a:lnTo>
                    <a:lnTo>
                      <a:pt x="168" y="890"/>
                    </a:lnTo>
                    <a:lnTo>
                      <a:pt x="168" y="8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694" y="3339"/>
                <a:ext cx="174" cy="312"/>
              </a:xfrm>
              <a:custGeom>
                <a:avLst/>
                <a:gdLst>
                  <a:gd name="T0" fmla="*/ 174 w 174"/>
                  <a:gd name="T1" fmla="*/ 78 h 312"/>
                  <a:gd name="T2" fmla="*/ 174 w 174"/>
                  <a:gd name="T3" fmla="*/ 78 h 312"/>
                  <a:gd name="T4" fmla="*/ 156 w 174"/>
                  <a:gd name="T5" fmla="*/ 68 h 312"/>
                  <a:gd name="T6" fmla="*/ 122 w 174"/>
                  <a:gd name="T7" fmla="*/ 50 h 312"/>
                  <a:gd name="T8" fmla="*/ 122 w 174"/>
                  <a:gd name="T9" fmla="*/ 50 h 312"/>
                  <a:gd name="T10" fmla="*/ 100 w 174"/>
                  <a:gd name="T11" fmla="*/ 34 h 312"/>
                  <a:gd name="T12" fmla="*/ 76 w 174"/>
                  <a:gd name="T13" fmla="*/ 18 h 312"/>
                  <a:gd name="T14" fmla="*/ 52 w 174"/>
                  <a:gd name="T15" fmla="*/ 0 h 312"/>
                  <a:gd name="T16" fmla="*/ 52 w 174"/>
                  <a:gd name="T17" fmla="*/ 0 h 312"/>
                  <a:gd name="T18" fmla="*/ 62 w 174"/>
                  <a:gd name="T19" fmla="*/ 40 h 312"/>
                  <a:gd name="T20" fmla="*/ 68 w 174"/>
                  <a:gd name="T21" fmla="*/ 84 h 312"/>
                  <a:gd name="T22" fmla="*/ 72 w 174"/>
                  <a:gd name="T23" fmla="*/ 126 h 312"/>
                  <a:gd name="T24" fmla="*/ 70 w 174"/>
                  <a:gd name="T25" fmla="*/ 148 h 312"/>
                  <a:gd name="T26" fmla="*/ 70 w 174"/>
                  <a:gd name="T27" fmla="*/ 168 h 312"/>
                  <a:gd name="T28" fmla="*/ 66 w 174"/>
                  <a:gd name="T29" fmla="*/ 188 h 312"/>
                  <a:gd name="T30" fmla="*/ 62 w 174"/>
                  <a:gd name="T31" fmla="*/ 208 h 312"/>
                  <a:gd name="T32" fmla="*/ 56 w 174"/>
                  <a:gd name="T33" fmla="*/ 228 h 312"/>
                  <a:gd name="T34" fmla="*/ 48 w 174"/>
                  <a:gd name="T35" fmla="*/ 246 h 312"/>
                  <a:gd name="T36" fmla="*/ 38 w 174"/>
                  <a:gd name="T37" fmla="*/ 264 h 312"/>
                  <a:gd name="T38" fmla="*/ 28 w 174"/>
                  <a:gd name="T39" fmla="*/ 282 h 312"/>
                  <a:gd name="T40" fmla="*/ 14 w 174"/>
                  <a:gd name="T41" fmla="*/ 296 h 312"/>
                  <a:gd name="T42" fmla="*/ 0 w 174"/>
                  <a:gd name="T43" fmla="*/ 312 h 312"/>
                  <a:gd name="T44" fmla="*/ 160 w 174"/>
                  <a:gd name="T45" fmla="*/ 312 h 312"/>
                  <a:gd name="T46" fmla="*/ 160 w 174"/>
                  <a:gd name="T47" fmla="*/ 312 h 312"/>
                  <a:gd name="T48" fmla="*/ 158 w 174"/>
                  <a:gd name="T49" fmla="*/ 246 h 312"/>
                  <a:gd name="T50" fmla="*/ 160 w 174"/>
                  <a:gd name="T51" fmla="*/ 188 h 312"/>
                  <a:gd name="T52" fmla="*/ 166 w 174"/>
                  <a:gd name="T53" fmla="*/ 134 h 312"/>
                  <a:gd name="T54" fmla="*/ 174 w 174"/>
                  <a:gd name="T55" fmla="*/ 78 h 312"/>
                  <a:gd name="T56" fmla="*/ 174 w 174"/>
                  <a:gd name="T57" fmla="*/ 7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4" h="312">
                    <a:moveTo>
                      <a:pt x="174" y="78"/>
                    </a:moveTo>
                    <a:lnTo>
                      <a:pt x="174" y="78"/>
                    </a:lnTo>
                    <a:lnTo>
                      <a:pt x="156" y="68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00" y="34"/>
                    </a:lnTo>
                    <a:lnTo>
                      <a:pt x="76" y="1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40"/>
                    </a:lnTo>
                    <a:lnTo>
                      <a:pt x="68" y="84"/>
                    </a:lnTo>
                    <a:lnTo>
                      <a:pt x="72" y="126"/>
                    </a:lnTo>
                    <a:lnTo>
                      <a:pt x="70" y="148"/>
                    </a:lnTo>
                    <a:lnTo>
                      <a:pt x="70" y="168"/>
                    </a:lnTo>
                    <a:lnTo>
                      <a:pt x="66" y="188"/>
                    </a:lnTo>
                    <a:lnTo>
                      <a:pt x="62" y="208"/>
                    </a:lnTo>
                    <a:lnTo>
                      <a:pt x="56" y="228"/>
                    </a:lnTo>
                    <a:lnTo>
                      <a:pt x="48" y="246"/>
                    </a:lnTo>
                    <a:lnTo>
                      <a:pt x="38" y="264"/>
                    </a:lnTo>
                    <a:lnTo>
                      <a:pt x="28" y="282"/>
                    </a:lnTo>
                    <a:lnTo>
                      <a:pt x="14" y="296"/>
                    </a:lnTo>
                    <a:lnTo>
                      <a:pt x="0" y="312"/>
                    </a:lnTo>
                    <a:lnTo>
                      <a:pt x="160" y="312"/>
                    </a:lnTo>
                    <a:lnTo>
                      <a:pt x="160" y="312"/>
                    </a:lnTo>
                    <a:lnTo>
                      <a:pt x="158" y="246"/>
                    </a:lnTo>
                    <a:lnTo>
                      <a:pt x="160" y="188"/>
                    </a:lnTo>
                    <a:lnTo>
                      <a:pt x="166" y="134"/>
                    </a:lnTo>
                    <a:lnTo>
                      <a:pt x="174" y="78"/>
                    </a:lnTo>
                    <a:lnTo>
                      <a:pt x="17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44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1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6E67-058F-4AA5-9AFD-53FCA8774375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3C29-6DC7-4692-91A1-BB91055F2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80FC-B9E9-4C47-BD23-95E0AB680586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32B1-D49E-4379-A83B-CFB03276B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8D07-E6F3-4723-87C7-193BD2F01674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0EB7D-949A-4F9F-8414-9AA3017C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6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0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7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543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11AF-74BA-4C0B-9063-45BBB922F923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710C6-1637-4AB4-AFAA-800E5ECAA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6512" y="1"/>
            <a:ext cx="8718550" cy="620713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2"/>
          <p:cNvSpPr/>
          <p:nvPr userDrawn="1"/>
        </p:nvSpPr>
        <p:spPr>
          <a:xfrm>
            <a:off x="8437565" y="1589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7"/>
          <p:cNvGrpSpPr>
            <a:grpSpLocks noChangeAspect="1"/>
          </p:cNvGrpSpPr>
          <p:nvPr userDrawn="1"/>
        </p:nvGrpSpPr>
        <p:grpSpPr bwMode="auto">
          <a:xfrm>
            <a:off x="8655230" y="38517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" y="-27384"/>
            <a:ext cx="8316392" cy="661295"/>
          </a:xfrm>
        </p:spPr>
        <p:txBody>
          <a:bodyPr/>
          <a:lstStyle>
            <a:lvl1pPr algn="r" rtl="1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en-US" sz="3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44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33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6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25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5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5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65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8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550C3-0EDF-4E04-B029-938D15C89F7D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E420-F99C-4B69-AA97-4D0C2671B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18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3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77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4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38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9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038A1-6A87-4AEC-AEED-2D79904A107A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76F0-9E2F-4594-90A1-DA3DE6447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A802-1BB8-4B47-9752-00582A64B9DB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3387-A0A5-4517-A0C2-A2C10DDF5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E5E3-DC0F-440C-900E-F315C7C18EA3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0520-D6C5-4793-A3EB-8C6C17DA1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AE-33BD-4EC4-9C23-42C1ECCB81DA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F3AB-EEA3-456E-AB1D-9B67D9FA9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43D1-E67B-49FF-9467-9B74D04EE7DA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3198-49DA-468F-B1FE-1A31956E5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ED1F-CCB5-43D7-8FCB-C8A0C56C1537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6C72-E205-403B-9C93-DC6F302BF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8BF501-774F-4500-8ADB-7785B97F5741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E2D5BB-B847-48A4-A62D-D71EE3CA3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Jennifer Widom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0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9/15/2019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Jennifer Widom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2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470025"/>
          </a:xfrm>
        </p:spPr>
        <p:txBody>
          <a:bodyPr/>
          <a:lstStyle/>
          <a:p>
            <a:r>
              <a:rPr lang="en-US" b="0" dirty="0" err="1" smtClean="0"/>
              <a:t>B</a:t>
            </a:r>
            <a:r>
              <a:rPr lang="en-US" b="0" dirty="0" err="1" smtClean="0"/>
              <a:t>ugMiner</a:t>
            </a:r>
            <a:r>
              <a:rPr lang="en-US" b="0" dirty="0" smtClean="0"/>
              <a:t> - recap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29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 smtClean="0"/>
              <a:t>Valid </a:t>
            </a:r>
            <a:r>
              <a:rPr lang="en-US" sz="2800" b="1" dirty="0" err="1" smtClean="0"/>
              <a:t>testcase</a:t>
            </a:r>
            <a:r>
              <a:rPr lang="en-US" sz="2800" dirty="0" smtClean="0"/>
              <a:t> – Given Issue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Commit </a:t>
            </a:r>
            <a:r>
              <a:rPr lang="en-US" sz="2800" i="1" dirty="0" smtClean="0"/>
              <a:t>f</a:t>
            </a:r>
            <a:r>
              <a:rPr lang="en-US" sz="2800" dirty="0" smtClean="0"/>
              <a:t>, Commit </a:t>
            </a:r>
            <a:r>
              <a:rPr lang="en-US" sz="2800" i="1" dirty="0" smtClean="0"/>
              <a:t>p</a:t>
            </a:r>
            <a:r>
              <a:rPr lang="en-US" sz="2800" dirty="0" smtClean="0"/>
              <a:t>, when </a:t>
            </a:r>
            <a:r>
              <a:rPr lang="en-US" sz="2800" i="1" dirty="0" smtClean="0"/>
              <a:t>f</a:t>
            </a:r>
            <a:r>
              <a:rPr lang="en-US" sz="2800" dirty="0" smtClean="0"/>
              <a:t> is fix-commit of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and </a:t>
            </a:r>
            <a:r>
              <a:rPr lang="en-US" sz="2800" i="1" dirty="0" smtClean="0"/>
              <a:t>p</a:t>
            </a:r>
            <a:r>
              <a:rPr lang="en-US" sz="2800" dirty="0" smtClean="0"/>
              <a:t> is a parent-commit of </a:t>
            </a:r>
            <a:r>
              <a:rPr lang="en-US" sz="2800" i="1" dirty="0" smtClean="0"/>
              <a:t>f</a:t>
            </a:r>
            <a:r>
              <a:rPr lang="en-US" sz="2800" dirty="0" smtClean="0"/>
              <a:t>, we would way that </a:t>
            </a:r>
            <a:r>
              <a:rPr lang="en-US" sz="2800" dirty="0" err="1" smtClean="0"/>
              <a:t>Testcase</a:t>
            </a:r>
            <a:r>
              <a:rPr lang="en-US" sz="2800" dirty="0" smtClean="0"/>
              <a:t> </a:t>
            </a:r>
            <a:r>
              <a:rPr lang="en-US" sz="2800" i="1" dirty="0" smtClean="0"/>
              <a:t>t</a:t>
            </a:r>
            <a:r>
              <a:rPr lang="en-US" sz="2800" dirty="0" smtClean="0"/>
              <a:t> is a </a:t>
            </a:r>
            <a:r>
              <a:rPr lang="en-US" sz="2800" b="1" dirty="0" smtClean="0"/>
              <a:t>valid </a:t>
            </a:r>
            <a:r>
              <a:rPr lang="en-US" sz="2800" b="1" dirty="0" err="1" smtClean="0"/>
              <a:t>testcase</a:t>
            </a:r>
            <a:r>
              <a:rPr lang="en-US" sz="2800" b="1" dirty="0" smtClean="0"/>
              <a:t> </a:t>
            </a:r>
            <a:r>
              <a:rPr lang="en-US" sz="2800" dirty="0" smtClean="0"/>
              <a:t> of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i="1" dirty="0" smtClean="0"/>
              <a:t>t </a:t>
            </a:r>
            <a:r>
              <a:rPr lang="en-US" sz="2800" dirty="0" smtClean="0"/>
              <a:t>pass in </a:t>
            </a:r>
            <a:r>
              <a:rPr lang="en-US" sz="2800" i="1" dirty="0" smtClean="0"/>
              <a:t>f </a:t>
            </a:r>
            <a:r>
              <a:rPr lang="en-US" sz="2800" dirty="0" smtClean="0"/>
              <a:t>and pass in </a:t>
            </a:r>
            <a:r>
              <a:rPr lang="en-US" sz="2800" i="1" dirty="0" smtClean="0"/>
              <a:t>p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b="1" i="1" dirty="0" smtClean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 smtClean="0"/>
              <a:t>Valid issue</a:t>
            </a:r>
            <a:r>
              <a:rPr lang="en-US" sz="2800" dirty="0" smtClean="0"/>
              <a:t> – We would say that Issue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is </a:t>
            </a:r>
            <a:r>
              <a:rPr lang="en-US" sz="2800" b="1" dirty="0" smtClean="0"/>
              <a:t>valid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has a valid </a:t>
            </a:r>
            <a:r>
              <a:rPr lang="en-US" sz="2800" dirty="0" err="1" smtClean="0"/>
              <a:t>testcase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– Basic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dirty="0" smtClean="0"/>
              <a:t>Given a fixed-bug-issue, to output valid-</a:t>
            </a:r>
            <a:r>
              <a:rPr lang="en-US" sz="2800" dirty="0" err="1" smtClean="0"/>
              <a:t>testcases</a:t>
            </a:r>
            <a:r>
              <a:rPr lang="en-US" sz="2800" dirty="0" smtClean="0"/>
              <a:t> for that issue.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– Our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 smtClean="0"/>
              <a:t>Possible issue</a:t>
            </a:r>
            <a:r>
              <a:rPr lang="en-US" sz="2800" dirty="0" smtClean="0"/>
              <a:t> – Issue that:</a:t>
            </a:r>
          </a:p>
          <a:p>
            <a:pPr lvl="1" algn="l" rtl="0"/>
            <a:r>
              <a:rPr lang="en-US" sz="2400" dirty="0" smtClean="0"/>
              <a:t>Is from type bug</a:t>
            </a:r>
          </a:p>
          <a:p>
            <a:pPr lvl="1" algn="l" rtl="0"/>
            <a:r>
              <a:rPr lang="en-US" sz="2400" dirty="0" smtClean="0"/>
              <a:t>Has diffs in source files</a:t>
            </a:r>
          </a:p>
          <a:p>
            <a:pPr lvl="1" algn="l" rtl="0"/>
            <a:r>
              <a:rPr lang="en-US" sz="2400" dirty="0" smtClean="0"/>
              <a:t>Has an associated fix-commit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 smtClean="0"/>
              <a:t>Issue running</a:t>
            </a:r>
            <a:r>
              <a:rPr lang="en-US" sz="2800" dirty="0" smtClean="0"/>
              <a:t> – Given Issue </a:t>
            </a:r>
            <a:r>
              <a:rPr lang="en-US" sz="2800" i="1" dirty="0" err="1"/>
              <a:t>i</a:t>
            </a:r>
            <a:r>
              <a:rPr lang="en-US" sz="2800" dirty="0" smtClean="0"/>
              <a:t> Commit </a:t>
            </a:r>
            <a:r>
              <a:rPr lang="en-US" sz="2800" i="1" dirty="0" smtClean="0"/>
              <a:t>f</a:t>
            </a:r>
            <a:r>
              <a:rPr lang="en-US" sz="2800" dirty="0" smtClean="0"/>
              <a:t> and </a:t>
            </a:r>
            <a:r>
              <a:rPr lang="en-US" sz="2800" dirty="0" err="1" smtClean="0"/>
              <a:t>MavenModule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dirty="0" smtClean="0"/>
              <a:t> when , </a:t>
            </a:r>
            <a:r>
              <a:rPr lang="en-US" sz="2800" i="1" dirty="0" smtClean="0"/>
              <a:t>f</a:t>
            </a:r>
            <a:r>
              <a:rPr lang="en-US" sz="2800" dirty="0" smtClean="0"/>
              <a:t> is a fix-commit of </a:t>
            </a:r>
            <a:r>
              <a:rPr lang="en-US" sz="2800" i="1" dirty="0" err="1" smtClean="0"/>
              <a:t>i</a:t>
            </a:r>
            <a:r>
              <a:rPr lang="en-US" sz="2800" i="1" dirty="0"/>
              <a:t> </a:t>
            </a:r>
            <a:r>
              <a:rPr lang="en-US" sz="2800" dirty="0" smtClean="0"/>
              <a:t>and </a:t>
            </a:r>
            <a:r>
              <a:rPr lang="en-US" sz="2800" i="1" dirty="0" smtClean="0"/>
              <a:t>m</a:t>
            </a:r>
            <a:r>
              <a:rPr lang="en-US" sz="2800" dirty="0" smtClean="0"/>
              <a:t> contains diffed source files of </a:t>
            </a:r>
            <a:r>
              <a:rPr lang="en-US" sz="2800" i="1" dirty="0" smtClean="0"/>
              <a:t>f</a:t>
            </a:r>
            <a:r>
              <a:rPr lang="en-US" sz="2800" dirty="0" smtClean="0"/>
              <a:t>, </a:t>
            </a:r>
            <a:r>
              <a:rPr lang="en-US" sz="2800" b="1" dirty="0" smtClean="0"/>
              <a:t>issue running</a:t>
            </a:r>
            <a:r>
              <a:rPr lang="en-US" sz="2800" b="1" i="1" dirty="0" smtClean="0"/>
              <a:t> </a:t>
            </a:r>
            <a:r>
              <a:rPr lang="en-US" sz="2800" dirty="0" smtClean="0"/>
              <a:t>is the process of finding valid </a:t>
            </a:r>
            <a:r>
              <a:rPr lang="en-US" sz="2800" dirty="0" err="1" smtClean="0"/>
              <a:t>testcases</a:t>
            </a:r>
            <a:r>
              <a:rPr lang="en-US" sz="2800" dirty="0" smtClean="0"/>
              <a:t> of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that are testing </a:t>
            </a:r>
            <a:r>
              <a:rPr lang="en-US" sz="2800" i="1" dirty="0" smtClean="0"/>
              <a:t>m</a:t>
            </a:r>
            <a:r>
              <a:rPr lang="en-US" sz="2800" dirty="0" smtClean="0"/>
              <a:t> when the project is checked out at </a:t>
            </a:r>
            <a:r>
              <a:rPr lang="en-US" sz="2800" i="1" dirty="0" smtClean="0"/>
              <a:t>f</a:t>
            </a:r>
            <a:r>
              <a:rPr lang="en-US" sz="2800" dirty="0" smtClean="0"/>
              <a:t>. </a:t>
            </a:r>
            <a:r>
              <a:rPr lang="en-US" sz="2800" b="1" dirty="0" smtClean="0"/>
              <a:t>One issue can have few </a:t>
            </a:r>
            <a:r>
              <a:rPr lang="en-US" sz="2800" b="1" dirty="0" err="1" smtClean="0"/>
              <a:t>runnings</a:t>
            </a:r>
            <a:r>
              <a:rPr lang="en-US" sz="2800" b="1" dirty="0" smtClean="0"/>
              <a:t>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– More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 smtClean="0"/>
              <a:t>Complete issue running - </a:t>
            </a:r>
            <a:r>
              <a:rPr lang="en-US" sz="2800" dirty="0" smtClean="0"/>
              <a:t> An issue running that completes without any error.</a:t>
            </a:r>
          </a:p>
          <a:p>
            <a:pPr algn="l" rtl="0"/>
            <a:r>
              <a:rPr lang="en-US" sz="2800" b="1" dirty="0"/>
              <a:t>Complete </a:t>
            </a:r>
            <a:r>
              <a:rPr lang="en-US" sz="2800" b="1" dirty="0" smtClean="0"/>
              <a:t>issue – </a:t>
            </a:r>
            <a:r>
              <a:rPr lang="en-US" sz="2800" dirty="0" smtClean="0"/>
              <a:t>issue that has a complete issue running</a:t>
            </a:r>
            <a:r>
              <a:rPr lang="en-US" sz="2800" b="1" dirty="0" smtClean="0"/>
              <a:t> </a:t>
            </a: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– More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OOFA\Clients\Ben Gurion University\Presentation.Template\Images\21-10-2009_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7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4652964"/>
            <a:ext cx="9180513" cy="1152525"/>
          </a:xfrm>
          <a:custGeom>
            <a:avLst/>
            <a:gdLst/>
            <a:ahLst/>
            <a:cxnLst/>
            <a:rect l="l" t="t" r="r" b="b"/>
            <a:pathLst>
              <a:path w="9289032" h="1152128">
                <a:moveTo>
                  <a:pt x="8533619" y="0"/>
                </a:moveTo>
                <a:lnTo>
                  <a:pt x="9289032" y="0"/>
                </a:lnTo>
                <a:lnTo>
                  <a:pt x="9289032" y="1152128"/>
                </a:lnTo>
                <a:lnTo>
                  <a:pt x="8533619" y="1152128"/>
                </a:lnTo>
                <a:cubicBezTo>
                  <a:pt x="8688864" y="1009094"/>
                  <a:pt x="8784976" y="803803"/>
                  <a:pt x="8784976" y="576064"/>
                </a:cubicBezTo>
                <a:cubicBezTo>
                  <a:pt x="8784976" y="348325"/>
                  <a:pt x="8688864" y="143035"/>
                  <a:pt x="8533619" y="0"/>
                </a:cubicBezTo>
                <a:close/>
                <a:moveTo>
                  <a:pt x="0" y="0"/>
                </a:moveTo>
                <a:lnTo>
                  <a:pt x="7452157" y="0"/>
                </a:lnTo>
                <a:cubicBezTo>
                  <a:pt x="7296912" y="143035"/>
                  <a:pt x="7200800" y="348325"/>
                  <a:pt x="7200800" y="576064"/>
                </a:cubicBezTo>
                <a:cubicBezTo>
                  <a:pt x="7200800" y="803803"/>
                  <a:pt x="7296912" y="1009094"/>
                  <a:pt x="7452157" y="1152128"/>
                </a:cubicBezTo>
                <a:lnTo>
                  <a:pt x="0" y="1152128"/>
                </a:lnTo>
                <a:close/>
              </a:path>
            </a:pathLst>
          </a:cu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76" name="Group 7"/>
          <p:cNvGrpSpPr>
            <a:grpSpLocks noChangeAspect="1"/>
          </p:cNvGrpSpPr>
          <p:nvPr/>
        </p:nvGrpSpPr>
        <p:grpSpPr bwMode="auto">
          <a:xfrm>
            <a:off x="7451725" y="4383089"/>
            <a:ext cx="806450" cy="1412875"/>
            <a:chOff x="4694" y="2761"/>
            <a:chExt cx="508" cy="890"/>
          </a:xfrm>
        </p:grpSpPr>
        <p:sp>
          <p:nvSpPr>
            <p:cNvPr id="3082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3852" y="4725144"/>
            <a:ext cx="63357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שאלות?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201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 Theme</vt:lpstr>
      <vt:lpstr>4_Lecture</vt:lpstr>
      <vt:lpstr>5_Lecture</vt:lpstr>
      <vt:lpstr>BugMiner - recap</vt:lpstr>
      <vt:lpstr>Recap – Basic terms</vt:lpstr>
      <vt:lpstr>Recap – Our target</vt:lpstr>
      <vt:lpstr>Recap – More terms</vt:lpstr>
      <vt:lpstr>Recap – More terms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אמיר אלמשעלי</cp:lastModifiedBy>
  <cp:revision>847</cp:revision>
  <dcterms:created xsi:type="dcterms:W3CDTF">2011-09-13T14:57:37Z</dcterms:created>
  <dcterms:modified xsi:type="dcterms:W3CDTF">2019-09-15T08:50:33Z</dcterms:modified>
</cp:coreProperties>
</file>