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9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4.1: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</a:t>
            </a:r>
            <a:r>
              <a:rPr lang="he-IL" sz="3500" u="sng" dirty="0" smtClean="0">
                <a:solidFill>
                  <a:schemeClr val="bg1"/>
                </a:solidFill>
              </a:rPr>
              <a:t>אינך</a:t>
            </a:r>
            <a:r>
              <a:rPr lang="he-IL" sz="3500" dirty="0" smtClean="0">
                <a:solidFill>
                  <a:schemeClr val="bg1"/>
                </a:solidFill>
              </a:rPr>
              <a:t> רוצה לקבל, באמצעות לחיצה על המקשים "</a:t>
            </a:r>
            <a:r>
              <a:rPr lang="en-US" sz="3500" dirty="0" err="1" smtClean="0">
                <a:solidFill>
                  <a:schemeClr val="bg1"/>
                </a:solidFill>
              </a:rPr>
              <a:t>i</a:t>
            </a:r>
            <a:r>
              <a:rPr lang="he-IL" sz="3500" dirty="0" smtClean="0">
                <a:solidFill>
                  <a:schemeClr val="bg1"/>
                </a:solidFill>
              </a:rPr>
              <a:t>" או </a:t>
            </a:r>
            <a:r>
              <a:rPr lang="en-US" sz="3500" dirty="0" smtClean="0">
                <a:solidFill>
                  <a:schemeClr val="bg1"/>
                </a:solidFill>
              </a:rPr>
              <a:t>“u”</a:t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he-IL" sz="3500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לרשותך </a:t>
            </a:r>
            <a:r>
              <a:rPr lang="he-IL" sz="3500" b="1" dirty="0" smtClean="0">
                <a:solidFill>
                  <a:schemeClr val="bg1"/>
                </a:solidFill>
              </a:rPr>
              <a:t>1.5</a:t>
            </a:r>
            <a:r>
              <a:rPr lang="he-IL" sz="3500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sz="3500" dirty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sz="3500" dirty="0">
                <a:solidFill>
                  <a:schemeClr val="bg1"/>
                </a:solidFill>
              </a:rPr>
              <a:t/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he-IL" sz="3500" dirty="0">
                <a:solidFill>
                  <a:schemeClr val="bg1"/>
                </a:solidFill>
              </a:rPr>
              <a:t>את הפריט </a:t>
            </a:r>
            <a:r>
              <a:rPr lang="he-IL" sz="3500" dirty="0" smtClean="0">
                <a:solidFill>
                  <a:schemeClr val="bg1"/>
                </a:solidFill>
              </a:rPr>
              <a:t>ש</a:t>
            </a:r>
            <a:r>
              <a:rPr lang="he-IL" sz="3500" u="sng" dirty="0" smtClean="0">
                <a:solidFill>
                  <a:schemeClr val="bg1"/>
                </a:solidFill>
              </a:rPr>
              <a:t>לא</a:t>
            </a:r>
            <a:r>
              <a:rPr lang="he-IL" sz="3500" dirty="0" smtClean="0">
                <a:solidFill>
                  <a:schemeClr val="bg1"/>
                </a:solidFill>
              </a:rPr>
              <a:t> בחרת </a:t>
            </a:r>
            <a:r>
              <a:rPr lang="he-IL" sz="3500" dirty="0">
                <a:solidFill>
                  <a:schemeClr val="bg1"/>
                </a:solidFill>
              </a:rPr>
              <a:t>מבין השניים שהוצגו בצעד זה.</a:t>
            </a:r>
            <a:endParaRPr lang="en-US" sz="35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5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500" dirty="0">
                <a:solidFill>
                  <a:schemeClr val="bg1"/>
                </a:solidFill>
              </a:rPr>
              <a:t> </a:t>
            </a:r>
            <a:endParaRPr lang="en-US" sz="35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500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sz="3500" b="1" dirty="0" smtClean="0">
                <a:solidFill>
                  <a:schemeClr val="bg1"/>
                </a:solidFill>
              </a:rPr>
              <a:t>המקש </a:t>
            </a:r>
            <a:r>
              <a:rPr lang="en-US" sz="3500" b="1" dirty="0" smtClean="0">
                <a:solidFill>
                  <a:schemeClr val="bg1"/>
                </a:solidFill>
              </a:rPr>
              <a:t>‘</a:t>
            </a:r>
            <a:r>
              <a:rPr lang="en-US" sz="3500" b="1" dirty="0" err="1" smtClean="0">
                <a:solidFill>
                  <a:schemeClr val="bg1"/>
                </a:solidFill>
              </a:rPr>
              <a:t>i</a:t>
            </a:r>
            <a:r>
              <a:rPr lang="en-US" sz="3500" b="1" dirty="0" smtClean="0">
                <a:solidFill>
                  <a:schemeClr val="bg1"/>
                </a:solidFill>
              </a:rPr>
              <a:t>’</a:t>
            </a:r>
            <a:r>
              <a:rPr lang="he-IL" sz="3500" b="1" dirty="0" smtClean="0">
                <a:solidFill>
                  <a:schemeClr val="bg1"/>
                </a:solidFill>
              </a:rPr>
              <a:t> או </a:t>
            </a:r>
            <a:r>
              <a:rPr lang="en-US" sz="3500" b="1" dirty="0" smtClean="0">
                <a:solidFill>
                  <a:schemeClr val="bg1"/>
                </a:solidFill>
              </a:rPr>
              <a:t>‘u’</a:t>
            </a:r>
            <a:r>
              <a:rPr lang="he-IL" sz="3500" b="1" dirty="0" smtClean="0">
                <a:solidFill>
                  <a:schemeClr val="bg1"/>
                </a:solidFill>
              </a:rPr>
              <a:t> במקלדת</a:t>
            </a:r>
            <a:r>
              <a:rPr lang="en-US" sz="3500" b="1" dirty="0" smtClean="0">
                <a:solidFill>
                  <a:schemeClr val="bg1"/>
                </a:solidFill>
              </a:rPr>
              <a:t/>
            </a:r>
            <a:br>
              <a:rPr lang="en-US" sz="3500" b="1" dirty="0" smtClean="0">
                <a:solidFill>
                  <a:schemeClr val="bg1"/>
                </a:solidFill>
              </a:rPr>
            </a:br>
            <a:r>
              <a:rPr lang="he-IL" sz="3500" b="1" dirty="0" smtClean="0">
                <a:solidFill>
                  <a:schemeClr val="bg1"/>
                </a:solidFill>
              </a:rPr>
              <a:t>בכדי </a:t>
            </a:r>
            <a:r>
              <a:rPr lang="he-IL" sz="3500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sz="35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500" dirty="0">
                <a:solidFill>
                  <a:schemeClr val="bg1"/>
                </a:solidFill>
              </a:rPr>
              <a:t> </a:t>
            </a:r>
            <a:endParaRPr lang="en-US" sz="35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5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3500" dirty="0">
                <a:solidFill>
                  <a:srgbClr val="92D050"/>
                </a:solidFill>
              </a:rPr>
              <a:t>המלא</a:t>
            </a:r>
            <a:r>
              <a:rPr lang="he-IL" sz="35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לחץ</a:t>
            </a:r>
            <a:r>
              <a:rPr lang="en-US" sz="3500" dirty="0" smtClean="0">
                <a:solidFill>
                  <a:schemeClr val="bg1"/>
                </a:solidFill>
              </a:rPr>
              <a:t>/</a:t>
            </a:r>
            <a:r>
              <a:rPr lang="he-IL" sz="3500" dirty="0" smtClean="0">
                <a:solidFill>
                  <a:schemeClr val="bg1"/>
                </a:solidFill>
              </a:rPr>
              <a:t>י </a:t>
            </a:r>
            <a:r>
              <a:rPr lang="he-IL" sz="3500" dirty="0">
                <a:solidFill>
                  <a:schemeClr val="bg1"/>
                </a:solidFill>
              </a:rPr>
              <a:t>על מקש הרווח כדי </a:t>
            </a:r>
            <a:r>
              <a:rPr lang="he-IL" sz="3500" dirty="0" smtClean="0">
                <a:solidFill>
                  <a:schemeClr val="bg1"/>
                </a:solidFill>
              </a:rPr>
              <a:t>להתחיל</a:t>
            </a:r>
            <a:endParaRPr lang="he-IL" sz="3500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4.1: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הפריט ש</a:t>
            </a:r>
            <a:r>
              <a:rPr lang="he-IL" u="sng" dirty="0">
                <a:solidFill>
                  <a:schemeClr val="bg1"/>
                </a:solidFill>
              </a:rPr>
              <a:t>אינך</a:t>
            </a:r>
            <a:r>
              <a:rPr lang="he-IL" dirty="0">
                <a:solidFill>
                  <a:schemeClr val="bg1"/>
                </a:solidFill>
              </a:rPr>
              <a:t> רוצה לקבל, באמצעות לחיצה על המקשים "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he-IL" dirty="0">
                <a:solidFill>
                  <a:schemeClr val="bg1"/>
                </a:solidFill>
              </a:rPr>
              <a:t>" או </a:t>
            </a:r>
            <a:r>
              <a:rPr lang="en-US" dirty="0">
                <a:solidFill>
                  <a:schemeClr val="bg1"/>
                </a:solidFill>
              </a:rPr>
              <a:t>“u”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את הפריט ש</a:t>
            </a:r>
            <a:r>
              <a:rPr lang="he-IL" u="sng" dirty="0">
                <a:solidFill>
                  <a:schemeClr val="bg1"/>
                </a:solidFill>
              </a:rPr>
              <a:t>לא</a:t>
            </a:r>
            <a:r>
              <a:rPr lang="he-IL" dirty="0">
                <a:solidFill>
                  <a:schemeClr val="bg1"/>
                </a:solidFill>
              </a:rPr>
              <a:t> בחרת מבין השניים שהוצגו בצעד זה.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</a:t>
            </a:r>
            <a:r>
              <a:rPr lang="he-IL" dirty="0" smtClean="0">
                <a:solidFill>
                  <a:srgbClr val="92D050"/>
                </a:solidFill>
              </a:rPr>
              <a:t>החלק </a:t>
            </a:r>
            <a:r>
              <a:rPr lang="he-IL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4.2: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</a:t>
            </a:r>
            <a:r>
              <a:rPr lang="he-IL" u="sng" dirty="0" smtClean="0">
                <a:solidFill>
                  <a:schemeClr val="bg1"/>
                </a:solidFill>
              </a:rPr>
              <a:t>מעדיף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r>
              <a:rPr lang="he-IL" u="sng" dirty="0" smtClean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, באמצעות לחיצה על המקשים "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he-IL" dirty="0" smtClean="0">
                <a:solidFill>
                  <a:schemeClr val="bg1"/>
                </a:solidFill>
              </a:rPr>
              <a:t>" או </a:t>
            </a:r>
            <a:r>
              <a:rPr lang="en-US" dirty="0" smtClean="0">
                <a:solidFill>
                  <a:schemeClr val="bg1"/>
                </a:solidFill>
              </a:rPr>
              <a:t>“u”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</a:t>
            </a:r>
            <a:r>
              <a:rPr lang="he-IL" dirty="0">
                <a:solidFill>
                  <a:schemeClr val="bg1"/>
                </a:solidFill>
              </a:rPr>
              <a:t>נבחר באופן אקראי </a:t>
            </a:r>
            <a:r>
              <a:rPr lang="he-IL" dirty="0" smtClean="0">
                <a:solidFill>
                  <a:schemeClr val="bg1"/>
                </a:solidFill>
              </a:rPr>
              <a:t>פריט אחד מבין שני הפריטים שהוצגו באותו צעד, ואותו </a:t>
            </a:r>
            <a:r>
              <a:rPr lang="he-IL" dirty="0" smtClean="0">
                <a:solidFill>
                  <a:schemeClr val="bg1"/>
                </a:solidFill>
              </a:rPr>
              <a:t>תקבל/י. </a:t>
            </a:r>
            <a:r>
              <a:rPr lang="he-IL" dirty="0" smtClean="0">
                <a:solidFill>
                  <a:schemeClr val="bg1"/>
                </a:solidFill>
              </a:rPr>
              <a:t>הבחירה תעשה באופן רנדומאלי בין שתי המטלות שביצעת: המטלה הזו </a:t>
            </a:r>
            <a:r>
              <a:rPr lang="he-IL" u="sng" dirty="0" smtClean="0">
                <a:solidFill>
                  <a:schemeClr val="bg1"/>
                </a:solidFill>
              </a:rPr>
              <a:t>או</a:t>
            </a:r>
            <a:r>
              <a:rPr lang="he-IL" dirty="0" smtClean="0">
                <a:solidFill>
                  <a:schemeClr val="bg1"/>
                </a:solidFill>
              </a:rPr>
              <a:t> המטלה הקודמת (בחירת הפריט שאינך רוצה) כך </a:t>
            </a:r>
            <a:r>
              <a:rPr lang="he-IL" dirty="0" smtClean="0">
                <a:solidFill>
                  <a:schemeClr val="bg1"/>
                </a:solidFill>
              </a:rPr>
              <a:t>שתקבל/י </a:t>
            </a:r>
            <a:r>
              <a:rPr lang="he-IL" u="sng" dirty="0" smtClean="0">
                <a:solidFill>
                  <a:schemeClr val="bg1"/>
                </a:solidFill>
              </a:rPr>
              <a:t>או</a:t>
            </a:r>
            <a:r>
              <a:rPr lang="he-IL" dirty="0" smtClean="0">
                <a:solidFill>
                  <a:schemeClr val="bg1"/>
                </a:solidFill>
              </a:rPr>
              <a:t> את הפריט שבחרת במטלה הזו </a:t>
            </a:r>
            <a:r>
              <a:rPr lang="he-IL" u="sng" dirty="0" smtClean="0">
                <a:solidFill>
                  <a:schemeClr val="bg1"/>
                </a:solidFill>
              </a:rPr>
              <a:t>או</a:t>
            </a:r>
            <a:r>
              <a:rPr lang="he-IL" dirty="0" smtClean="0">
                <a:solidFill>
                  <a:schemeClr val="bg1"/>
                </a:solidFill>
              </a:rPr>
              <a:t> את הפריט שלא בחרת במטלה הקודמת.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4.2: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</a:t>
            </a:r>
            <a:r>
              <a:rPr lang="he-IL" u="sng" dirty="0" smtClean="0">
                <a:solidFill>
                  <a:schemeClr val="bg1"/>
                </a:solidFill>
              </a:rPr>
              <a:t>מעדיף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r>
              <a:rPr lang="he-IL" u="sng" dirty="0" smtClean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, באמצעות לחיצה על המקשים "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he-IL" dirty="0" smtClean="0">
                <a:solidFill>
                  <a:schemeClr val="bg1"/>
                </a:solidFill>
              </a:rPr>
              <a:t>" או </a:t>
            </a:r>
            <a:r>
              <a:rPr lang="en-US" dirty="0" smtClean="0">
                <a:solidFill>
                  <a:schemeClr val="bg1"/>
                </a:solidFill>
              </a:rPr>
              <a:t>“u”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בסוף הניסוי נבחר באופן אקראי פריט אחד מבין שני הפריטים שהוצגו באותו צעד, ואותו תקבל/י. הבחירה תעשה באופן רנדומאלי בין שתי המטלות שביצעת: המטלה הזו </a:t>
            </a:r>
            <a:r>
              <a:rPr lang="he-IL" u="sng" dirty="0">
                <a:solidFill>
                  <a:schemeClr val="bg1"/>
                </a:solidFill>
              </a:rPr>
              <a:t>או</a:t>
            </a:r>
            <a:r>
              <a:rPr lang="he-IL" dirty="0">
                <a:solidFill>
                  <a:schemeClr val="bg1"/>
                </a:solidFill>
              </a:rPr>
              <a:t> המטלה הקודמת (בחירת הפריט שאינך רוצה) כך שתקבל/י </a:t>
            </a:r>
            <a:r>
              <a:rPr lang="he-IL" u="sng" dirty="0">
                <a:solidFill>
                  <a:schemeClr val="bg1"/>
                </a:solidFill>
              </a:rPr>
              <a:t>או</a:t>
            </a:r>
            <a:r>
              <a:rPr lang="he-IL" dirty="0">
                <a:solidFill>
                  <a:schemeClr val="bg1"/>
                </a:solidFill>
              </a:rPr>
              <a:t> את הפריט שבחרת במטלה הזו </a:t>
            </a:r>
            <a:r>
              <a:rPr lang="he-IL" u="sng" dirty="0">
                <a:solidFill>
                  <a:schemeClr val="bg1"/>
                </a:solidFill>
              </a:rPr>
              <a:t>או</a:t>
            </a:r>
            <a:r>
              <a:rPr lang="he-IL" dirty="0">
                <a:solidFill>
                  <a:schemeClr val="bg1"/>
                </a:solidFill>
              </a:rPr>
              <a:t> את הפריט שלא בחרת במטלה הקודמת.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15610</TotalTime>
  <Words>158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חלק 4.1: בחירה בין שתי תמונות - הדגמה</vt:lpstr>
      <vt:lpstr>חלק 4.1: בחירה בין שתי תמונות</vt:lpstr>
      <vt:lpstr>חלק 4.2: בחירה בין שתי תמונות - הדגמה</vt:lpstr>
      <vt:lpstr>חלק 4.2: בחירה בין שתי תמונות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User</cp:lastModifiedBy>
  <cp:revision>142</cp:revision>
  <dcterms:created xsi:type="dcterms:W3CDTF">2015-04-14T07:47:41Z</dcterms:created>
  <dcterms:modified xsi:type="dcterms:W3CDTF">2016-03-23T07:48:40Z</dcterms:modified>
</cp:coreProperties>
</file>