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3399FF"/>
    <a:srgbClr val="00FFFF"/>
    <a:srgbClr val="FF5050"/>
    <a:srgbClr val="00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88D6-6FAF-4F60-B7B4-342275AF7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0AFCF-EE42-4077-8CD4-FCE3D6E85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6A39F-13B7-4021-BDFC-A27CF358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D934-D167-483D-B072-867F7A3F5AA5}" type="datetimeFigureOut">
              <a:rPr lang="en-IL" smtClean="0"/>
              <a:t>25/03/2020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679A7-B54E-4033-87C6-CA56E27E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09C78-C607-4D19-910F-1A2823EC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AFE5-B6F8-4283-A4E6-510F3F6913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027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6DD4-81A9-4AF9-BE0B-16C2C396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DE226-8868-454F-91ED-C9402C501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3BC77-BCCC-474B-892B-97B63CEB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D934-D167-483D-B072-867F7A3F5AA5}" type="datetimeFigureOut">
              <a:rPr lang="en-IL" smtClean="0"/>
              <a:t>25/03/2020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9D32A-49BD-4FBF-95FB-EDBB5506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E75B1-F91A-49CF-BE21-D46E45E2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AFE5-B6F8-4283-A4E6-510F3F6913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29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B4791-9FFD-495C-8C81-C3DD1BAE6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F90F6-8DD8-4FA2-8788-993CE3B79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FA32-C54A-4013-A1E9-AD9460F6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D934-D167-483D-B072-867F7A3F5AA5}" type="datetimeFigureOut">
              <a:rPr lang="en-IL" smtClean="0"/>
              <a:t>25/03/2020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D60B2-2777-4EEF-8BD6-821B225A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7B34C-6A94-4BC6-AC5F-2843E2C9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AFE5-B6F8-4283-A4E6-510F3F6913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10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DDA2-B9A3-46BA-9E28-E785C6D5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2001-DE77-4684-A726-FF7AF7A2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F652C-3741-4382-AD54-44D989C4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D934-D167-483D-B072-867F7A3F5AA5}" type="datetimeFigureOut">
              <a:rPr lang="en-IL" smtClean="0"/>
              <a:t>25/03/2020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0E979-13DB-4B8F-8496-E6567CBA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51D1-8D02-4C86-84E2-E872E7F0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AFE5-B6F8-4283-A4E6-510F3F6913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407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ED9C-CF4A-4D03-A7AD-AE0AEB61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35B57-2A46-4EA3-A057-848F375C4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CDB5D-7EED-49CE-916F-2374664D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D934-D167-483D-B072-867F7A3F5AA5}" type="datetimeFigureOut">
              <a:rPr lang="en-IL" smtClean="0"/>
              <a:t>25/03/2020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F9D77-281C-4FF7-9790-87BCB48A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FB714-5630-4803-9A6D-78D682DC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AFE5-B6F8-4283-A4E6-510F3F6913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937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A415-8B9D-4929-8EDD-E6A44982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1C9B-7604-4895-92A6-92191E445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C8437-C675-4CA0-889D-DD970F223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A93E7-FCA3-493B-8ED9-97ECFEB3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D934-D167-483D-B072-867F7A3F5AA5}" type="datetimeFigureOut">
              <a:rPr lang="en-IL" smtClean="0"/>
              <a:t>25/03/2020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EE2D6-69F3-4F35-9B6B-F763DC30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6F4DA-8E41-4311-A44B-0763F1AB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AFE5-B6F8-4283-A4E6-510F3F6913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044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009B-E0F4-4CD5-9BEC-3DE639A1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F4512-AE40-466F-A18B-05D91F140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AA700-F5FA-431A-B0A7-558CB6470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D6D85-ECFA-4A7F-BE8D-E3BC22DAC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3A93D-854A-4D2B-A196-E4A513F9E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215D8-0D23-48D8-8A1C-C1B6F301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D934-D167-483D-B072-867F7A3F5AA5}" type="datetimeFigureOut">
              <a:rPr lang="en-IL" smtClean="0"/>
              <a:t>25/03/2020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7BD0F-558F-4878-9DF1-78023A21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CA3CA-C82F-4325-B727-7842E803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AFE5-B6F8-4283-A4E6-510F3F6913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300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58EC-6D81-4FCE-9AA9-507FD7C5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44FAA-9AE2-4BAA-B359-CF474F93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D934-D167-483D-B072-867F7A3F5AA5}" type="datetimeFigureOut">
              <a:rPr lang="en-IL" smtClean="0"/>
              <a:t>25/03/2020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0F75F-2617-4C24-99E8-F63826CB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D2B3E-ADF2-4DC3-BF89-ED7F7361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AFE5-B6F8-4283-A4E6-510F3F6913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492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3E033-491A-402B-B105-52A2B5A8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D934-D167-483D-B072-867F7A3F5AA5}" type="datetimeFigureOut">
              <a:rPr lang="en-IL" smtClean="0"/>
              <a:t>25/03/2020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D101F-9F27-4B63-833F-88AC0A4D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9D7CA-94A4-4F25-BA16-6DBBBDDB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AFE5-B6F8-4283-A4E6-510F3F6913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10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37FE-49A7-45D1-92AD-1C8DD053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C4C7-D4BA-42DE-85F9-7BBDD363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91E3B-47D9-4879-A908-88E41466F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CF0C3-6F93-4B43-B24F-82FBD86A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D934-D167-483D-B072-867F7A3F5AA5}" type="datetimeFigureOut">
              <a:rPr lang="en-IL" smtClean="0"/>
              <a:t>25/03/2020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9F3D7-E75F-4F8A-9715-82715AF2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D13D3-631B-46F1-83C7-E617AEC0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AFE5-B6F8-4283-A4E6-510F3F6913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53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CA92-2FB5-4D3C-A56D-502BE8DB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4CF65-429C-4274-89D2-F600779A6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3A788-AF01-4C31-A0EB-0BABB0671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375FB-392C-44CE-8F3A-2B206FD7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D934-D167-483D-B072-867F7A3F5AA5}" type="datetimeFigureOut">
              <a:rPr lang="en-IL" smtClean="0"/>
              <a:t>25/03/2020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00603-0D1A-4368-AEE3-EF652624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638AC-0717-4E8C-82F6-91796B9B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AFE5-B6F8-4283-A4E6-510F3F6913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137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54F32-EACA-4354-A226-3EACB208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37A4B-CBAC-4DD3-935F-A3B923E54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2105A-0C20-44D7-B653-6F25FF789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D934-D167-483D-B072-867F7A3F5AA5}" type="datetimeFigureOut">
              <a:rPr lang="en-IL" smtClean="0"/>
              <a:t>25/03/2020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97B11-5982-4096-B5F2-81E18D68D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7D959-6CAC-48E2-AA07-9A06F53EB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8AFE5-B6F8-4283-A4E6-510F3F6913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898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14D2-455B-4EC5-951A-7E134A50E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Products Practice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075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8270-ED4D-4A0C-8421-A708D583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3" y="0"/>
            <a:ext cx="10515600" cy="1325563"/>
          </a:xfrm>
        </p:spPr>
        <p:txBody>
          <a:bodyPr/>
          <a:lstStyle/>
          <a:p>
            <a:r>
              <a:rPr lang="en-US" dirty="0"/>
              <a:t>Products Data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25B047-DAC8-40AC-A577-3ED2D241855B}"/>
              </a:ext>
            </a:extLst>
          </p:cNvPr>
          <p:cNvSpPr/>
          <p:nvPr/>
        </p:nvSpPr>
        <p:spPr>
          <a:xfrm>
            <a:off x="1555423" y="2056583"/>
            <a:ext cx="8295588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L" dirty="0"/>
              <a:t>[</a:t>
            </a:r>
          </a:p>
          <a:p>
            <a:r>
              <a:rPr lang="en-IL" dirty="0"/>
              <a:t>  {category: "Sporting Goods", price: "$49.99", stocked: true, name: "Football"},</a:t>
            </a:r>
          </a:p>
          <a:p>
            <a:r>
              <a:rPr lang="en-IL" dirty="0"/>
              <a:t>  {category: "Sporting Goods", price: "$9.99", stocked: true, name: "Baseball"},</a:t>
            </a:r>
          </a:p>
          <a:p>
            <a:r>
              <a:rPr lang="en-IL" dirty="0"/>
              <a:t>  {category: "Sporting Goods", price: "$29.99", stocked: false, name: "Basketball"},</a:t>
            </a:r>
          </a:p>
          <a:p>
            <a:r>
              <a:rPr lang="en-IL" dirty="0"/>
              <a:t>  {category: "Electronics", price: "$99.99", stocked: true, name: "iPod Touch"},</a:t>
            </a:r>
          </a:p>
          <a:p>
            <a:r>
              <a:rPr lang="en-IL" dirty="0"/>
              <a:t>  {category: "Electronics", price: "$399.99", stocked: false, name: "iPhone 5"},</a:t>
            </a:r>
          </a:p>
          <a:p>
            <a:r>
              <a:rPr lang="en-IL" dirty="0"/>
              <a:t>  {category: "Electronics", price: "$199.99", stocked: true, name: "Nexus 7"}</a:t>
            </a:r>
          </a:p>
          <a:p>
            <a:r>
              <a:rPr lang="en-IL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5045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8270-ED4D-4A0C-8421-A708D583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3" y="0"/>
            <a:ext cx="10515600" cy="1325563"/>
          </a:xfrm>
        </p:spPr>
        <p:txBody>
          <a:bodyPr/>
          <a:lstStyle/>
          <a:p>
            <a:r>
              <a:rPr lang="en-US" dirty="0"/>
              <a:t>UIX Requirements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566AB5-174E-459D-A5B4-1CEB4055D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73" y="1564929"/>
            <a:ext cx="4616861" cy="4616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485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5D9F-5947-46BD-84BB-E09BEA94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26" y="17013"/>
            <a:ext cx="10515600" cy="1065322"/>
          </a:xfrm>
        </p:spPr>
        <p:txBody>
          <a:bodyPr/>
          <a:lstStyle/>
          <a:p>
            <a:r>
              <a:rPr lang="en-US" dirty="0"/>
              <a:t>Splitting Component Responsibilities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7EA6A-0C54-4CCB-B63A-1C9D6CD47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64" y="1676864"/>
            <a:ext cx="4535162" cy="46220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26C3DD-A4EA-4C57-9C34-D923DD6B4651}"/>
              </a:ext>
            </a:extLst>
          </p:cNvPr>
          <p:cNvSpPr/>
          <p:nvPr/>
        </p:nvSpPr>
        <p:spPr>
          <a:xfrm>
            <a:off x="5988026" y="5687409"/>
            <a:ext cx="4505743" cy="738664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L" sz="2400" b="1" u="sng" dirty="0" err="1"/>
              <a:t>ProductRow</a:t>
            </a:r>
            <a:r>
              <a:rPr lang="en-IL" sz="2400" dirty="0"/>
              <a:t> </a:t>
            </a:r>
            <a:endParaRPr lang="en-US" sz="2400" dirty="0"/>
          </a:p>
          <a:p>
            <a:r>
              <a:rPr lang="en-IL" dirty="0"/>
              <a:t> displays a row for each 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92982D-149B-48A1-8282-A1C8F77C425E}"/>
              </a:ext>
            </a:extLst>
          </p:cNvPr>
          <p:cNvSpPr/>
          <p:nvPr/>
        </p:nvSpPr>
        <p:spPr>
          <a:xfrm>
            <a:off x="5659224" y="1379245"/>
            <a:ext cx="6096000" cy="738664"/>
          </a:xfrm>
          <a:prstGeom prst="rect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L" sz="2400" dirty="0"/>
              <a:t>FilterableProductTable </a:t>
            </a:r>
            <a:endParaRPr lang="en-US" sz="2400" dirty="0"/>
          </a:p>
          <a:p>
            <a:r>
              <a:rPr lang="en-IL" dirty="0"/>
              <a:t> contains the entirety of the 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93C72F-99DB-4295-9E56-620663FCF26A}"/>
              </a:ext>
            </a:extLst>
          </p:cNvPr>
          <p:cNvSpPr/>
          <p:nvPr/>
        </p:nvSpPr>
        <p:spPr>
          <a:xfrm>
            <a:off x="6205319" y="2338223"/>
            <a:ext cx="2280945" cy="738664"/>
          </a:xfrm>
          <a:prstGeom prst="rect">
            <a:avLst/>
          </a:prstGeom>
          <a:solidFill>
            <a:srgbClr val="3399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L" sz="2400" b="1" dirty="0"/>
              <a:t>SearchBar</a:t>
            </a:r>
            <a:endParaRPr lang="en-US" sz="2400" b="1" dirty="0"/>
          </a:p>
          <a:p>
            <a:r>
              <a:rPr lang="en-IL" dirty="0"/>
              <a:t> receives all user 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DBE7CF-6643-429F-9E91-D8BF01500E23}"/>
              </a:ext>
            </a:extLst>
          </p:cNvPr>
          <p:cNvSpPr/>
          <p:nvPr/>
        </p:nvSpPr>
        <p:spPr>
          <a:xfrm>
            <a:off x="5659224" y="3487972"/>
            <a:ext cx="6096000" cy="738664"/>
          </a:xfrm>
          <a:prstGeom prst="rect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L" sz="2400" b="1" u="sng" dirty="0"/>
              <a:t>ProductTable</a:t>
            </a:r>
            <a:endParaRPr lang="en-US" sz="2400" b="1" u="sng" dirty="0"/>
          </a:p>
          <a:p>
            <a:r>
              <a:rPr lang="en-IL" dirty="0"/>
              <a:t> displays and filters the data collection based on user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0C83EA-8C9D-4841-A513-B6221A5C8A1B}"/>
              </a:ext>
            </a:extLst>
          </p:cNvPr>
          <p:cNvSpPr/>
          <p:nvPr/>
        </p:nvSpPr>
        <p:spPr>
          <a:xfrm>
            <a:off x="5800627" y="4643202"/>
            <a:ext cx="4535162" cy="738664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L" sz="2400" b="1" u="sng" dirty="0"/>
              <a:t>ProductCategoryRow</a:t>
            </a:r>
            <a:r>
              <a:rPr lang="en-IL" sz="2400" dirty="0"/>
              <a:t> </a:t>
            </a:r>
            <a:endParaRPr lang="en-US" sz="2400" dirty="0"/>
          </a:p>
          <a:p>
            <a:r>
              <a:rPr lang="en-IL" dirty="0"/>
              <a:t> displays a heading for each category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B08F61-51A7-437F-B62F-E0594DFDCA8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751109" y="5723175"/>
            <a:ext cx="1236917" cy="33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ECEC43-D6AC-4EB1-9C8F-371E0C525760}"/>
              </a:ext>
            </a:extLst>
          </p:cNvPr>
          <p:cNvCxnSpPr>
            <a:cxnSpLocks/>
          </p:cNvCxnSpPr>
          <p:nvPr/>
        </p:nvCxnSpPr>
        <p:spPr>
          <a:xfrm>
            <a:off x="4387474" y="4769614"/>
            <a:ext cx="1413153" cy="24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D87F0A-8BDF-4D74-8A7A-1FC59093D27E}"/>
              </a:ext>
            </a:extLst>
          </p:cNvPr>
          <p:cNvCxnSpPr>
            <a:cxnSpLocks/>
          </p:cNvCxnSpPr>
          <p:nvPr/>
        </p:nvCxnSpPr>
        <p:spPr>
          <a:xfrm>
            <a:off x="5094050" y="3245751"/>
            <a:ext cx="565174" cy="39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970B36-D305-4BC1-A79F-BC7FA18FFDE1}"/>
              </a:ext>
            </a:extLst>
          </p:cNvPr>
          <p:cNvCxnSpPr>
            <a:cxnSpLocks/>
          </p:cNvCxnSpPr>
          <p:nvPr/>
        </p:nvCxnSpPr>
        <p:spPr>
          <a:xfrm>
            <a:off x="4562573" y="2438284"/>
            <a:ext cx="1533427" cy="15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A70F59-FBD8-43D6-959D-0DFFC27A4A50}"/>
              </a:ext>
            </a:extLst>
          </p:cNvPr>
          <p:cNvCxnSpPr>
            <a:cxnSpLocks/>
          </p:cNvCxnSpPr>
          <p:nvPr/>
        </p:nvCxnSpPr>
        <p:spPr>
          <a:xfrm flipV="1">
            <a:off x="5241303" y="1899866"/>
            <a:ext cx="417921" cy="12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9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Products Practice</vt:lpstr>
      <vt:lpstr>Products Data</vt:lpstr>
      <vt:lpstr>UIX Requirements</vt:lpstr>
      <vt:lpstr>Splitting Component 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Gad</dc:creator>
  <cp:lastModifiedBy>Gad</cp:lastModifiedBy>
  <cp:revision>2</cp:revision>
  <dcterms:created xsi:type="dcterms:W3CDTF">2020-03-25T12:24:32Z</dcterms:created>
  <dcterms:modified xsi:type="dcterms:W3CDTF">2020-03-25T12:42:07Z</dcterms:modified>
</cp:coreProperties>
</file>