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otem\PycharmProjects\MLWithDynamicEnv\results\1st_experiment\ResultsGraph(Fixed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otem\PycharmProjects\MLWithDynamicEnv\results\1st_experiment\ResultsGraph(Fixed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otem\PycharmProjects\MLWithDynamicEnv\results\1st_experiment\ResultsGraph(Fixed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otem\PycharmProjects\MLWithDynamicEnv\results\1st_experiment\ResultsGraph(Fixed)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/>
              <a:t>OSULeaf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L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OSULeaf!$B$4</c:f>
              <c:strCache>
                <c:ptCount val="1"/>
                <c:pt idx="0">
                  <c:v>ada_boost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OSULeaf!$A$5:$A$12</c:f>
              <c:numCache>
                <c:formatCode>General</c:formatCode>
                <c:ptCount val="8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</c:numCache>
            </c:numRef>
          </c:cat>
          <c:val>
            <c:numRef>
              <c:f>OSULeaf!$B$5:$B$12</c:f>
              <c:numCache>
                <c:formatCode>General</c:formatCode>
                <c:ptCount val="8"/>
                <c:pt idx="0">
                  <c:v>0.82916666699999997</c:v>
                </c:pt>
                <c:pt idx="1">
                  <c:v>0.77272727299999999</c:v>
                </c:pt>
                <c:pt idx="2">
                  <c:v>0.61801242199999995</c:v>
                </c:pt>
                <c:pt idx="3">
                  <c:v>0.74637681199999995</c:v>
                </c:pt>
                <c:pt idx="4">
                  <c:v>0.80020703900000001</c:v>
                </c:pt>
                <c:pt idx="5">
                  <c:v>0.70454545499999999</c:v>
                </c:pt>
                <c:pt idx="6">
                  <c:v>0.77432712199999998</c:v>
                </c:pt>
                <c:pt idx="7">
                  <c:v>0.86666666699999995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F0A-47BC-A627-65076246148F}"/>
            </c:ext>
          </c:extLst>
        </c:ser>
        <c:ser>
          <c:idx val="1"/>
          <c:order val="1"/>
          <c:tx>
            <c:strRef>
              <c:f>OSULeaf!$C$4</c:f>
              <c:strCache>
                <c:ptCount val="1"/>
                <c:pt idx="0">
                  <c:v>desicition_tree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OSULeaf!$A$5:$A$12</c:f>
              <c:numCache>
                <c:formatCode>General</c:formatCode>
                <c:ptCount val="8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</c:numCache>
            </c:numRef>
          </c:cat>
          <c:val>
            <c:numRef>
              <c:f>OSULeaf!$C$5:$C$12</c:f>
              <c:numCache>
                <c:formatCode>General</c:formatCode>
                <c:ptCount val="8"/>
                <c:pt idx="0">
                  <c:v>0.77083333300000001</c:v>
                </c:pt>
                <c:pt idx="1">
                  <c:v>0.77272727299999999</c:v>
                </c:pt>
                <c:pt idx="2">
                  <c:v>0.698757764</c:v>
                </c:pt>
                <c:pt idx="3">
                  <c:v>0.67701863399999995</c:v>
                </c:pt>
                <c:pt idx="4">
                  <c:v>0.73291925499999999</c:v>
                </c:pt>
                <c:pt idx="5">
                  <c:v>0.79545454500000001</c:v>
                </c:pt>
                <c:pt idx="6">
                  <c:v>0.64182194599999998</c:v>
                </c:pt>
                <c:pt idx="7">
                  <c:v>0.80416666699999995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F0A-47BC-A627-65076246148F}"/>
            </c:ext>
          </c:extLst>
        </c:ser>
        <c:ser>
          <c:idx val="2"/>
          <c:order val="2"/>
          <c:tx>
            <c:strRef>
              <c:f>OSULeaf!$D$4</c:f>
              <c:strCache>
                <c:ptCount val="1"/>
                <c:pt idx="0">
                  <c:v>gaussian_nb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OSULeaf!$A$5:$A$12</c:f>
              <c:numCache>
                <c:formatCode>General</c:formatCode>
                <c:ptCount val="8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</c:numCache>
            </c:numRef>
          </c:cat>
          <c:val>
            <c:numRef>
              <c:f>OSULeaf!$D$5:$D$12</c:f>
              <c:numCache>
                <c:formatCode>General</c:formatCode>
                <c:ptCount val="8"/>
                <c:pt idx="0">
                  <c:v>0.72916666699999999</c:v>
                </c:pt>
                <c:pt idx="1">
                  <c:v>0.72727272700000001</c:v>
                </c:pt>
                <c:pt idx="2">
                  <c:v>0.65942029000000002</c:v>
                </c:pt>
                <c:pt idx="3">
                  <c:v>0.60973084899999996</c:v>
                </c:pt>
                <c:pt idx="4">
                  <c:v>0.70703933699999999</c:v>
                </c:pt>
                <c:pt idx="5">
                  <c:v>0.63636363600000001</c:v>
                </c:pt>
                <c:pt idx="6">
                  <c:v>0.70910973099999997</c:v>
                </c:pt>
                <c:pt idx="7">
                  <c:v>0.7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F0A-47BC-A627-65076246148F}"/>
            </c:ext>
          </c:extLst>
        </c:ser>
        <c:ser>
          <c:idx val="3"/>
          <c:order val="3"/>
          <c:tx>
            <c:strRef>
              <c:f>OSULeaf!$E$4</c:f>
              <c:strCache>
                <c:ptCount val="1"/>
                <c:pt idx="0">
                  <c:v>gaussian_process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OSULeaf!$A$5:$A$12</c:f>
              <c:numCache>
                <c:formatCode>General</c:formatCode>
                <c:ptCount val="8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</c:numCache>
            </c:numRef>
          </c:cat>
          <c:val>
            <c:numRef>
              <c:f>OSULeaf!$E$5:$E$12</c:f>
              <c:numCache>
                <c:formatCode>General</c:formatCode>
                <c:ptCount val="8"/>
                <c:pt idx="0">
                  <c:v>0.97916666699999999</c:v>
                </c:pt>
                <c:pt idx="1">
                  <c:v>0.909090909</c:v>
                </c:pt>
                <c:pt idx="2">
                  <c:v>0.77639751599999995</c:v>
                </c:pt>
                <c:pt idx="3">
                  <c:v>0.78985507200000005</c:v>
                </c:pt>
                <c:pt idx="4">
                  <c:v>0.80020703900000001</c:v>
                </c:pt>
                <c:pt idx="5">
                  <c:v>0.93181818199999999</c:v>
                </c:pt>
                <c:pt idx="6">
                  <c:v>0.86542443099999999</c:v>
                </c:pt>
                <c:pt idx="7">
                  <c:v>0.95833333300000001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F0A-47BC-A627-65076246148F}"/>
            </c:ext>
          </c:extLst>
        </c:ser>
        <c:ser>
          <c:idx val="4"/>
          <c:order val="4"/>
          <c:tx>
            <c:strRef>
              <c:f>OSULeaf!$F$4</c:f>
              <c:strCache>
                <c:ptCount val="1"/>
                <c:pt idx="0">
                  <c:v>logistic_regression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OSULeaf!$A$5:$A$12</c:f>
              <c:numCache>
                <c:formatCode>General</c:formatCode>
                <c:ptCount val="8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</c:numCache>
            </c:numRef>
          </c:cat>
          <c:val>
            <c:numRef>
              <c:f>OSULeaf!$F$5:$F$12</c:f>
              <c:numCache>
                <c:formatCode>General</c:formatCode>
                <c:ptCount val="8"/>
                <c:pt idx="0">
                  <c:v>0.78749999999999998</c:v>
                </c:pt>
                <c:pt idx="1">
                  <c:v>0.72727272700000001</c:v>
                </c:pt>
                <c:pt idx="2">
                  <c:v>0.70496894399999999</c:v>
                </c:pt>
                <c:pt idx="3">
                  <c:v>0.70289855099999998</c:v>
                </c:pt>
                <c:pt idx="4">
                  <c:v>0.79813664600000001</c:v>
                </c:pt>
                <c:pt idx="5">
                  <c:v>0.70454545499999999</c:v>
                </c:pt>
                <c:pt idx="6">
                  <c:v>0.72670807500000001</c:v>
                </c:pt>
                <c:pt idx="7">
                  <c:v>0.6875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7F0A-47BC-A627-65076246148F}"/>
            </c:ext>
          </c:extLst>
        </c:ser>
        <c:ser>
          <c:idx val="5"/>
          <c:order val="5"/>
          <c:tx>
            <c:strRef>
              <c:f>OSULeaf!$G$4</c:f>
              <c:strCache>
                <c:ptCount val="1"/>
                <c:pt idx="0">
                  <c:v>mlp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OSULeaf!$A$5:$A$12</c:f>
              <c:numCache>
                <c:formatCode>General</c:formatCode>
                <c:ptCount val="8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</c:numCache>
            </c:numRef>
          </c:cat>
          <c:val>
            <c:numRef>
              <c:f>OSULeaf!$G$5:$G$12</c:f>
              <c:numCache>
                <c:formatCode>General</c:formatCode>
                <c:ptCount val="8"/>
                <c:pt idx="0">
                  <c:v>0.90833333299999997</c:v>
                </c:pt>
                <c:pt idx="1">
                  <c:v>0.840909091</c:v>
                </c:pt>
                <c:pt idx="2">
                  <c:v>0.75672877800000005</c:v>
                </c:pt>
                <c:pt idx="3">
                  <c:v>0.88509316800000004</c:v>
                </c:pt>
                <c:pt idx="4">
                  <c:v>0.88716356100000004</c:v>
                </c:pt>
                <c:pt idx="5">
                  <c:v>0.86363636399999999</c:v>
                </c:pt>
                <c:pt idx="6">
                  <c:v>0.82401656300000004</c:v>
                </c:pt>
                <c:pt idx="7">
                  <c:v>0.91666666699999999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7F0A-47BC-A627-65076246148F}"/>
            </c:ext>
          </c:extLst>
        </c:ser>
        <c:ser>
          <c:idx val="6"/>
          <c:order val="6"/>
          <c:tx>
            <c:strRef>
              <c:f>OSULeaf!$H$4</c:f>
              <c:strCache>
                <c:ptCount val="1"/>
                <c:pt idx="0">
                  <c:v>random_forest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OSULeaf!$A$5:$A$12</c:f>
              <c:numCache>
                <c:formatCode>General</c:formatCode>
                <c:ptCount val="8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</c:numCache>
            </c:numRef>
          </c:cat>
          <c:val>
            <c:numRef>
              <c:f>OSULeaf!$H$5:$H$12</c:f>
              <c:numCache>
                <c:formatCode>General</c:formatCode>
                <c:ptCount val="8"/>
                <c:pt idx="0">
                  <c:v>0.91666666699999999</c:v>
                </c:pt>
                <c:pt idx="1">
                  <c:v>0.77272727299999999</c:v>
                </c:pt>
                <c:pt idx="2">
                  <c:v>0.71118012399999997</c:v>
                </c:pt>
                <c:pt idx="3">
                  <c:v>0.83954451299999999</c:v>
                </c:pt>
                <c:pt idx="4">
                  <c:v>0.86542443099999999</c:v>
                </c:pt>
                <c:pt idx="5">
                  <c:v>0.81818181800000001</c:v>
                </c:pt>
                <c:pt idx="6">
                  <c:v>0.84782608699999995</c:v>
                </c:pt>
                <c:pt idx="7">
                  <c:v>0.89166666699999997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7F0A-47BC-A627-65076246148F}"/>
            </c:ext>
          </c:extLst>
        </c:ser>
        <c:ser>
          <c:idx val="7"/>
          <c:order val="7"/>
          <c:tx>
            <c:strRef>
              <c:f>OSULeaf!$I$4</c:f>
              <c:strCache>
                <c:ptCount val="1"/>
                <c:pt idx="0">
                  <c:v>ADEN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OSULeaf!$A$5:$A$12</c:f>
              <c:numCache>
                <c:formatCode>General</c:formatCode>
                <c:ptCount val="8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</c:numCache>
            </c:numRef>
          </c:cat>
          <c:val>
            <c:numRef>
              <c:f>OSULeaf!$I$5:$I$12</c:f>
              <c:numCache>
                <c:formatCode>General</c:formatCode>
                <c:ptCount val="8"/>
                <c:pt idx="0">
                  <c:v>0.90833333299999997</c:v>
                </c:pt>
                <c:pt idx="1">
                  <c:v>0.840909091</c:v>
                </c:pt>
                <c:pt idx="2">
                  <c:v>0.75672877800000005</c:v>
                </c:pt>
                <c:pt idx="3">
                  <c:v>0.78985507200000005</c:v>
                </c:pt>
                <c:pt idx="4">
                  <c:v>0.80020703900000001</c:v>
                </c:pt>
                <c:pt idx="5">
                  <c:v>0.93181818199999999</c:v>
                </c:pt>
                <c:pt idx="6">
                  <c:v>0.86542443099999999</c:v>
                </c:pt>
                <c:pt idx="7">
                  <c:v>0.95833333300000001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7F0A-47BC-A627-6507624614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99320432"/>
        <c:axId val="1199317104"/>
      </c:lineChart>
      <c:catAx>
        <c:axId val="11993204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dirty="0"/>
                  <a:t>Time Steps</a:t>
                </a:r>
              </a:p>
            </c:rich>
          </c:tx>
          <c:layout>
            <c:manualLayout>
              <c:xMode val="edge"/>
              <c:yMode val="edge"/>
              <c:x val="0.48698523388691967"/>
              <c:y val="0.8089128198994283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IL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L"/>
          </a:p>
        </c:txPr>
        <c:crossAx val="1199317104"/>
        <c:crosses val="autoZero"/>
        <c:auto val="1"/>
        <c:lblAlgn val="ctr"/>
        <c:lblOffset val="100"/>
        <c:noMultiLvlLbl val="0"/>
      </c:catAx>
      <c:valAx>
        <c:axId val="1199317104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AUC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IL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L"/>
          </a:p>
        </c:txPr>
        <c:crossAx val="11993204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2898017660079847"/>
          <c:y val="0.90894919355392179"/>
          <c:w val="0.59337494644140409"/>
          <c:h val="9.10508064460782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IL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/>
              <a:t>Phoneme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L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Phoneme!$B$4</c:f>
              <c:strCache>
                <c:ptCount val="1"/>
                <c:pt idx="0">
                  <c:v>ada_boost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Phoneme!$A$5:$A$12</c:f>
              <c:numCache>
                <c:formatCode>General</c:formatCode>
                <c:ptCount val="8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</c:numCache>
            </c:numRef>
          </c:cat>
          <c:val>
            <c:numRef>
              <c:f>Phoneme!$B$5:$B$12</c:f>
              <c:numCache>
                <c:formatCode>General</c:formatCode>
                <c:ptCount val="8"/>
                <c:pt idx="0">
                  <c:v>0.76535964000000001</c:v>
                </c:pt>
                <c:pt idx="1">
                  <c:v>0.792768429</c:v>
                </c:pt>
                <c:pt idx="2">
                  <c:v>0.74527310899999999</c:v>
                </c:pt>
                <c:pt idx="3">
                  <c:v>0.78635758</c:v>
                </c:pt>
                <c:pt idx="4">
                  <c:v>0.76870171499999995</c:v>
                </c:pt>
                <c:pt idx="5">
                  <c:v>0.79112450300000003</c:v>
                </c:pt>
                <c:pt idx="6">
                  <c:v>0.81370656399999997</c:v>
                </c:pt>
                <c:pt idx="7">
                  <c:v>0.72419420000000001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A8D-4484-AD2A-2CF77BFAC9C4}"/>
            </c:ext>
          </c:extLst>
        </c:ser>
        <c:ser>
          <c:idx val="1"/>
          <c:order val="1"/>
          <c:tx>
            <c:strRef>
              <c:f>Phoneme!$C$4</c:f>
              <c:strCache>
                <c:ptCount val="1"/>
                <c:pt idx="0">
                  <c:v>desicition_tree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Phoneme!$A$5:$A$12</c:f>
              <c:numCache>
                <c:formatCode>General</c:formatCode>
                <c:ptCount val="8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</c:numCache>
            </c:numRef>
          </c:cat>
          <c:val>
            <c:numRef>
              <c:f>Phoneme!$C$5:$C$12</c:f>
              <c:numCache>
                <c:formatCode>General</c:formatCode>
                <c:ptCount val="8"/>
                <c:pt idx="0">
                  <c:v>0.77403429899999998</c:v>
                </c:pt>
                <c:pt idx="1">
                  <c:v>0.78345352599999996</c:v>
                </c:pt>
                <c:pt idx="2">
                  <c:v>0.748972415</c:v>
                </c:pt>
                <c:pt idx="3">
                  <c:v>0.78975293400000002</c:v>
                </c:pt>
                <c:pt idx="4">
                  <c:v>0.81058036600000005</c:v>
                </c:pt>
                <c:pt idx="5">
                  <c:v>0.84112621600000004</c:v>
                </c:pt>
                <c:pt idx="6">
                  <c:v>0.84462906800000004</c:v>
                </c:pt>
                <c:pt idx="7">
                  <c:v>0.77225624100000001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A8D-4484-AD2A-2CF77BFAC9C4}"/>
            </c:ext>
          </c:extLst>
        </c:ser>
        <c:ser>
          <c:idx val="2"/>
          <c:order val="2"/>
          <c:tx>
            <c:strRef>
              <c:f>Phoneme!$D$4</c:f>
              <c:strCache>
                <c:ptCount val="1"/>
                <c:pt idx="0">
                  <c:v>gaussian_nb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Phoneme!$A$5:$A$12</c:f>
              <c:numCache>
                <c:formatCode>General</c:formatCode>
                <c:ptCount val="8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</c:numCache>
            </c:numRef>
          </c:cat>
          <c:val>
            <c:numRef>
              <c:f>Phoneme!$D$5:$D$12</c:f>
              <c:numCache>
                <c:formatCode>General</c:formatCode>
                <c:ptCount val="8"/>
                <c:pt idx="0">
                  <c:v>0.75109890099999999</c:v>
                </c:pt>
                <c:pt idx="1">
                  <c:v>0.76502403799999996</c:v>
                </c:pt>
                <c:pt idx="2">
                  <c:v>0.76376963799999997</c:v>
                </c:pt>
                <c:pt idx="3">
                  <c:v>0.73461655800000003</c:v>
                </c:pt>
                <c:pt idx="4">
                  <c:v>0.76578104400000002</c:v>
                </c:pt>
                <c:pt idx="5">
                  <c:v>0.70915799199999996</c:v>
                </c:pt>
                <c:pt idx="6">
                  <c:v>0.74355350200000003</c:v>
                </c:pt>
                <c:pt idx="7">
                  <c:v>0.70681649999999996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A8D-4484-AD2A-2CF77BFAC9C4}"/>
            </c:ext>
          </c:extLst>
        </c:ser>
        <c:ser>
          <c:idx val="3"/>
          <c:order val="3"/>
          <c:tx>
            <c:strRef>
              <c:f>Phoneme!$E$4</c:f>
              <c:strCache>
                <c:ptCount val="1"/>
                <c:pt idx="0">
                  <c:v>gaussian_process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Phoneme!$A$5:$A$12</c:f>
              <c:numCache>
                <c:formatCode>General</c:formatCode>
                <c:ptCount val="8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</c:numCache>
            </c:numRef>
          </c:cat>
          <c:val>
            <c:numRef>
              <c:f>Phoneme!$E$5:$E$12</c:f>
              <c:numCache>
                <c:formatCode>General</c:formatCode>
                <c:ptCount val="8"/>
                <c:pt idx="0">
                  <c:v>0.82114552100000004</c:v>
                </c:pt>
                <c:pt idx="1">
                  <c:v>0.81079727599999996</c:v>
                </c:pt>
                <c:pt idx="2">
                  <c:v>0.82729722299999997</c:v>
                </c:pt>
                <c:pt idx="3">
                  <c:v>0.80503604100000004</c:v>
                </c:pt>
                <c:pt idx="4">
                  <c:v>0.84967966800000005</c:v>
                </c:pt>
                <c:pt idx="5">
                  <c:v>0.86522394199999997</c:v>
                </c:pt>
                <c:pt idx="6">
                  <c:v>0.869622173</c:v>
                </c:pt>
                <c:pt idx="7">
                  <c:v>0.85465311899999996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A8D-4484-AD2A-2CF77BFAC9C4}"/>
            </c:ext>
          </c:extLst>
        </c:ser>
        <c:ser>
          <c:idx val="4"/>
          <c:order val="4"/>
          <c:tx>
            <c:strRef>
              <c:f>Phoneme!$F$4</c:f>
              <c:strCache>
                <c:ptCount val="1"/>
                <c:pt idx="0">
                  <c:v>logistic_regression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Phoneme!$A$5:$A$12</c:f>
              <c:numCache>
                <c:formatCode>General</c:formatCode>
                <c:ptCount val="8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</c:numCache>
            </c:numRef>
          </c:cat>
          <c:val>
            <c:numRef>
              <c:f>Phoneme!$F$5:$F$12</c:f>
              <c:numCache>
                <c:formatCode>General</c:formatCode>
                <c:ptCount val="8"/>
                <c:pt idx="0">
                  <c:v>0.67224442200000001</c:v>
                </c:pt>
                <c:pt idx="1">
                  <c:v>0.69070512799999995</c:v>
                </c:pt>
                <c:pt idx="2">
                  <c:v>0.69874254000000002</c:v>
                </c:pt>
                <c:pt idx="3">
                  <c:v>0.68013838299999996</c:v>
                </c:pt>
                <c:pt idx="4">
                  <c:v>0.70713208999999999</c:v>
                </c:pt>
                <c:pt idx="5">
                  <c:v>0.65675934800000002</c:v>
                </c:pt>
                <c:pt idx="6">
                  <c:v>0.68615554300000003</c:v>
                </c:pt>
                <c:pt idx="7">
                  <c:v>0.640417872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A8D-4484-AD2A-2CF77BFAC9C4}"/>
            </c:ext>
          </c:extLst>
        </c:ser>
        <c:ser>
          <c:idx val="5"/>
          <c:order val="5"/>
          <c:tx>
            <c:strRef>
              <c:f>Phoneme!$G$4</c:f>
              <c:strCache>
                <c:ptCount val="1"/>
                <c:pt idx="0">
                  <c:v>mlp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Phoneme!$A$5:$A$12</c:f>
              <c:numCache>
                <c:formatCode>General</c:formatCode>
                <c:ptCount val="8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</c:numCache>
            </c:numRef>
          </c:cat>
          <c:val>
            <c:numRef>
              <c:f>Phoneme!$G$5:$G$12</c:f>
              <c:numCache>
                <c:formatCode>General</c:formatCode>
                <c:ptCount val="8"/>
                <c:pt idx="0">
                  <c:v>0.79586247099999996</c:v>
                </c:pt>
                <c:pt idx="1">
                  <c:v>0.80679086499999997</c:v>
                </c:pt>
                <c:pt idx="2">
                  <c:v>0.82951224000000001</c:v>
                </c:pt>
                <c:pt idx="3">
                  <c:v>0.790290732</c:v>
                </c:pt>
                <c:pt idx="4">
                  <c:v>0.82127378900000003</c:v>
                </c:pt>
                <c:pt idx="5">
                  <c:v>0.85454903400000004</c:v>
                </c:pt>
                <c:pt idx="6">
                  <c:v>0.82563430800000004</c:v>
                </c:pt>
                <c:pt idx="7">
                  <c:v>0.79560594799999995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A8D-4484-AD2A-2CF77BFAC9C4}"/>
            </c:ext>
          </c:extLst>
        </c:ser>
        <c:ser>
          <c:idx val="6"/>
          <c:order val="6"/>
          <c:tx>
            <c:strRef>
              <c:f>Phoneme!$H$4</c:f>
              <c:strCache>
                <c:ptCount val="1"/>
                <c:pt idx="0">
                  <c:v>random_forest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Phoneme!$A$5:$A$12</c:f>
              <c:numCache>
                <c:formatCode>General</c:formatCode>
                <c:ptCount val="8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</c:numCache>
            </c:numRef>
          </c:cat>
          <c:val>
            <c:numRef>
              <c:f>Phoneme!$H$5:$H$12</c:f>
              <c:numCache>
                <c:formatCode>General</c:formatCode>
                <c:ptCount val="8"/>
                <c:pt idx="0">
                  <c:v>0.80520312999999999</c:v>
                </c:pt>
                <c:pt idx="1">
                  <c:v>0.81850961499999997</c:v>
                </c:pt>
                <c:pt idx="2">
                  <c:v>0.83956734899999996</c:v>
                </c:pt>
                <c:pt idx="3">
                  <c:v>0.81915525499999997</c:v>
                </c:pt>
                <c:pt idx="4">
                  <c:v>0.85406067500000005</c:v>
                </c:pt>
                <c:pt idx="5">
                  <c:v>0.88838001600000005</c:v>
                </c:pt>
                <c:pt idx="6">
                  <c:v>0.89844180900000004</c:v>
                </c:pt>
                <c:pt idx="7">
                  <c:v>0.84361752199999995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CA8D-4484-AD2A-2CF77BFAC9C4}"/>
            </c:ext>
          </c:extLst>
        </c:ser>
        <c:ser>
          <c:idx val="7"/>
          <c:order val="7"/>
          <c:tx>
            <c:strRef>
              <c:f>Phoneme!$I$4</c:f>
              <c:strCache>
                <c:ptCount val="1"/>
                <c:pt idx="0">
                  <c:v>ADEN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Phoneme!$A$5:$A$12</c:f>
              <c:numCache>
                <c:formatCode>General</c:formatCode>
                <c:ptCount val="8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</c:numCache>
            </c:numRef>
          </c:cat>
          <c:val>
            <c:numRef>
              <c:f>Phoneme!$I$5:$I$12</c:f>
              <c:numCache>
                <c:formatCode>General</c:formatCode>
                <c:ptCount val="8"/>
                <c:pt idx="0">
                  <c:v>0.82114552100000004</c:v>
                </c:pt>
                <c:pt idx="1">
                  <c:v>0.81079727599999996</c:v>
                </c:pt>
                <c:pt idx="2">
                  <c:v>0.83956734899999996</c:v>
                </c:pt>
                <c:pt idx="3">
                  <c:v>0.81915525499999997</c:v>
                </c:pt>
                <c:pt idx="4">
                  <c:v>0.85406067500000005</c:v>
                </c:pt>
                <c:pt idx="5">
                  <c:v>0.88838001600000005</c:v>
                </c:pt>
                <c:pt idx="6">
                  <c:v>0.89844180900000004</c:v>
                </c:pt>
                <c:pt idx="7">
                  <c:v>0.84361752199999995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CA8D-4484-AD2A-2CF77BFAC9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79964672"/>
        <c:axId val="1379963840"/>
      </c:lineChart>
      <c:catAx>
        <c:axId val="13799646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dirty="0"/>
                  <a:t>Time Steps</a:t>
                </a:r>
              </a:p>
            </c:rich>
          </c:tx>
          <c:layout>
            <c:manualLayout>
              <c:xMode val="edge"/>
              <c:yMode val="edge"/>
              <c:x val="0.48800696025818852"/>
              <c:y val="0.801004401325520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I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L"/>
          </a:p>
        </c:txPr>
        <c:crossAx val="1379963840"/>
        <c:crosses val="autoZero"/>
        <c:auto val="1"/>
        <c:lblAlgn val="ctr"/>
        <c:lblOffset val="100"/>
        <c:noMultiLvlLbl val="0"/>
      </c:catAx>
      <c:valAx>
        <c:axId val="1379963840"/>
        <c:scaling>
          <c:orientation val="minMax"/>
          <c:max val="0.9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AUC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I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L"/>
          </a:p>
        </c:txPr>
        <c:crossAx val="13799646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0952260160880942"/>
          <c:y val="0.9058532927043873"/>
          <c:w val="0.6331878573862928"/>
          <c:h val="8.388551221057977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IL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/>
              <a:t>DistalPhalanxTW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L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DistalPhalanxTW!$B$4</c:f>
              <c:strCache>
                <c:ptCount val="1"/>
                <c:pt idx="0">
                  <c:v>ada_boost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DistalPhalanxTW!$A$5:$A$12</c:f>
              <c:numCache>
                <c:formatCode>General</c:formatCode>
                <c:ptCount val="8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</c:numCache>
            </c:numRef>
          </c:cat>
          <c:val>
            <c:numRef>
              <c:f>DistalPhalanxTW!$B$5:$B$12</c:f>
              <c:numCache>
                <c:formatCode>General</c:formatCode>
                <c:ptCount val="8"/>
                <c:pt idx="0">
                  <c:v>0.70506912399999999</c:v>
                </c:pt>
                <c:pt idx="1">
                  <c:v>0.73538230900000001</c:v>
                </c:pt>
                <c:pt idx="2">
                  <c:v>0.64414414399999997</c:v>
                </c:pt>
                <c:pt idx="3">
                  <c:v>0.58823529399999996</c:v>
                </c:pt>
                <c:pt idx="4">
                  <c:v>0.82187500000000002</c:v>
                </c:pt>
                <c:pt idx="5">
                  <c:v>0.71875</c:v>
                </c:pt>
                <c:pt idx="6">
                  <c:v>0.848694316</c:v>
                </c:pt>
                <c:pt idx="7">
                  <c:v>0.52525252499999997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EF1-4A7D-9D8B-63574EC8D147}"/>
            </c:ext>
          </c:extLst>
        </c:ser>
        <c:ser>
          <c:idx val="1"/>
          <c:order val="1"/>
          <c:tx>
            <c:strRef>
              <c:f>DistalPhalanxTW!$C$4</c:f>
              <c:strCache>
                <c:ptCount val="1"/>
                <c:pt idx="0">
                  <c:v>desicition_tree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DistalPhalanxTW!$A$5:$A$12</c:f>
              <c:numCache>
                <c:formatCode>General</c:formatCode>
                <c:ptCount val="8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</c:numCache>
            </c:numRef>
          </c:cat>
          <c:val>
            <c:numRef>
              <c:f>DistalPhalanxTW!$C$5:$C$12</c:f>
              <c:numCache>
                <c:formatCode>General</c:formatCode>
                <c:ptCount val="8"/>
                <c:pt idx="0">
                  <c:v>0.69738863299999998</c:v>
                </c:pt>
                <c:pt idx="1">
                  <c:v>0.71364317799999999</c:v>
                </c:pt>
                <c:pt idx="2">
                  <c:v>0.78468468499999999</c:v>
                </c:pt>
                <c:pt idx="3">
                  <c:v>0.64705882400000003</c:v>
                </c:pt>
                <c:pt idx="4">
                  <c:v>0.81562500000000004</c:v>
                </c:pt>
                <c:pt idx="5">
                  <c:v>0.63541666699999999</c:v>
                </c:pt>
                <c:pt idx="6">
                  <c:v>0.80107526900000003</c:v>
                </c:pt>
                <c:pt idx="7">
                  <c:v>0.44949494899999998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EF1-4A7D-9D8B-63574EC8D147}"/>
            </c:ext>
          </c:extLst>
        </c:ser>
        <c:ser>
          <c:idx val="2"/>
          <c:order val="2"/>
          <c:tx>
            <c:strRef>
              <c:f>DistalPhalanxTW!$D$4</c:f>
              <c:strCache>
                <c:ptCount val="1"/>
                <c:pt idx="0">
                  <c:v>gaussian_nb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DistalPhalanxTW!$A$5:$A$12</c:f>
              <c:numCache>
                <c:formatCode>General</c:formatCode>
                <c:ptCount val="8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</c:numCache>
            </c:numRef>
          </c:cat>
          <c:val>
            <c:numRef>
              <c:f>DistalPhalanxTW!$D$5:$D$12</c:f>
              <c:numCache>
                <c:formatCode>General</c:formatCode>
                <c:ptCount val="8"/>
                <c:pt idx="0">
                  <c:v>0.88709677399999998</c:v>
                </c:pt>
                <c:pt idx="1">
                  <c:v>0.892053973</c:v>
                </c:pt>
                <c:pt idx="2">
                  <c:v>0.71711711700000003</c:v>
                </c:pt>
                <c:pt idx="3">
                  <c:v>0.79411764699999998</c:v>
                </c:pt>
                <c:pt idx="4">
                  <c:v>0.859375</c:v>
                </c:pt>
                <c:pt idx="5">
                  <c:v>0.81597222199999997</c:v>
                </c:pt>
                <c:pt idx="6">
                  <c:v>0.91935483900000003</c:v>
                </c:pt>
                <c:pt idx="7">
                  <c:v>0.42424242400000001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EF1-4A7D-9D8B-63574EC8D147}"/>
            </c:ext>
          </c:extLst>
        </c:ser>
        <c:ser>
          <c:idx val="3"/>
          <c:order val="3"/>
          <c:tx>
            <c:strRef>
              <c:f>DistalPhalanxTW!$E$4</c:f>
              <c:strCache>
                <c:ptCount val="1"/>
                <c:pt idx="0">
                  <c:v>gaussian_process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DistalPhalanxTW!$A$5:$A$12</c:f>
              <c:numCache>
                <c:formatCode>General</c:formatCode>
                <c:ptCount val="8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</c:numCache>
            </c:numRef>
          </c:cat>
          <c:val>
            <c:numRef>
              <c:f>DistalPhalanxTW!$E$5:$E$12</c:f>
              <c:numCache>
                <c:formatCode>General</c:formatCode>
                <c:ptCount val="8"/>
                <c:pt idx="0">
                  <c:v>0.77649769599999996</c:v>
                </c:pt>
                <c:pt idx="1">
                  <c:v>0.77886056999999997</c:v>
                </c:pt>
                <c:pt idx="2">
                  <c:v>0.74414414399999995</c:v>
                </c:pt>
                <c:pt idx="3">
                  <c:v>0.77941176499999998</c:v>
                </c:pt>
                <c:pt idx="4">
                  <c:v>0.85624999999999996</c:v>
                </c:pt>
                <c:pt idx="5">
                  <c:v>0.79513888899999996</c:v>
                </c:pt>
                <c:pt idx="6">
                  <c:v>0.943932412</c:v>
                </c:pt>
                <c:pt idx="7">
                  <c:v>0.340909091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EF1-4A7D-9D8B-63574EC8D147}"/>
            </c:ext>
          </c:extLst>
        </c:ser>
        <c:ser>
          <c:idx val="4"/>
          <c:order val="4"/>
          <c:tx>
            <c:strRef>
              <c:f>DistalPhalanxTW!$F$4</c:f>
              <c:strCache>
                <c:ptCount val="1"/>
                <c:pt idx="0">
                  <c:v>logistic_regression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DistalPhalanxTW!$A$5:$A$12</c:f>
              <c:numCache>
                <c:formatCode>General</c:formatCode>
                <c:ptCount val="8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</c:numCache>
            </c:numRef>
          </c:cat>
          <c:val>
            <c:numRef>
              <c:f>DistalPhalanxTW!$F$5:$F$12</c:f>
              <c:numCache>
                <c:formatCode>General</c:formatCode>
                <c:ptCount val="8"/>
                <c:pt idx="0">
                  <c:v>0.82411674300000004</c:v>
                </c:pt>
                <c:pt idx="1">
                  <c:v>0.80509745099999996</c:v>
                </c:pt>
                <c:pt idx="2">
                  <c:v>0.61081081100000001</c:v>
                </c:pt>
                <c:pt idx="3">
                  <c:v>0.77941176499999998</c:v>
                </c:pt>
                <c:pt idx="4">
                  <c:v>0.89687499999999998</c:v>
                </c:pt>
                <c:pt idx="5">
                  <c:v>0.79513888899999996</c:v>
                </c:pt>
                <c:pt idx="6">
                  <c:v>0.85637480799999999</c:v>
                </c:pt>
                <c:pt idx="7">
                  <c:v>0.47222222200000002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EF1-4A7D-9D8B-63574EC8D147}"/>
            </c:ext>
          </c:extLst>
        </c:ser>
        <c:ser>
          <c:idx val="5"/>
          <c:order val="5"/>
          <c:tx>
            <c:strRef>
              <c:f>DistalPhalanxTW!$G$4</c:f>
              <c:strCache>
                <c:ptCount val="1"/>
                <c:pt idx="0">
                  <c:v>mlp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DistalPhalanxTW!$A$5:$A$12</c:f>
              <c:numCache>
                <c:formatCode>General</c:formatCode>
                <c:ptCount val="8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</c:numCache>
            </c:numRef>
          </c:cat>
          <c:val>
            <c:numRef>
              <c:f>DistalPhalanxTW!$G$5:$G$12</c:f>
              <c:numCache>
                <c:formatCode>General</c:formatCode>
                <c:ptCount val="8"/>
                <c:pt idx="0">
                  <c:v>0.77649769599999996</c:v>
                </c:pt>
                <c:pt idx="1">
                  <c:v>0.78335832100000002</c:v>
                </c:pt>
                <c:pt idx="2">
                  <c:v>0.65045045000000001</c:v>
                </c:pt>
                <c:pt idx="3">
                  <c:v>0.69117647100000001</c:v>
                </c:pt>
                <c:pt idx="4">
                  <c:v>0.87187499999999996</c:v>
                </c:pt>
                <c:pt idx="5">
                  <c:v>0.8125</c:v>
                </c:pt>
                <c:pt idx="6">
                  <c:v>0.83256528399999996</c:v>
                </c:pt>
                <c:pt idx="7">
                  <c:v>0.44444444399999999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BEF1-4A7D-9D8B-63574EC8D147}"/>
            </c:ext>
          </c:extLst>
        </c:ser>
        <c:ser>
          <c:idx val="6"/>
          <c:order val="6"/>
          <c:tx>
            <c:strRef>
              <c:f>DistalPhalanxTW!$H$4</c:f>
              <c:strCache>
                <c:ptCount val="1"/>
                <c:pt idx="0">
                  <c:v>random_forest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DistalPhalanxTW!$A$5:$A$12</c:f>
              <c:numCache>
                <c:formatCode>General</c:formatCode>
                <c:ptCount val="8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</c:numCache>
            </c:numRef>
          </c:cat>
          <c:val>
            <c:numRef>
              <c:f>DistalPhalanxTW!$H$5:$H$12</c:f>
              <c:numCache>
                <c:formatCode>General</c:formatCode>
                <c:ptCount val="8"/>
                <c:pt idx="0">
                  <c:v>0.78417818699999997</c:v>
                </c:pt>
                <c:pt idx="1">
                  <c:v>0.78335832100000002</c:v>
                </c:pt>
                <c:pt idx="2">
                  <c:v>0.73063063100000003</c:v>
                </c:pt>
                <c:pt idx="3">
                  <c:v>0.85294117599999997</c:v>
                </c:pt>
                <c:pt idx="4">
                  <c:v>0.89687499999999998</c:v>
                </c:pt>
                <c:pt idx="5">
                  <c:v>0.84375</c:v>
                </c:pt>
                <c:pt idx="6">
                  <c:v>0.91244239599999999</c:v>
                </c:pt>
                <c:pt idx="7">
                  <c:v>0.54545454500000001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BEF1-4A7D-9D8B-63574EC8D147}"/>
            </c:ext>
          </c:extLst>
        </c:ser>
        <c:ser>
          <c:idx val="7"/>
          <c:order val="7"/>
          <c:tx>
            <c:strRef>
              <c:f>DistalPhalanxTW!$I$4</c:f>
              <c:strCache>
                <c:ptCount val="1"/>
                <c:pt idx="0">
                  <c:v>ADEN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DistalPhalanxTW!$A$5:$A$12</c:f>
              <c:numCache>
                <c:formatCode>General</c:formatCode>
                <c:ptCount val="8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</c:numCache>
            </c:numRef>
          </c:cat>
          <c:val>
            <c:numRef>
              <c:f>DistalPhalanxTW!$I$5:$I$12</c:f>
              <c:numCache>
                <c:formatCode>General</c:formatCode>
                <c:ptCount val="8"/>
                <c:pt idx="0">
                  <c:v>0.78417818699999997</c:v>
                </c:pt>
                <c:pt idx="1">
                  <c:v>0.892053973</c:v>
                </c:pt>
                <c:pt idx="2">
                  <c:v>0.71711711700000003</c:v>
                </c:pt>
                <c:pt idx="3">
                  <c:v>0.85294117599999997</c:v>
                </c:pt>
                <c:pt idx="4">
                  <c:v>0.89687499999999998</c:v>
                </c:pt>
                <c:pt idx="5">
                  <c:v>0.84375</c:v>
                </c:pt>
                <c:pt idx="6">
                  <c:v>0.91244239599999999</c:v>
                </c:pt>
                <c:pt idx="7">
                  <c:v>0.54545454500000001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BEF1-4A7D-9D8B-63574EC8D1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62671808"/>
        <c:axId val="1062672224"/>
      </c:lineChart>
      <c:catAx>
        <c:axId val="10626718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dirty="0"/>
                  <a:t>Time Steps</a:t>
                </a:r>
              </a:p>
            </c:rich>
          </c:tx>
          <c:layout>
            <c:manualLayout>
              <c:xMode val="edge"/>
              <c:yMode val="edge"/>
              <c:x val="0.48856970512621134"/>
              <c:y val="0.8064894187740786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I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L"/>
          </a:p>
        </c:txPr>
        <c:crossAx val="1062672224"/>
        <c:crosses val="autoZero"/>
        <c:auto val="1"/>
        <c:lblAlgn val="ctr"/>
        <c:lblOffset val="100"/>
        <c:noMultiLvlLbl val="0"/>
      </c:catAx>
      <c:valAx>
        <c:axId val="1062672224"/>
        <c:scaling>
          <c:orientation val="minMax"/>
          <c:max val="0.95000000000000007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AUC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I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L"/>
          </a:p>
        </c:txPr>
        <c:crossAx val="10626718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3276273922367272"/>
          <c:y val="0.88544301438113171"/>
          <c:w val="0.60855014074900438"/>
          <c:h val="0.1121862788477590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IL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/>
              <a:t>MedicalImages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L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MedicalImages!$B$4</c:f>
              <c:strCache>
                <c:ptCount val="1"/>
                <c:pt idx="0">
                  <c:v>ada_boost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MedicalImages!$A$5:$A$12</c:f>
              <c:numCache>
                <c:formatCode>General</c:formatCode>
                <c:ptCount val="8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</c:numCache>
            </c:numRef>
          </c:cat>
          <c:val>
            <c:numRef>
              <c:f>MedicalImages!$B$5:$B$12</c:f>
              <c:numCache>
                <c:formatCode>General</c:formatCode>
                <c:ptCount val="8"/>
                <c:pt idx="0">
                  <c:v>0.58933823500000004</c:v>
                </c:pt>
                <c:pt idx="1">
                  <c:v>0.65376984100000002</c:v>
                </c:pt>
                <c:pt idx="2">
                  <c:v>0.70833333300000001</c:v>
                </c:pt>
                <c:pt idx="3">
                  <c:v>0.76149526099999998</c:v>
                </c:pt>
                <c:pt idx="4">
                  <c:v>0.63681402399999998</c:v>
                </c:pt>
                <c:pt idx="5">
                  <c:v>0.74615384600000001</c:v>
                </c:pt>
                <c:pt idx="6">
                  <c:v>0.71052631600000005</c:v>
                </c:pt>
                <c:pt idx="7">
                  <c:v>0.68777056299999995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21A-47A3-8D89-0B682CA8C500}"/>
            </c:ext>
          </c:extLst>
        </c:ser>
        <c:ser>
          <c:idx val="1"/>
          <c:order val="1"/>
          <c:tx>
            <c:strRef>
              <c:f>MedicalImages!$C$4</c:f>
              <c:strCache>
                <c:ptCount val="1"/>
                <c:pt idx="0">
                  <c:v>desicition_tree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MedicalImages!$A$5:$A$12</c:f>
              <c:numCache>
                <c:formatCode>General</c:formatCode>
                <c:ptCount val="8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</c:numCache>
            </c:numRef>
          </c:cat>
          <c:val>
            <c:numRef>
              <c:f>MedicalImages!$C$5:$C$12</c:f>
              <c:numCache>
                <c:formatCode>General</c:formatCode>
                <c:ptCount val="8"/>
                <c:pt idx="0">
                  <c:v>0.54558823499999998</c:v>
                </c:pt>
                <c:pt idx="1">
                  <c:v>0.59126984100000002</c:v>
                </c:pt>
                <c:pt idx="2">
                  <c:v>0.62202380999999995</c:v>
                </c:pt>
                <c:pt idx="3">
                  <c:v>0.72850122900000003</c:v>
                </c:pt>
                <c:pt idx="4">
                  <c:v>0.66349085399999996</c:v>
                </c:pt>
                <c:pt idx="5">
                  <c:v>0.71846153800000001</c:v>
                </c:pt>
                <c:pt idx="6">
                  <c:v>0.73026315799999997</c:v>
                </c:pt>
                <c:pt idx="7">
                  <c:v>0.68957431499999999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21A-47A3-8D89-0B682CA8C500}"/>
            </c:ext>
          </c:extLst>
        </c:ser>
        <c:ser>
          <c:idx val="2"/>
          <c:order val="2"/>
          <c:tx>
            <c:strRef>
              <c:f>MedicalImages!$D$4</c:f>
              <c:strCache>
                <c:ptCount val="1"/>
                <c:pt idx="0">
                  <c:v>gaussian_nb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MedicalImages!$A$5:$A$12</c:f>
              <c:numCache>
                <c:formatCode>General</c:formatCode>
                <c:ptCount val="8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</c:numCache>
            </c:numRef>
          </c:cat>
          <c:val>
            <c:numRef>
              <c:f>MedicalImages!$D$5:$D$12</c:f>
              <c:numCache>
                <c:formatCode>General</c:formatCode>
                <c:ptCount val="8"/>
                <c:pt idx="0">
                  <c:v>0.57169117599999997</c:v>
                </c:pt>
                <c:pt idx="1">
                  <c:v>0.54861111100000004</c:v>
                </c:pt>
                <c:pt idx="2">
                  <c:v>0.51587301600000002</c:v>
                </c:pt>
                <c:pt idx="3">
                  <c:v>0.53316953300000003</c:v>
                </c:pt>
                <c:pt idx="4">
                  <c:v>0.58917682900000001</c:v>
                </c:pt>
                <c:pt idx="5">
                  <c:v>0.50820512799999995</c:v>
                </c:pt>
                <c:pt idx="6">
                  <c:v>0.67763157900000004</c:v>
                </c:pt>
                <c:pt idx="7">
                  <c:v>0.58279220799999998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21A-47A3-8D89-0B682CA8C500}"/>
            </c:ext>
          </c:extLst>
        </c:ser>
        <c:ser>
          <c:idx val="3"/>
          <c:order val="3"/>
          <c:tx>
            <c:strRef>
              <c:f>MedicalImages!$E$4</c:f>
              <c:strCache>
                <c:ptCount val="1"/>
                <c:pt idx="0">
                  <c:v>gaussian_process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MedicalImages!$A$5:$A$12</c:f>
              <c:numCache>
                <c:formatCode>General</c:formatCode>
                <c:ptCount val="8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</c:numCache>
            </c:numRef>
          </c:cat>
          <c:val>
            <c:numRef>
              <c:f>MedicalImages!$E$5:$E$12</c:f>
              <c:numCache>
                <c:formatCode>General</c:formatCode>
                <c:ptCount val="8"/>
                <c:pt idx="0">
                  <c:v>0.61875000000000002</c:v>
                </c:pt>
                <c:pt idx="1">
                  <c:v>0.76984127000000002</c:v>
                </c:pt>
                <c:pt idx="2">
                  <c:v>0.746031746</c:v>
                </c:pt>
                <c:pt idx="3">
                  <c:v>0.80852930899999997</c:v>
                </c:pt>
                <c:pt idx="4">
                  <c:v>0.83041158500000001</c:v>
                </c:pt>
                <c:pt idx="5">
                  <c:v>0.79743589699999995</c:v>
                </c:pt>
                <c:pt idx="6">
                  <c:v>0.82894736800000002</c:v>
                </c:pt>
                <c:pt idx="7">
                  <c:v>0.70725108199999998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21A-47A3-8D89-0B682CA8C500}"/>
            </c:ext>
          </c:extLst>
        </c:ser>
        <c:ser>
          <c:idx val="4"/>
          <c:order val="4"/>
          <c:tx>
            <c:strRef>
              <c:f>MedicalImages!$F$4</c:f>
              <c:strCache>
                <c:ptCount val="1"/>
                <c:pt idx="0">
                  <c:v>logistic_regression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MedicalImages!$A$5:$A$12</c:f>
              <c:numCache>
                <c:formatCode>General</c:formatCode>
                <c:ptCount val="8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</c:numCache>
            </c:numRef>
          </c:cat>
          <c:val>
            <c:numRef>
              <c:f>MedicalImages!$F$5:$F$12</c:f>
              <c:numCache>
                <c:formatCode>General</c:formatCode>
                <c:ptCount val="8"/>
                <c:pt idx="0">
                  <c:v>0.66249999999999998</c:v>
                </c:pt>
                <c:pt idx="1">
                  <c:v>0.5625</c:v>
                </c:pt>
                <c:pt idx="2">
                  <c:v>0.63492063499999996</c:v>
                </c:pt>
                <c:pt idx="3">
                  <c:v>0.68146718100000003</c:v>
                </c:pt>
                <c:pt idx="4">
                  <c:v>0.64367377999999997</c:v>
                </c:pt>
                <c:pt idx="5">
                  <c:v>0.72</c:v>
                </c:pt>
                <c:pt idx="6">
                  <c:v>0.59210526299999999</c:v>
                </c:pt>
                <c:pt idx="7">
                  <c:v>0.55717893200000002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21A-47A3-8D89-0B682CA8C500}"/>
            </c:ext>
          </c:extLst>
        </c:ser>
        <c:ser>
          <c:idx val="5"/>
          <c:order val="5"/>
          <c:tx>
            <c:strRef>
              <c:f>MedicalImages!$G$4</c:f>
              <c:strCache>
                <c:ptCount val="1"/>
                <c:pt idx="0">
                  <c:v>mlp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MedicalImages!$A$5:$A$12</c:f>
              <c:numCache>
                <c:formatCode>General</c:formatCode>
                <c:ptCount val="8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</c:numCache>
            </c:numRef>
          </c:cat>
          <c:val>
            <c:numRef>
              <c:f>MedicalImages!$G$5:$G$12</c:f>
              <c:numCache>
                <c:formatCode>General</c:formatCode>
                <c:ptCount val="8"/>
                <c:pt idx="0">
                  <c:v>0.641544118</c:v>
                </c:pt>
                <c:pt idx="1">
                  <c:v>0.68551587300000005</c:v>
                </c:pt>
                <c:pt idx="2">
                  <c:v>0.72123015899999998</c:v>
                </c:pt>
                <c:pt idx="3">
                  <c:v>0.80256230299999998</c:v>
                </c:pt>
                <c:pt idx="4">
                  <c:v>0.73742377999999997</c:v>
                </c:pt>
                <c:pt idx="5">
                  <c:v>0.75230769200000003</c:v>
                </c:pt>
                <c:pt idx="6">
                  <c:v>0.76315789499999998</c:v>
                </c:pt>
                <c:pt idx="7">
                  <c:v>0.73593073600000003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021A-47A3-8D89-0B682CA8C500}"/>
            </c:ext>
          </c:extLst>
        </c:ser>
        <c:ser>
          <c:idx val="6"/>
          <c:order val="6"/>
          <c:tx>
            <c:strRef>
              <c:f>MedicalImages!$H$4</c:f>
              <c:strCache>
                <c:ptCount val="1"/>
                <c:pt idx="0">
                  <c:v>random_forest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MedicalImages!$A$5:$A$12</c:f>
              <c:numCache>
                <c:formatCode>General</c:formatCode>
                <c:ptCount val="8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</c:numCache>
            </c:numRef>
          </c:cat>
          <c:val>
            <c:numRef>
              <c:f>MedicalImages!$H$5:$H$12</c:f>
              <c:numCache>
                <c:formatCode>General</c:formatCode>
                <c:ptCount val="8"/>
                <c:pt idx="0">
                  <c:v>0.64558823499999995</c:v>
                </c:pt>
                <c:pt idx="1">
                  <c:v>0.674603175</c:v>
                </c:pt>
                <c:pt idx="2">
                  <c:v>0.75496031699999999</c:v>
                </c:pt>
                <c:pt idx="3">
                  <c:v>0.85503685500000004</c:v>
                </c:pt>
                <c:pt idx="4">
                  <c:v>0.76105182900000001</c:v>
                </c:pt>
                <c:pt idx="5">
                  <c:v>0.74666666699999995</c:v>
                </c:pt>
                <c:pt idx="6">
                  <c:v>0.73026315799999997</c:v>
                </c:pt>
                <c:pt idx="7">
                  <c:v>0.70544733000000004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021A-47A3-8D89-0B682CA8C500}"/>
            </c:ext>
          </c:extLst>
        </c:ser>
        <c:ser>
          <c:idx val="7"/>
          <c:order val="7"/>
          <c:tx>
            <c:strRef>
              <c:f>MedicalImages!$I$4</c:f>
              <c:strCache>
                <c:ptCount val="1"/>
                <c:pt idx="0">
                  <c:v>ADEN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MedicalImages!$A$5:$A$12</c:f>
              <c:numCache>
                <c:formatCode>General</c:formatCode>
                <c:ptCount val="8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</c:numCache>
            </c:numRef>
          </c:cat>
          <c:val>
            <c:numRef>
              <c:f>MedicalImages!$I$5:$I$12</c:f>
              <c:numCache>
                <c:formatCode>General</c:formatCode>
                <c:ptCount val="8"/>
                <c:pt idx="0">
                  <c:v>0.66249999999999998</c:v>
                </c:pt>
                <c:pt idx="1">
                  <c:v>0.5625</c:v>
                </c:pt>
                <c:pt idx="2">
                  <c:v>0.746031746</c:v>
                </c:pt>
                <c:pt idx="3">
                  <c:v>0.80852930899999997</c:v>
                </c:pt>
                <c:pt idx="4">
                  <c:v>0.83041158500000001</c:v>
                </c:pt>
                <c:pt idx="5">
                  <c:v>0.79743589699999995</c:v>
                </c:pt>
                <c:pt idx="6">
                  <c:v>0.82894736800000002</c:v>
                </c:pt>
                <c:pt idx="7">
                  <c:v>0.70725108199999998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021A-47A3-8D89-0B682CA8C5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93251264"/>
        <c:axId val="793247520"/>
      </c:lineChart>
      <c:catAx>
        <c:axId val="7932512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Time Steps</a:t>
                </a:r>
                <a:endParaRPr lang="en-US" sz="1400" dirty="0"/>
              </a:p>
            </c:rich>
          </c:tx>
          <c:layout>
            <c:manualLayout>
              <c:xMode val="edge"/>
              <c:yMode val="edge"/>
              <c:x val="0.48454416157387376"/>
              <c:y val="0.7973088481387543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I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L"/>
          </a:p>
        </c:txPr>
        <c:crossAx val="793247520"/>
        <c:crosses val="autoZero"/>
        <c:auto val="1"/>
        <c:lblAlgn val="ctr"/>
        <c:lblOffset val="100"/>
        <c:noMultiLvlLbl val="0"/>
      </c:catAx>
      <c:valAx>
        <c:axId val="7932475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AUC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I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L"/>
          </a:p>
        </c:txPr>
        <c:crossAx val="7932512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2106318459397087"/>
          <c:y val="0.89176660166739719"/>
          <c:w val="0.60743397629185136"/>
          <c:h val="9.343228968683223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I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357FC-33F4-466A-BABC-C0FB62B0BD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365366-2CA2-4C3A-9DE7-7D476FA4A3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9C7B9-A0F3-4F90-AE94-187BC8ABE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34F5-D817-4654-8A46-F45D26FA1511}" type="datetimeFigureOut">
              <a:rPr lang="en-IL" smtClean="0"/>
              <a:t>16/03/2022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56DB21-5E97-4F9B-B772-411DD57E1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3BCEF-9753-4ED4-9874-FDE6F0AE8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8046-99BF-4029-8ACA-D88B8AB27D4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19323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D079F-686B-4EAE-919B-632A2437F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97C270-1193-451E-921D-90EF013A9B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6A3B1F-D3EE-4BF0-BC5F-9D996B681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34F5-D817-4654-8A46-F45D26FA1511}" type="datetimeFigureOut">
              <a:rPr lang="en-IL" smtClean="0"/>
              <a:t>16/03/2022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21E9D2-8C3A-4B1F-ACD1-2F16F93A6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9D307-B97F-4946-9B2F-3690EB202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8046-99BF-4029-8ACA-D88B8AB27D4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61552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F5E096-EFC8-457D-BCF5-6C737D866C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598A8F-319F-4D36-98E7-D4C3FC5F4D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B3DBE-C9AD-42F1-AB84-0C1EF1753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34F5-D817-4654-8A46-F45D26FA1511}" type="datetimeFigureOut">
              <a:rPr lang="en-IL" smtClean="0"/>
              <a:t>16/03/2022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E2B74-4025-44DF-9BF7-F7A5BDE4A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A08F48-1B5A-4A05-A78E-D546C112A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8046-99BF-4029-8ACA-D88B8AB27D4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58757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A81C-171E-4B50-9E35-2C5420DCE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D66B0-A6FF-4C92-AC4F-AA1DE0496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BD39E-B880-47EB-A38E-A30D833FC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34F5-D817-4654-8A46-F45D26FA1511}" type="datetimeFigureOut">
              <a:rPr lang="en-IL" smtClean="0"/>
              <a:t>16/03/2022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EC05F-E681-4AD5-B531-4605406A1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92765-BFCC-4030-80D5-BEE355888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8046-99BF-4029-8ACA-D88B8AB27D4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26813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66F0E-D104-432A-804D-BA990BBE0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B15AD-9660-4A2D-B556-FB1B8B23A5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67D4D-BDD5-486E-83F8-398CCF8CA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34F5-D817-4654-8A46-F45D26FA1511}" type="datetimeFigureOut">
              <a:rPr lang="en-IL" smtClean="0"/>
              <a:t>16/03/2022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AB2508-14FD-41C4-B380-72ED1D3E2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72914-5FD5-4788-9FFF-A5A0350F2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8046-99BF-4029-8ACA-D88B8AB27D4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5713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A73B4-E06E-474D-9512-646011EFB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37954-C542-4461-B6E3-E1A355E3DF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7B3D87-D061-4EAC-A151-2E582896B6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81BC37-DFCB-4719-BF27-228D032D0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34F5-D817-4654-8A46-F45D26FA1511}" type="datetimeFigureOut">
              <a:rPr lang="en-IL" smtClean="0"/>
              <a:t>16/03/2022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65BAE-430F-4C26-A844-B7C6DC1B2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55E18B-63CF-4B8D-BFF5-D08C413B9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8046-99BF-4029-8ACA-D88B8AB27D4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63726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D4EC9-FB5E-4FC7-93E4-A62687E97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CCE29E-AFA0-4B94-AA4F-3554C38291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1A1C19-B655-4181-A04E-945A425FE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6076BC-97D5-4ED4-BAE9-B9D43288CA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00FD88-7E90-448F-8490-0529B25F3E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39FE7E-5D8A-4B91-B2A3-168704F1C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34F5-D817-4654-8A46-F45D26FA1511}" type="datetimeFigureOut">
              <a:rPr lang="en-IL" smtClean="0"/>
              <a:t>16/03/2022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850DA5-5582-4087-BA25-12CBA567A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4E6F66-2DBA-493B-AAC6-D79873DD3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8046-99BF-4029-8ACA-D88B8AB27D4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7098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7FD43-68E6-485B-8803-4F5BAB5C7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0A4045-A400-4261-A497-55465D62E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34F5-D817-4654-8A46-F45D26FA1511}" type="datetimeFigureOut">
              <a:rPr lang="en-IL" smtClean="0"/>
              <a:t>16/03/2022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D0AFEC-8391-4034-B9DF-9D21EE2F9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1E6FB7-40C1-4CCE-9F2A-6DC166123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8046-99BF-4029-8ACA-D88B8AB27D4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15125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0D90F6-34B4-468B-B582-A3007A34A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34F5-D817-4654-8A46-F45D26FA1511}" type="datetimeFigureOut">
              <a:rPr lang="en-IL" smtClean="0"/>
              <a:t>16/03/2022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47D072-FF75-48C1-AFFE-150B9FE8F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A1AA86-D36D-4F12-A74D-D04338A3E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8046-99BF-4029-8ACA-D88B8AB27D4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44600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258E6-103E-4C03-9FE7-666E7BC8E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D3E51-070F-4299-81F0-597AA8C72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FE8199-1462-4492-89AB-3476FF19ED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64DDFD-0EF8-42C6-903C-7EFD046C7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34F5-D817-4654-8A46-F45D26FA1511}" type="datetimeFigureOut">
              <a:rPr lang="en-IL" smtClean="0"/>
              <a:t>16/03/2022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91D75E-967A-4C46-BCD9-F4184D961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4F13FA-DEE9-40E1-968F-E8A067CCF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8046-99BF-4029-8ACA-D88B8AB27D4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43667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03516-9D5F-4BFE-B6A2-FDCAB472D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CCAAA-318D-432C-B60F-5488FDE945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85FC21-D277-4434-A739-181E43E51F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0F520B-9959-4CD9-8DF0-5B3711F6D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34F5-D817-4654-8A46-F45D26FA1511}" type="datetimeFigureOut">
              <a:rPr lang="en-IL" smtClean="0"/>
              <a:t>16/03/2022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C84DD9-B9F1-4ED5-9D9E-95E732928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8A06C5-59C9-4B52-A497-18CE42DDA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8046-99BF-4029-8ACA-D88B8AB27D4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45228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C93473-39A2-4538-AC13-36673BF1E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C17107-BEE6-4CFE-B16C-458692DA8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9D3409-D565-4B12-A885-CD071673C3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C034F5-D817-4654-8A46-F45D26FA1511}" type="datetimeFigureOut">
              <a:rPr lang="en-IL" smtClean="0"/>
              <a:t>16/03/2022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60C5D-F622-4B31-9056-DE8CF98638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43D45-D11D-49C8-A7A0-8E5006111E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68046-99BF-4029-8ACA-D88B8AB27D4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05985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664CD354-E4D1-4FCB-9FD1-F0C574DDA1D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6945763"/>
              </p:ext>
            </p:extLst>
          </p:nvPr>
        </p:nvGraphicFramePr>
        <p:xfrm>
          <a:off x="1519237" y="369093"/>
          <a:ext cx="9153526" cy="61198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46574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DB0A386-1885-4F39-AD38-FE15FCB3DC2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1996822"/>
              </p:ext>
            </p:extLst>
          </p:nvPr>
        </p:nvGraphicFramePr>
        <p:xfrm>
          <a:off x="1477818" y="341746"/>
          <a:ext cx="9199418" cy="62437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81167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0B69AF05-E714-4C55-904E-52DCE98A1FE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8741812"/>
              </p:ext>
            </p:extLst>
          </p:nvPr>
        </p:nvGraphicFramePr>
        <p:xfrm>
          <a:off x="1477818" y="369455"/>
          <a:ext cx="9439564" cy="61698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18251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FD3A512E-D1E1-4268-830D-31F566ACE2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4062971"/>
              </p:ext>
            </p:extLst>
          </p:nvPr>
        </p:nvGraphicFramePr>
        <p:xfrm>
          <a:off x="1487056" y="406400"/>
          <a:ext cx="9264072" cy="61514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24597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16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Rotem Hananya</dc:creator>
  <cp:lastModifiedBy>Rotem Hananya</cp:lastModifiedBy>
  <cp:revision>3</cp:revision>
  <dcterms:created xsi:type="dcterms:W3CDTF">2022-03-12T11:58:48Z</dcterms:created>
  <dcterms:modified xsi:type="dcterms:W3CDTF">2022-03-16T13:45:40Z</dcterms:modified>
</cp:coreProperties>
</file>