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tem\PycharmProjects\MLWithDynamicEnv\results\AUC_top_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tem\PycharmProjects\MLWithDynamicEnv\results\Ranking_top_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Top</a:t>
            </a:r>
            <a:r>
              <a:rPr lang="en-US" sz="2000" baseline="0"/>
              <a:t> Preforming Baselines</a:t>
            </a:r>
            <a:endParaRPr 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AUC_top_3!$H$1</c:f>
              <c:strCache>
                <c:ptCount val="1"/>
                <c:pt idx="0">
                  <c:v>Top Initial Performance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AUC_top_3!$A$2:$A$48</c:f>
              <c:strCache>
                <c:ptCount val="46"/>
                <c:pt idx="0">
                  <c:v>TwoPatterns</c:v>
                </c:pt>
                <c:pt idx="1">
                  <c:v>MelbournePedestrian</c:v>
                </c:pt>
                <c:pt idx="2">
                  <c:v>ProximalPhalanxTW</c:v>
                </c:pt>
                <c:pt idx="3">
                  <c:v>DistalPhalanxOutlineCorrect</c:v>
                </c:pt>
                <c:pt idx="4">
                  <c:v>EOGHorizontalSignal</c:v>
                </c:pt>
                <c:pt idx="5">
                  <c:v>PhalangesOutlinesCorrect</c:v>
                </c:pt>
                <c:pt idx="6">
                  <c:v>fri-c0-1000-50</c:v>
                </c:pt>
                <c:pt idx="7">
                  <c:v>MoteStrain</c:v>
                </c:pt>
                <c:pt idx="8">
                  <c:v>SwedishLeaf</c:v>
                </c:pt>
                <c:pt idx="9">
                  <c:v>EthanolLevel</c:v>
                </c:pt>
                <c:pt idx="10">
                  <c:v>ItalyPowerDemand</c:v>
                </c:pt>
                <c:pt idx="11">
                  <c:v>Chinatown</c:v>
                </c:pt>
                <c:pt idx="12">
                  <c:v>DiatomSizeReduction</c:v>
                </c:pt>
                <c:pt idx="13">
                  <c:v>StarLightCurves</c:v>
                </c:pt>
                <c:pt idx="14">
                  <c:v>Mallat</c:v>
                </c:pt>
                <c:pt idx="15">
                  <c:v>phoneme</c:v>
                </c:pt>
                <c:pt idx="16">
                  <c:v>PowerCons</c:v>
                </c:pt>
                <c:pt idx="17">
                  <c:v>electricity-normalized</c:v>
                </c:pt>
                <c:pt idx="18">
                  <c:v>wind</c:v>
                </c:pt>
                <c:pt idx="19">
                  <c:v>UWaveGestureLibraryX</c:v>
                </c:pt>
                <c:pt idx="20">
                  <c:v>FacesUCR</c:v>
                </c:pt>
                <c:pt idx="21">
                  <c:v>InsectWingbeatSound</c:v>
                </c:pt>
                <c:pt idx="22">
                  <c:v>FreezerRegularTrain</c:v>
                </c:pt>
                <c:pt idx="23">
                  <c:v>UWaveGestureLibraryZ</c:v>
                </c:pt>
                <c:pt idx="24">
                  <c:v>SonyAIBORobotSurface2</c:v>
                </c:pt>
                <c:pt idx="25">
                  <c:v>wafer</c:v>
                </c:pt>
                <c:pt idx="26">
                  <c:v>ECG200</c:v>
                </c:pt>
                <c:pt idx="27">
                  <c:v>Symbols</c:v>
                </c:pt>
                <c:pt idx="28">
                  <c:v>MedicalImages</c:v>
                </c:pt>
                <c:pt idx="29">
                  <c:v>ECGFiveDays</c:v>
                </c:pt>
                <c:pt idx="30">
                  <c:v>Strawberry</c:v>
                </c:pt>
                <c:pt idx="31">
                  <c:v>DistalPhalanxTW</c:v>
                </c:pt>
                <c:pt idx="32">
                  <c:v>HandOutlines</c:v>
                </c:pt>
                <c:pt idx="33">
                  <c:v>UWaveGestureLibraryY</c:v>
                </c:pt>
                <c:pt idx="34">
                  <c:v>SyntheticControl</c:v>
                </c:pt>
                <c:pt idx="35">
                  <c:v>TwoLeadECG</c:v>
                </c:pt>
                <c:pt idx="36">
                  <c:v>FordA</c:v>
                </c:pt>
                <c:pt idx="37">
                  <c:v>OSULeaf</c:v>
                </c:pt>
                <c:pt idx="38">
                  <c:v>Yoga</c:v>
                </c:pt>
                <c:pt idx="39">
                  <c:v>CricketZ</c:v>
                </c:pt>
                <c:pt idx="40">
                  <c:v>fri-c0-1000-10</c:v>
                </c:pt>
                <c:pt idx="41">
                  <c:v>CricketX</c:v>
                </c:pt>
                <c:pt idx="42">
                  <c:v>CricketY</c:v>
                </c:pt>
                <c:pt idx="43">
                  <c:v>ProximalPhalanxOutlineCorrect</c:v>
                </c:pt>
                <c:pt idx="44">
                  <c:v>FordB</c:v>
                </c:pt>
                <c:pt idx="45">
                  <c:v>MiddlePhalanxTW</c:v>
                </c:pt>
              </c:strCache>
            </c:strRef>
          </c:cat>
          <c:val>
            <c:numRef>
              <c:f>AUC_top_3!$H$2:$H$48</c:f>
              <c:numCache>
                <c:formatCode>General</c:formatCode>
                <c:ptCount val="47"/>
                <c:pt idx="0">
                  <c:v>0.89200000000000002</c:v>
                </c:pt>
                <c:pt idx="1">
                  <c:v>0.74</c:v>
                </c:pt>
                <c:pt idx="2">
                  <c:v>0.66400000000000003</c:v>
                </c:pt>
                <c:pt idx="3">
                  <c:v>0.72399999999999998</c:v>
                </c:pt>
                <c:pt idx="4">
                  <c:v>0.67100000000000004</c:v>
                </c:pt>
                <c:pt idx="5">
                  <c:v>0.72499999999999998</c:v>
                </c:pt>
                <c:pt idx="6">
                  <c:v>0.78800000000000003</c:v>
                </c:pt>
                <c:pt idx="7">
                  <c:v>0.95599999999999996</c:v>
                </c:pt>
                <c:pt idx="8">
                  <c:v>0.94699999999999995</c:v>
                </c:pt>
                <c:pt idx="9">
                  <c:v>0.51100000000000001</c:v>
                </c:pt>
                <c:pt idx="10">
                  <c:v>0.96799999999999997</c:v>
                </c:pt>
                <c:pt idx="11">
                  <c:v>0.98299999999999998</c:v>
                </c:pt>
                <c:pt idx="12">
                  <c:v>1</c:v>
                </c:pt>
                <c:pt idx="13">
                  <c:v>0.999</c:v>
                </c:pt>
                <c:pt idx="14">
                  <c:v>0.98</c:v>
                </c:pt>
                <c:pt idx="15">
                  <c:v>0.83799999999999997</c:v>
                </c:pt>
                <c:pt idx="16">
                  <c:v>0.98099999999999998</c:v>
                </c:pt>
                <c:pt idx="17">
                  <c:v>0.76700000000000002</c:v>
                </c:pt>
                <c:pt idx="18">
                  <c:v>0.79800000000000004</c:v>
                </c:pt>
                <c:pt idx="19">
                  <c:v>0.872</c:v>
                </c:pt>
                <c:pt idx="20">
                  <c:v>0.92800000000000005</c:v>
                </c:pt>
                <c:pt idx="21">
                  <c:v>0.873</c:v>
                </c:pt>
                <c:pt idx="22">
                  <c:v>0.997</c:v>
                </c:pt>
                <c:pt idx="23">
                  <c:v>0.80600000000000005</c:v>
                </c:pt>
                <c:pt idx="24">
                  <c:v>0.92100000000000004</c:v>
                </c:pt>
                <c:pt idx="25">
                  <c:v>0.99299999999999999</c:v>
                </c:pt>
                <c:pt idx="26">
                  <c:v>0.72399999999999998</c:v>
                </c:pt>
                <c:pt idx="27">
                  <c:v>0.93600000000000005</c:v>
                </c:pt>
                <c:pt idx="28">
                  <c:v>0.76300000000000001</c:v>
                </c:pt>
                <c:pt idx="29">
                  <c:v>0.98599999999999999</c:v>
                </c:pt>
                <c:pt idx="30">
                  <c:v>0.89400000000000002</c:v>
                </c:pt>
                <c:pt idx="31">
                  <c:v>0.78900000000000003</c:v>
                </c:pt>
                <c:pt idx="32">
                  <c:v>0.82499999999999996</c:v>
                </c:pt>
                <c:pt idx="33">
                  <c:v>0.80500000000000005</c:v>
                </c:pt>
                <c:pt idx="34">
                  <c:v>0.95099999999999996</c:v>
                </c:pt>
                <c:pt idx="35">
                  <c:v>0.98899999999999999</c:v>
                </c:pt>
                <c:pt idx="36">
                  <c:v>0.66600000000000004</c:v>
                </c:pt>
                <c:pt idx="37">
                  <c:v>0.876</c:v>
                </c:pt>
                <c:pt idx="38">
                  <c:v>0.93700000000000006</c:v>
                </c:pt>
                <c:pt idx="39">
                  <c:v>0.66400000000000003</c:v>
                </c:pt>
                <c:pt idx="40">
                  <c:v>0.82599999999999996</c:v>
                </c:pt>
                <c:pt idx="41">
                  <c:v>0.85699999999999998</c:v>
                </c:pt>
                <c:pt idx="42">
                  <c:v>0.751</c:v>
                </c:pt>
                <c:pt idx="43">
                  <c:v>0.79700000000000004</c:v>
                </c:pt>
                <c:pt idx="44">
                  <c:v>0.60399999999999998</c:v>
                </c:pt>
                <c:pt idx="45">
                  <c:v>0.58499999999999996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B0-400C-8586-122D584D5FE7}"/>
            </c:ext>
          </c:extLst>
        </c:ser>
        <c:ser>
          <c:idx val="1"/>
          <c:order val="1"/>
          <c:tx>
            <c:strRef>
              <c:f>AUC_top_3!$I$1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AUC_top_3!$A$2:$A$48</c:f>
              <c:strCache>
                <c:ptCount val="46"/>
                <c:pt idx="0">
                  <c:v>TwoPatterns</c:v>
                </c:pt>
                <c:pt idx="1">
                  <c:v>MelbournePedestrian</c:v>
                </c:pt>
                <c:pt idx="2">
                  <c:v>ProximalPhalanxTW</c:v>
                </c:pt>
                <c:pt idx="3">
                  <c:v>DistalPhalanxOutlineCorrect</c:v>
                </c:pt>
                <c:pt idx="4">
                  <c:v>EOGHorizontalSignal</c:v>
                </c:pt>
                <c:pt idx="5">
                  <c:v>PhalangesOutlinesCorrect</c:v>
                </c:pt>
                <c:pt idx="6">
                  <c:v>fri-c0-1000-50</c:v>
                </c:pt>
                <c:pt idx="7">
                  <c:v>MoteStrain</c:v>
                </c:pt>
                <c:pt idx="8">
                  <c:v>SwedishLeaf</c:v>
                </c:pt>
                <c:pt idx="9">
                  <c:v>EthanolLevel</c:v>
                </c:pt>
                <c:pt idx="10">
                  <c:v>ItalyPowerDemand</c:v>
                </c:pt>
                <c:pt idx="11">
                  <c:v>Chinatown</c:v>
                </c:pt>
                <c:pt idx="12">
                  <c:v>DiatomSizeReduction</c:v>
                </c:pt>
                <c:pt idx="13">
                  <c:v>StarLightCurves</c:v>
                </c:pt>
                <c:pt idx="14">
                  <c:v>Mallat</c:v>
                </c:pt>
                <c:pt idx="15">
                  <c:v>phoneme</c:v>
                </c:pt>
                <c:pt idx="16">
                  <c:v>PowerCons</c:v>
                </c:pt>
                <c:pt idx="17">
                  <c:v>electricity-normalized</c:v>
                </c:pt>
                <c:pt idx="18">
                  <c:v>wind</c:v>
                </c:pt>
                <c:pt idx="19">
                  <c:v>UWaveGestureLibraryX</c:v>
                </c:pt>
                <c:pt idx="20">
                  <c:v>FacesUCR</c:v>
                </c:pt>
                <c:pt idx="21">
                  <c:v>InsectWingbeatSound</c:v>
                </c:pt>
                <c:pt idx="22">
                  <c:v>FreezerRegularTrain</c:v>
                </c:pt>
                <c:pt idx="23">
                  <c:v>UWaveGestureLibraryZ</c:v>
                </c:pt>
                <c:pt idx="24">
                  <c:v>SonyAIBORobotSurface2</c:v>
                </c:pt>
                <c:pt idx="25">
                  <c:v>wafer</c:v>
                </c:pt>
                <c:pt idx="26">
                  <c:v>ECG200</c:v>
                </c:pt>
                <c:pt idx="27">
                  <c:v>Symbols</c:v>
                </c:pt>
                <c:pt idx="28">
                  <c:v>MedicalImages</c:v>
                </c:pt>
                <c:pt idx="29">
                  <c:v>ECGFiveDays</c:v>
                </c:pt>
                <c:pt idx="30">
                  <c:v>Strawberry</c:v>
                </c:pt>
                <c:pt idx="31">
                  <c:v>DistalPhalanxTW</c:v>
                </c:pt>
                <c:pt idx="32">
                  <c:v>HandOutlines</c:v>
                </c:pt>
                <c:pt idx="33">
                  <c:v>UWaveGestureLibraryY</c:v>
                </c:pt>
                <c:pt idx="34">
                  <c:v>SyntheticControl</c:v>
                </c:pt>
                <c:pt idx="35">
                  <c:v>TwoLeadECG</c:v>
                </c:pt>
                <c:pt idx="36">
                  <c:v>FordA</c:v>
                </c:pt>
                <c:pt idx="37">
                  <c:v>OSULeaf</c:v>
                </c:pt>
                <c:pt idx="38">
                  <c:v>Yoga</c:v>
                </c:pt>
                <c:pt idx="39">
                  <c:v>CricketZ</c:v>
                </c:pt>
                <c:pt idx="40">
                  <c:v>fri-c0-1000-10</c:v>
                </c:pt>
                <c:pt idx="41">
                  <c:v>CricketX</c:v>
                </c:pt>
                <c:pt idx="42">
                  <c:v>CricketY</c:v>
                </c:pt>
                <c:pt idx="43">
                  <c:v>ProximalPhalanxOutlineCorrect</c:v>
                </c:pt>
                <c:pt idx="44">
                  <c:v>FordB</c:v>
                </c:pt>
                <c:pt idx="45">
                  <c:v>MiddlePhalanxTW</c:v>
                </c:pt>
              </c:strCache>
            </c:strRef>
          </c:cat>
          <c:val>
            <c:numRef>
              <c:f>AUC_top_3!$I$2:$I$48</c:f>
              <c:numCache>
                <c:formatCode>General</c:formatCode>
                <c:ptCount val="47"/>
                <c:pt idx="0">
                  <c:v>0.98799999999999999</c:v>
                </c:pt>
                <c:pt idx="1">
                  <c:v>0.90700000000000003</c:v>
                </c:pt>
                <c:pt idx="2">
                  <c:v>0.70399999999999996</c:v>
                </c:pt>
                <c:pt idx="3">
                  <c:v>0.72199999999999998</c:v>
                </c:pt>
                <c:pt idx="4">
                  <c:v>0.69699999999999995</c:v>
                </c:pt>
                <c:pt idx="5">
                  <c:v>0.72499999999999998</c:v>
                </c:pt>
                <c:pt idx="6">
                  <c:v>0.78500000000000003</c:v>
                </c:pt>
                <c:pt idx="7">
                  <c:v>0.95599999999999996</c:v>
                </c:pt>
                <c:pt idx="8">
                  <c:v>0.94699999999999995</c:v>
                </c:pt>
                <c:pt idx="9">
                  <c:v>0.61699999999999999</c:v>
                </c:pt>
                <c:pt idx="10">
                  <c:v>0.96799999999999997</c:v>
                </c:pt>
                <c:pt idx="11">
                  <c:v>0.98299999999999998</c:v>
                </c:pt>
                <c:pt idx="12">
                  <c:v>0.99099999999999999</c:v>
                </c:pt>
                <c:pt idx="13">
                  <c:v>0.999</c:v>
                </c:pt>
                <c:pt idx="14">
                  <c:v>0.98399999999999999</c:v>
                </c:pt>
                <c:pt idx="15">
                  <c:v>0.84599999999999997</c:v>
                </c:pt>
                <c:pt idx="16">
                  <c:v>0.995</c:v>
                </c:pt>
                <c:pt idx="17">
                  <c:v>0.76700000000000002</c:v>
                </c:pt>
                <c:pt idx="18">
                  <c:v>0.84699999999999998</c:v>
                </c:pt>
                <c:pt idx="19">
                  <c:v>0.86299999999999999</c:v>
                </c:pt>
                <c:pt idx="20">
                  <c:v>0.92800000000000005</c:v>
                </c:pt>
                <c:pt idx="21">
                  <c:v>0.873</c:v>
                </c:pt>
                <c:pt idx="22">
                  <c:v>0.99</c:v>
                </c:pt>
                <c:pt idx="23">
                  <c:v>0.79300000000000004</c:v>
                </c:pt>
                <c:pt idx="24">
                  <c:v>0.93500000000000005</c:v>
                </c:pt>
                <c:pt idx="25">
                  <c:v>0.98499999999999999</c:v>
                </c:pt>
                <c:pt idx="26">
                  <c:v>0.76900000000000002</c:v>
                </c:pt>
                <c:pt idx="27">
                  <c:v>0.95</c:v>
                </c:pt>
                <c:pt idx="28">
                  <c:v>0.73399999999999999</c:v>
                </c:pt>
                <c:pt idx="29">
                  <c:v>0.97399999999999998</c:v>
                </c:pt>
                <c:pt idx="30">
                  <c:v>0.93600000000000005</c:v>
                </c:pt>
                <c:pt idx="31">
                  <c:v>0.79400000000000004</c:v>
                </c:pt>
                <c:pt idx="32">
                  <c:v>0.84399999999999997</c:v>
                </c:pt>
                <c:pt idx="33">
                  <c:v>0.79</c:v>
                </c:pt>
                <c:pt idx="34">
                  <c:v>0.94199999999999995</c:v>
                </c:pt>
                <c:pt idx="35">
                  <c:v>0.97</c:v>
                </c:pt>
                <c:pt idx="36">
                  <c:v>0.68200000000000005</c:v>
                </c:pt>
                <c:pt idx="37">
                  <c:v>0.83299999999999996</c:v>
                </c:pt>
                <c:pt idx="38">
                  <c:v>0.89900000000000002</c:v>
                </c:pt>
                <c:pt idx="39">
                  <c:v>0.82399999999999995</c:v>
                </c:pt>
                <c:pt idx="40">
                  <c:v>0.81699999999999995</c:v>
                </c:pt>
                <c:pt idx="41">
                  <c:v>0.82099999999999995</c:v>
                </c:pt>
                <c:pt idx="42">
                  <c:v>0.751</c:v>
                </c:pt>
                <c:pt idx="43">
                  <c:v>0.751</c:v>
                </c:pt>
                <c:pt idx="44">
                  <c:v>0.64100000000000001</c:v>
                </c:pt>
                <c:pt idx="45">
                  <c:v>0.61899999999999999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B0-400C-8586-122D584D5FE7}"/>
            </c:ext>
          </c:extLst>
        </c:ser>
        <c:ser>
          <c:idx val="2"/>
          <c:order val="2"/>
          <c:tx>
            <c:strRef>
              <c:f>AUC_top_3!$J$1</c:f>
              <c:strCache>
                <c:ptCount val="1"/>
                <c:pt idx="0">
                  <c:v>ADEN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AUC_top_3!$A$2:$A$48</c:f>
              <c:strCache>
                <c:ptCount val="46"/>
                <c:pt idx="0">
                  <c:v>TwoPatterns</c:v>
                </c:pt>
                <c:pt idx="1">
                  <c:v>MelbournePedestrian</c:v>
                </c:pt>
                <c:pt idx="2">
                  <c:v>ProximalPhalanxTW</c:v>
                </c:pt>
                <c:pt idx="3">
                  <c:v>DistalPhalanxOutlineCorrect</c:v>
                </c:pt>
                <c:pt idx="4">
                  <c:v>EOGHorizontalSignal</c:v>
                </c:pt>
                <c:pt idx="5">
                  <c:v>PhalangesOutlinesCorrect</c:v>
                </c:pt>
                <c:pt idx="6">
                  <c:v>fri-c0-1000-50</c:v>
                </c:pt>
                <c:pt idx="7">
                  <c:v>MoteStrain</c:v>
                </c:pt>
                <c:pt idx="8">
                  <c:v>SwedishLeaf</c:v>
                </c:pt>
                <c:pt idx="9">
                  <c:v>EthanolLevel</c:v>
                </c:pt>
                <c:pt idx="10">
                  <c:v>ItalyPowerDemand</c:v>
                </c:pt>
                <c:pt idx="11">
                  <c:v>Chinatown</c:v>
                </c:pt>
                <c:pt idx="12">
                  <c:v>DiatomSizeReduction</c:v>
                </c:pt>
                <c:pt idx="13">
                  <c:v>StarLightCurves</c:v>
                </c:pt>
                <c:pt idx="14">
                  <c:v>Mallat</c:v>
                </c:pt>
                <c:pt idx="15">
                  <c:v>phoneme</c:v>
                </c:pt>
                <c:pt idx="16">
                  <c:v>PowerCons</c:v>
                </c:pt>
                <c:pt idx="17">
                  <c:v>electricity-normalized</c:v>
                </c:pt>
                <c:pt idx="18">
                  <c:v>wind</c:v>
                </c:pt>
                <c:pt idx="19">
                  <c:v>UWaveGestureLibraryX</c:v>
                </c:pt>
                <c:pt idx="20">
                  <c:v>FacesUCR</c:v>
                </c:pt>
                <c:pt idx="21">
                  <c:v>InsectWingbeatSound</c:v>
                </c:pt>
                <c:pt idx="22">
                  <c:v>FreezerRegularTrain</c:v>
                </c:pt>
                <c:pt idx="23">
                  <c:v>UWaveGestureLibraryZ</c:v>
                </c:pt>
                <c:pt idx="24">
                  <c:v>SonyAIBORobotSurface2</c:v>
                </c:pt>
                <c:pt idx="25">
                  <c:v>wafer</c:v>
                </c:pt>
                <c:pt idx="26">
                  <c:v>ECG200</c:v>
                </c:pt>
                <c:pt idx="27">
                  <c:v>Symbols</c:v>
                </c:pt>
                <c:pt idx="28">
                  <c:v>MedicalImages</c:v>
                </c:pt>
                <c:pt idx="29">
                  <c:v>ECGFiveDays</c:v>
                </c:pt>
                <c:pt idx="30">
                  <c:v>Strawberry</c:v>
                </c:pt>
                <c:pt idx="31">
                  <c:v>DistalPhalanxTW</c:v>
                </c:pt>
                <c:pt idx="32">
                  <c:v>HandOutlines</c:v>
                </c:pt>
                <c:pt idx="33">
                  <c:v>UWaveGestureLibraryY</c:v>
                </c:pt>
                <c:pt idx="34">
                  <c:v>SyntheticControl</c:v>
                </c:pt>
                <c:pt idx="35">
                  <c:v>TwoLeadECG</c:v>
                </c:pt>
                <c:pt idx="36">
                  <c:v>FordA</c:v>
                </c:pt>
                <c:pt idx="37">
                  <c:v>OSULeaf</c:v>
                </c:pt>
                <c:pt idx="38">
                  <c:v>Yoga</c:v>
                </c:pt>
                <c:pt idx="39">
                  <c:v>CricketZ</c:v>
                </c:pt>
                <c:pt idx="40">
                  <c:v>fri-c0-1000-10</c:v>
                </c:pt>
                <c:pt idx="41">
                  <c:v>CricketX</c:v>
                </c:pt>
                <c:pt idx="42">
                  <c:v>CricketY</c:v>
                </c:pt>
                <c:pt idx="43">
                  <c:v>ProximalPhalanxOutlineCorrect</c:v>
                </c:pt>
                <c:pt idx="44">
                  <c:v>FordB</c:v>
                </c:pt>
                <c:pt idx="45">
                  <c:v>MiddlePhalanxTW</c:v>
                </c:pt>
              </c:strCache>
            </c:strRef>
          </c:cat>
          <c:val>
            <c:numRef>
              <c:f>AUC_top_3!$J$2:$J$48</c:f>
              <c:numCache>
                <c:formatCode>General</c:formatCode>
                <c:ptCount val="47"/>
                <c:pt idx="0">
                  <c:v>0.67500000000000004</c:v>
                </c:pt>
                <c:pt idx="1">
                  <c:v>0.83899999999999997</c:v>
                </c:pt>
                <c:pt idx="2">
                  <c:v>0.67400000000000004</c:v>
                </c:pt>
                <c:pt idx="3">
                  <c:v>0.70499999999999996</c:v>
                </c:pt>
                <c:pt idx="4">
                  <c:v>0.68500000000000005</c:v>
                </c:pt>
                <c:pt idx="5">
                  <c:v>0.71399999999999997</c:v>
                </c:pt>
                <c:pt idx="6">
                  <c:v>0.77700000000000002</c:v>
                </c:pt>
                <c:pt idx="7">
                  <c:v>0.95199999999999996</c:v>
                </c:pt>
                <c:pt idx="8">
                  <c:v>0.94399999999999995</c:v>
                </c:pt>
                <c:pt idx="9">
                  <c:v>0.61699999999999999</c:v>
                </c:pt>
                <c:pt idx="10">
                  <c:v>0.96799999999999997</c:v>
                </c:pt>
                <c:pt idx="11">
                  <c:v>0.98299999999999998</c:v>
                </c:pt>
                <c:pt idx="12">
                  <c:v>0.99099999999999999</c:v>
                </c:pt>
                <c:pt idx="13">
                  <c:v>0.999</c:v>
                </c:pt>
                <c:pt idx="14">
                  <c:v>0.98499999999999999</c:v>
                </c:pt>
                <c:pt idx="15">
                  <c:v>0.84699999999999998</c:v>
                </c:pt>
                <c:pt idx="16">
                  <c:v>0.997</c:v>
                </c:pt>
                <c:pt idx="17">
                  <c:v>0.76900000000000002</c:v>
                </c:pt>
                <c:pt idx="18">
                  <c:v>0.85</c:v>
                </c:pt>
                <c:pt idx="19">
                  <c:v>0.86799999999999999</c:v>
                </c:pt>
                <c:pt idx="20">
                  <c:v>0.93500000000000005</c:v>
                </c:pt>
                <c:pt idx="21">
                  <c:v>0.88</c:v>
                </c:pt>
                <c:pt idx="22">
                  <c:v>0.998</c:v>
                </c:pt>
                <c:pt idx="23">
                  <c:v>0.8</c:v>
                </c:pt>
                <c:pt idx="24">
                  <c:v>0.94399999999999995</c:v>
                </c:pt>
                <c:pt idx="25">
                  <c:v>0.995</c:v>
                </c:pt>
                <c:pt idx="26">
                  <c:v>0.77700000000000002</c:v>
                </c:pt>
                <c:pt idx="27">
                  <c:v>0.96</c:v>
                </c:pt>
                <c:pt idx="28">
                  <c:v>0.74299999999999999</c:v>
                </c:pt>
                <c:pt idx="29">
                  <c:v>0.98599999999999999</c:v>
                </c:pt>
                <c:pt idx="30">
                  <c:v>0.94899999999999995</c:v>
                </c:pt>
                <c:pt idx="31">
                  <c:v>0.80600000000000005</c:v>
                </c:pt>
                <c:pt idx="32">
                  <c:v>0.85799999999999998</c:v>
                </c:pt>
                <c:pt idx="33">
                  <c:v>0.80500000000000005</c:v>
                </c:pt>
                <c:pt idx="34">
                  <c:v>0.96</c:v>
                </c:pt>
                <c:pt idx="35">
                  <c:v>0.99</c:v>
                </c:pt>
                <c:pt idx="36">
                  <c:v>0.69899999999999995</c:v>
                </c:pt>
                <c:pt idx="37">
                  <c:v>0.85599999999999998</c:v>
                </c:pt>
                <c:pt idx="38">
                  <c:v>0.92900000000000005</c:v>
                </c:pt>
                <c:pt idx="39">
                  <c:v>0.85399999999999998</c:v>
                </c:pt>
                <c:pt idx="40">
                  <c:v>0.85499999999999998</c:v>
                </c:pt>
                <c:pt idx="41">
                  <c:v>0.86</c:v>
                </c:pt>
                <c:pt idx="42">
                  <c:v>0.79700000000000004</c:v>
                </c:pt>
                <c:pt idx="43">
                  <c:v>0.79900000000000004</c:v>
                </c:pt>
                <c:pt idx="44">
                  <c:v>0.68300000000000005</c:v>
                </c:pt>
                <c:pt idx="45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B0-400C-8586-122D584D5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axId val="465868032"/>
        <c:axId val="465868448"/>
      </c:barChart>
      <c:catAx>
        <c:axId val="465868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Datasets</a:t>
                </a:r>
              </a:p>
            </c:rich>
          </c:tx>
          <c:layout>
            <c:manualLayout>
              <c:xMode val="edge"/>
              <c:yMode val="edge"/>
              <c:x val="0.4737397227241899"/>
              <c:y val="0.874249331103729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465868448"/>
        <c:crosses val="autoZero"/>
        <c:auto val="1"/>
        <c:lblAlgn val="ctr"/>
        <c:lblOffset val="100"/>
        <c:noMultiLvlLbl val="0"/>
      </c:catAx>
      <c:valAx>
        <c:axId val="465868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46586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Top Preforming Baselines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Ranking_top_3!$E$1</c:f>
              <c:strCache>
                <c:ptCount val="1"/>
                <c:pt idx="0">
                  <c:v>Gaussian Process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Ranking_top_3!$A$2:$A$48</c:f>
              <c:strCache>
                <c:ptCount val="46"/>
                <c:pt idx="0">
                  <c:v>TwoPatterns</c:v>
                </c:pt>
                <c:pt idx="1">
                  <c:v>MelbournePedestrian</c:v>
                </c:pt>
                <c:pt idx="2">
                  <c:v>SwedishLeaf</c:v>
                </c:pt>
                <c:pt idx="3">
                  <c:v>fri-c0-1000-50</c:v>
                </c:pt>
                <c:pt idx="4">
                  <c:v>MoteStrain</c:v>
                </c:pt>
                <c:pt idx="5">
                  <c:v>DiatomSizeReduction</c:v>
                </c:pt>
                <c:pt idx="6">
                  <c:v>StarLightCurves</c:v>
                </c:pt>
                <c:pt idx="7">
                  <c:v>ItalyPowerDemand</c:v>
                </c:pt>
                <c:pt idx="8">
                  <c:v>ProximalPhalanxTW</c:v>
                </c:pt>
                <c:pt idx="9">
                  <c:v>EthanolLevel</c:v>
                </c:pt>
                <c:pt idx="10">
                  <c:v>Chinatown</c:v>
                </c:pt>
                <c:pt idx="11">
                  <c:v>phoneme</c:v>
                </c:pt>
                <c:pt idx="12">
                  <c:v>PhalangesOutlinesCorrect</c:v>
                </c:pt>
                <c:pt idx="13">
                  <c:v>FordA</c:v>
                </c:pt>
                <c:pt idx="14">
                  <c:v>DistalPhalanxTW</c:v>
                </c:pt>
                <c:pt idx="15">
                  <c:v>PowerCons</c:v>
                </c:pt>
                <c:pt idx="16">
                  <c:v>SyntheticControl</c:v>
                </c:pt>
                <c:pt idx="17">
                  <c:v>ECG200</c:v>
                </c:pt>
                <c:pt idx="18">
                  <c:v>Mallat</c:v>
                </c:pt>
                <c:pt idx="19">
                  <c:v>electricity-normalized</c:v>
                </c:pt>
                <c:pt idx="20">
                  <c:v>CricketZ</c:v>
                </c:pt>
                <c:pt idx="21">
                  <c:v>MedicalImages</c:v>
                </c:pt>
                <c:pt idx="22">
                  <c:v>UWaveGestureLibraryZ</c:v>
                </c:pt>
                <c:pt idx="23">
                  <c:v>Symbols</c:v>
                </c:pt>
                <c:pt idx="24">
                  <c:v>UWaveGestureLibraryX</c:v>
                </c:pt>
                <c:pt idx="25">
                  <c:v>InsectWingbeatSound</c:v>
                </c:pt>
                <c:pt idx="26">
                  <c:v>FacesUCR</c:v>
                </c:pt>
                <c:pt idx="27">
                  <c:v>OSULeaf</c:v>
                </c:pt>
                <c:pt idx="28">
                  <c:v>SonyAIBORobotSurface2</c:v>
                </c:pt>
                <c:pt idx="29">
                  <c:v>FordB</c:v>
                </c:pt>
                <c:pt idx="30">
                  <c:v>UWaveGestureLibraryY</c:v>
                </c:pt>
                <c:pt idx="31">
                  <c:v>wind</c:v>
                </c:pt>
                <c:pt idx="32">
                  <c:v>EOGHorizontalSignal</c:v>
                </c:pt>
                <c:pt idx="33">
                  <c:v>ECGFiveDays</c:v>
                </c:pt>
                <c:pt idx="34">
                  <c:v>ProximalPhalanxOutlineCorrect</c:v>
                </c:pt>
                <c:pt idx="35">
                  <c:v>HandOutlines</c:v>
                </c:pt>
                <c:pt idx="36">
                  <c:v>CricketY</c:v>
                </c:pt>
                <c:pt idx="37">
                  <c:v>TwoLeadECG</c:v>
                </c:pt>
                <c:pt idx="38">
                  <c:v>DistalPhalanxOutlineCorrect</c:v>
                </c:pt>
                <c:pt idx="39">
                  <c:v>wafer</c:v>
                </c:pt>
                <c:pt idx="40">
                  <c:v>FreezerRegularTrain</c:v>
                </c:pt>
                <c:pt idx="41">
                  <c:v>Yoga</c:v>
                </c:pt>
                <c:pt idx="42">
                  <c:v>CricketX</c:v>
                </c:pt>
                <c:pt idx="43">
                  <c:v>Strawberry</c:v>
                </c:pt>
                <c:pt idx="44">
                  <c:v>MiddlePhalanxTW</c:v>
                </c:pt>
                <c:pt idx="45">
                  <c:v>fri-c0-1000-10</c:v>
                </c:pt>
              </c:strCache>
            </c:strRef>
          </c:cat>
          <c:val>
            <c:numRef>
              <c:f>Ranking_top_3!$E$2:$E$48</c:f>
              <c:numCache>
                <c:formatCode>General</c:formatCode>
                <c:ptCount val="47"/>
                <c:pt idx="0">
                  <c:v>0.2</c:v>
                </c:pt>
                <c:pt idx="1">
                  <c:v>4.8000000000000001E-2</c:v>
                </c:pt>
                <c:pt idx="2">
                  <c:v>0.16200000000000001</c:v>
                </c:pt>
                <c:pt idx="3">
                  <c:v>3.7999999999999999E-2</c:v>
                </c:pt>
                <c:pt idx="4">
                  <c:v>0.14099999999999999</c:v>
                </c:pt>
                <c:pt idx="5">
                  <c:v>0.127</c:v>
                </c:pt>
                <c:pt idx="6">
                  <c:v>0.129</c:v>
                </c:pt>
                <c:pt idx="7">
                  <c:v>0.13300000000000001</c:v>
                </c:pt>
                <c:pt idx="8">
                  <c:v>0.13400000000000001</c:v>
                </c:pt>
                <c:pt idx="9">
                  <c:v>7.0000000000000007E-2</c:v>
                </c:pt>
                <c:pt idx="10">
                  <c:v>7.0999999999999994E-2</c:v>
                </c:pt>
                <c:pt idx="11">
                  <c:v>0.17599999999999999</c:v>
                </c:pt>
                <c:pt idx="12">
                  <c:v>0.17799999999999999</c:v>
                </c:pt>
                <c:pt idx="13">
                  <c:v>0.159</c:v>
                </c:pt>
                <c:pt idx="14">
                  <c:v>0.11899999999999999</c:v>
                </c:pt>
                <c:pt idx="15">
                  <c:v>0.13600000000000001</c:v>
                </c:pt>
                <c:pt idx="16">
                  <c:v>0.13</c:v>
                </c:pt>
                <c:pt idx="17">
                  <c:v>0.13400000000000001</c:v>
                </c:pt>
                <c:pt idx="18">
                  <c:v>0.14699999999999999</c:v>
                </c:pt>
                <c:pt idx="19">
                  <c:v>9.2999999999999999E-2</c:v>
                </c:pt>
                <c:pt idx="20">
                  <c:v>0.18099999999999999</c:v>
                </c:pt>
                <c:pt idx="21">
                  <c:v>0.18099999999999999</c:v>
                </c:pt>
                <c:pt idx="22">
                  <c:v>0.19600000000000001</c:v>
                </c:pt>
                <c:pt idx="23">
                  <c:v>0.155</c:v>
                </c:pt>
                <c:pt idx="24">
                  <c:v>0.19500000000000001</c:v>
                </c:pt>
                <c:pt idx="25">
                  <c:v>0.185</c:v>
                </c:pt>
                <c:pt idx="26">
                  <c:v>0.17499999999999999</c:v>
                </c:pt>
                <c:pt idx="27">
                  <c:v>0.182</c:v>
                </c:pt>
                <c:pt idx="28">
                  <c:v>0.17699999999999999</c:v>
                </c:pt>
                <c:pt idx="29">
                  <c:v>0.14099999999999999</c:v>
                </c:pt>
                <c:pt idx="30">
                  <c:v>0.19700000000000001</c:v>
                </c:pt>
                <c:pt idx="31">
                  <c:v>0.13600000000000001</c:v>
                </c:pt>
                <c:pt idx="32">
                  <c:v>4.7E-2</c:v>
                </c:pt>
                <c:pt idx="33">
                  <c:v>0.156</c:v>
                </c:pt>
                <c:pt idx="34">
                  <c:v>0.185</c:v>
                </c:pt>
                <c:pt idx="35">
                  <c:v>0.17599999999999999</c:v>
                </c:pt>
                <c:pt idx="36">
                  <c:v>0.19400000000000001</c:v>
                </c:pt>
                <c:pt idx="37">
                  <c:v>0.16400000000000001</c:v>
                </c:pt>
                <c:pt idx="38">
                  <c:v>0.13500000000000001</c:v>
                </c:pt>
                <c:pt idx="39">
                  <c:v>0.17899999999999999</c:v>
                </c:pt>
                <c:pt idx="40">
                  <c:v>0.156</c:v>
                </c:pt>
                <c:pt idx="41">
                  <c:v>0.20100000000000001</c:v>
                </c:pt>
                <c:pt idx="42">
                  <c:v>0.189</c:v>
                </c:pt>
                <c:pt idx="43">
                  <c:v>0.17</c:v>
                </c:pt>
                <c:pt idx="44">
                  <c:v>9.8000000000000004E-2</c:v>
                </c:pt>
                <c:pt idx="45">
                  <c:v>0.14199999999999999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10-42D2-8E7D-42E5E6F04B30}"/>
            </c:ext>
          </c:extLst>
        </c:ser>
        <c:ser>
          <c:idx val="1"/>
          <c:order val="1"/>
          <c:tx>
            <c:strRef>
              <c:f>Ranking_top_3!$H$1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Ranking_top_3!$A$2:$A$48</c:f>
              <c:strCache>
                <c:ptCount val="46"/>
                <c:pt idx="0">
                  <c:v>TwoPatterns</c:v>
                </c:pt>
                <c:pt idx="1">
                  <c:v>MelbournePedestrian</c:v>
                </c:pt>
                <c:pt idx="2">
                  <c:v>SwedishLeaf</c:v>
                </c:pt>
                <c:pt idx="3">
                  <c:v>fri-c0-1000-50</c:v>
                </c:pt>
                <c:pt idx="4">
                  <c:v>MoteStrain</c:v>
                </c:pt>
                <c:pt idx="5">
                  <c:v>DiatomSizeReduction</c:v>
                </c:pt>
                <c:pt idx="6">
                  <c:v>StarLightCurves</c:v>
                </c:pt>
                <c:pt idx="7">
                  <c:v>ItalyPowerDemand</c:v>
                </c:pt>
                <c:pt idx="8">
                  <c:v>ProximalPhalanxTW</c:v>
                </c:pt>
                <c:pt idx="9">
                  <c:v>EthanolLevel</c:v>
                </c:pt>
                <c:pt idx="10">
                  <c:v>Chinatown</c:v>
                </c:pt>
                <c:pt idx="11">
                  <c:v>phoneme</c:v>
                </c:pt>
                <c:pt idx="12">
                  <c:v>PhalangesOutlinesCorrect</c:v>
                </c:pt>
                <c:pt idx="13">
                  <c:v>FordA</c:v>
                </c:pt>
                <c:pt idx="14">
                  <c:v>DistalPhalanxTW</c:v>
                </c:pt>
                <c:pt idx="15">
                  <c:v>PowerCons</c:v>
                </c:pt>
                <c:pt idx="16">
                  <c:v>SyntheticControl</c:v>
                </c:pt>
                <c:pt idx="17">
                  <c:v>ECG200</c:v>
                </c:pt>
                <c:pt idx="18">
                  <c:v>Mallat</c:v>
                </c:pt>
                <c:pt idx="19">
                  <c:v>electricity-normalized</c:v>
                </c:pt>
                <c:pt idx="20">
                  <c:v>CricketZ</c:v>
                </c:pt>
                <c:pt idx="21">
                  <c:v>MedicalImages</c:v>
                </c:pt>
                <c:pt idx="22">
                  <c:v>UWaveGestureLibraryZ</c:v>
                </c:pt>
                <c:pt idx="23">
                  <c:v>Symbols</c:v>
                </c:pt>
                <c:pt idx="24">
                  <c:v>UWaveGestureLibraryX</c:v>
                </c:pt>
                <c:pt idx="25">
                  <c:v>InsectWingbeatSound</c:v>
                </c:pt>
                <c:pt idx="26">
                  <c:v>FacesUCR</c:v>
                </c:pt>
                <c:pt idx="27">
                  <c:v>OSULeaf</c:v>
                </c:pt>
                <c:pt idx="28">
                  <c:v>SonyAIBORobotSurface2</c:v>
                </c:pt>
                <c:pt idx="29">
                  <c:v>FordB</c:v>
                </c:pt>
                <c:pt idx="30">
                  <c:v>UWaveGestureLibraryY</c:v>
                </c:pt>
                <c:pt idx="31">
                  <c:v>wind</c:v>
                </c:pt>
                <c:pt idx="32">
                  <c:v>EOGHorizontalSignal</c:v>
                </c:pt>
                <c:pt idx="33">
                  <c:v>ECGFiveDays</c:v>
                </c:pt>
                <c:pt idx="34">
                  <c:v>ProximalPhalanxOutlineCorrect</c:v>
                </c:pt>
                <c:pt idx="35">
                  <c:v>HandOutlines</c:v>
                </c:pt>
                <c:pt idx="36">
                  <c:v>CricketY</c:v>
                </c:pt>
                <c:pt idx="37">
                  <c:v>TwoLeadECG</c:v>
                </c:pt>
                <c:pt idx="38">
                  <c:v>DistalPhalanxOutlineCorrect</c:v>
                </c:pt>
                <c:pt idx="39">
                  <c:v>wafer</c:v>
                </c:pt>
                <c:pt idx="40">
                  <c:v>FreezerRegularTrain</c:v>
                </c:pt>
                <c:pt idx="41">
                  <c:v>Yoga</c:v>
                </c:pt>
                <c:pt idx="42">
                  <c:v>CricketX</c:v>
                </c:pt>
                <c:pt idx="43">
                  <c:v>Strawberry</c:v>
                </c:pt>
                <c:pt idx="44">
                  <c:v>MiddlePhalanxTW</c:v>
                </c:pt>
                <c:pt idx="45">
                  <c:v>fri-c0-1000-10</c:v>
                </c:pt>
              </c:strCache>
            </c:strRef>
          </c:cat>
          <c:val>
            <c:numRef>
              <c:f>Ranking_top_3!$H$2:$H$48</c:f>
              <c:numCache>
                <c:formatCode>General</c:formatCode>
                <c:ptCount val="47"/>
                <c:pt idx="0">
                  <c:v>0.23799999999999999</c:v>
                </c:pt>
                <c:pt idx="1">
                  <c:v>0.191</c:v>
                </c:pt>
                <c:pt idx="2">
                  <c:v>0.159</c:v>
                </c:pt>
                <c:pt idx="3">
                  <c:v>0.16500000000000001</c:v>
                </c:pt>
                <c:pt idx="4">
                  <c:v>0.192</c:v>
                </c:pt>
                <c:pt idx="5">
                  <c:v>0.127</c:v>
                </c:pt>
                <c:pt idx="6">
                  <c:v>0.129</c:v>
                </c:pt>
                <c:pt idx="7">
                  <c:v>0.13500000000000001</c:v>
                </c:pt>
                <c:pt idx="8">
                  <c:v>0.14399999999999999</c:v>
                </c:pt>
                <c:pt idx="9">
                  <c:v>0.154</c:v>
                </c:pt>
                <c:pt idx="10">
                  <c:v>0.156</c:v>
                </c:pt>
                <c:pt idx="11">
                  <c:v>0.19400000000000001</c:v>
                </c:pt>
                <c:pt idx="12">
                  <c:v>0.182</c:v>
                </c:pt>
                <c:pt idx="13">
                  <c:v>0.16700000000000001</c:v>
                </c:pt>
                <c:pt idx="14">
                  <c:v>0.16400000000000001</c:v>
                </c:pt>
                <c:pt idx="15">
                  <c:v>0.13600000000000001</c:v>
                </c:pt>
                <c:pt idx="16">
                  <c:v>0.13200000000000001</c:v>
                </c:pt>
                <c:pt idx="17">
                  <c:v>0.13100000000000001</c:v>
                </c:pt>
                <c:pt idx="18">
                  <c:v>0.16700000000000001</c:v>
                </c:pt>
                <c:pt idx="19">
                  <c:v>0.16400000000000001</c:v>
                </c:pt>
                <c:pt idx="20">
                  <c:v>0.17699999999999999</c:v>
                </c:pt>
                <c:pt idx="21">
                  <c:v>0.16700000000000001</c:v>
                </c:pt>
                <c:pt idx="22">
                  <c:v>0.17799999999999999</c:v>
                </c:pt>
                <c:pt idx="23">
                  <c:v>0.16900000000000001</c:v>
                </c:pt>
                <c:pt idx="24">
                  <c:v>0.17699999999999999</c:v>
                </c:pt>
                <c:pt idx="25">
                  <c:v>0.17100000000000001</c:v>
                </c:pt>
                <c:pt idx="26">
                  <c:v>0.16800000000000001</c:v>
                </c:pt>
                <c:pt idx="27">
                  <c:v>0.154</c:v>
                </c:pt>
                <c:pt idx="28">
                  <c:v>0.14099999999999999</c:v>
                </c:pt>
                <c:pt idx="29">
                  <c:v>0.17</c:v>
                </c:pt>
                <c:pt idx="30">
                  <c:v>0.17599999999999999</c:v>
                </c:pt>
                <c:pt idx="31">
                  <c:v>0.158</c:v>
                </c:pt>
                <c:pt idx="32">
                  <c:v>0.158</c:v>
                </c:pt>
                <c:pt idx="33">
                  <c:v>0.129</c:v>
                </c:pt>
                <c:pt idx="34">
                  <c:v>0.161</c:v>
                </c:pt>
                <c:pt idx="35">
                  <c:v>0.14699999999999999</c:v>
                </c:pt>
                <c:pt idx="36">
                  <c:v>0.16200000000000001</c:v>
                </c:pt>
                <c:pt idx="37">
                  <c:v>0.127</c:v>
                </c:pt>
                <c:pt idx="38">
                  <c:v>0.125</c:v>
                </c:pt>
                <c:pt idx="39">
                  <c:v>0.14299999999999999</c:v>
                </c:pt>
                <c:pt idx="40">
                  <c:v>0.126</c:v>
                </c:pt>
                <c:pt idx="41">
                  <c:v>0.151</c:v>
                </c:pt>
                <c:pt idx="42">
                  <c:v>0.14000000000000001</c:v>
                </c:pt>
                <c:pt idx="43">
                  <c:v>0.125</c:v>
                </c:pt>
                <c:pt idx="44">
                  <c:v>0.11799999999999999</c:v>
                </c:pt>
                <c:pt idx="45">
                  <c:v>0.106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10-42D2-8E7D-42E5E6F04B30}"/>
            </c:ext>
          </c:extLst>
        </c:ser>
        <c:ser>
          <c:idx val="2"/>
          <c:order val="2"/>
          <c:tx>
            <c:strRef>
              <c:f>Ranking_top_3!$I$1</c:f>
              <c:strCache>
                <c:ptCount val="1"/>
                <c:pt idx="0">
                  <c:v>ADEN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Ranking_top_3!$A$2:$A$48</c:f>
              <c:strCache>
                <c:ptCount val="46"/>
                <c:pt idx="0">
                  <c:v>TwoPatterns</c:v>
                </c:pt>
                <c:pt idx="1">
                  <c:v>MelbournePedestrian</c:v>
                </c:pt>
                <c:pt idx="2">
                  <c:v>SwedishLeaf</c:v>
                </c:pt>
                <c:pt idx="3">
                  <c:v>fri-c0-1000-50</c:v>
                </c:pt>
                <c:pt idx="4">
                  <c:v>MoteStrain</c:v>
                </c:pt>
                <c:pt idx="5">
                  <c:v>DiatomSizeReduction</c:v>
                </c:pt>
                <c:pt idx="6">
                  <c:v>StarLightCurves</c:v>
                </c:pt>
                <c:pt idx="7">
                  <c:v>ItalyPowerDemand</c:v>
                </c:pt>
                <c:pt idx="8">
                  <c:v>ProximalPhalanxTW</c:v>
                </c:pt>
                <c:pt idx="9">
                  <c:v>EthanolLevel</c:v>
                </c:pt>
                <c:pt idx="10">
                  <c:v>Chinatown</c:v>
                </c:pt>
                <c:pt idx="11">
                  <c:v>phoneme</c:v>
                </c:pt>
                <c:pt idx="12">
                  <c:v>PhalangesOutlinesCorrect</c:v>
                </c:pt>
                <c:pt idx="13">
                  <c:v>FordA</c:v>
                </c:pt>
                <c:pt idx="14">
                  <c:v>DistalPhalanxTW</c:v>
                </c:pt>
                <c:pt idx="15">
                  <c:v>PowerCons</c:v>
                </c:pt>
                <c:pt idx="16">
                  <c:v>SyntheticControl</c:v>
                </c:pt>
                <c:pt idx="17">
                  <c:v>ECG200</c:v>
                </c:pt>
                <c:pt idx="18">
                  <c:v>Mallat</c:v>
                </c:pt>
                <c:pt idx="19">
                  <c:v>electricity-normalized</c:v>
                </c:pt>
                <c:pt idx="20">
                  <c:v>CricketZ</c:v>
                </c:pt>
                <c:pt idx="21">
                  <c:v>MedicalImages</c:v>
                </c:pt>
                <c:pt idx="22">
                  <c:v>UWaveGestureLibraryZ</c:v>
                </c:pt>
                <c:pt idx="23">
                  <c:v>Symbols</c:v>
                </c:pt>
                <c:pt idx="24">
                  <c:v>UWaveGestureLibraryX</c:v>
                </c:pt>
                <c:pt idx="25">
                  <c:v>InsectWingbeatSound</c:v>
                </c:pt>
                <c:pt idx="26">
                  <c:v>FacesUCR</c:v>
                </c:pt>
                <c:pt idx="27">
                  <c:v>OSULeaf</c:v>
                </c:pt>
                <c:pt idx="28">
                  <c:v>SonyAIBORobotSurface2</c:v>
                </c:pt>
                <c:pt idx="29">
                  <c:v>FordB</c:v>
                </c:pt>
                <c:pt idx="30">
                  <c:v>UWaveGestureLibraryY</c:v>
                </c:pt>
                <c:pt idx="31">
                  <c:v>wind</c:v>
                </c:pt>
                <c:pt idx="32">
                  <c:v>EOGHorizontalSignal</c:v>
                </c:pt>
                <c:pt idx="33">
                  <c:v>ECGFiveDays</c:v>
                </c:pt>
                <c:pt idx="34">
                  <c:v>ProximalPhalanxOutlineCorrect</c:v>
                </c:pt>
                <c:pt idx="35">
                  <c:v>HandOutlines</c:v>
                </c:pt>
                <c:pt idx="36">
                  <c:v>CricketY</c:v>
                </c:pt>
                <c:pt idx="37">
                  <c:v>TwoLeadECG</c:v>
                </c:pt>
                <c:pt idx="38">
                  <c:v>DistalPhalanxOutlineCorrect</c:v>
                </c:pt>
                <c:pt idx="39">
                  <c:v>wafer</c:v>
                </c:pt>
                <c:pt idx="40">
                  <c:v>FreezerRegularTrain</c:v>
                </c:pt>
                <c:pt idx="41">
                  <c:v>Yoga</c:v>
                </c:pt>
                <c:pt idx="42">
                  <c:v>CricketX</c:v>
                </c:pt>
                <c:pt idx="43">
                  <c:v>Strawberry</c:v>
                </c:pt>
                <c:pt idx="44">
                  <c:v>MiddlePhalanxTW</c:v>
                </c:pt>
                <c:pt idx="45">
                  <c:v>fri-c0-1000-10</c:v>
                </c:pt>
              </c:strCache>
            </c:strRef>
          </c:cat>
          <c:val>
            <c:numRef>
              <c:f>Ranking_top_3!$I$2:$I$48</c:f>
              <c:numCache>
                <c:formatCode>General</c:formatCode>
                <c:ptCount val="47"/>
                <c:pt idx="0">
                  <c:v>3.7999999999999999E-2</c:v>
                </c:pt>
                <c:pt idx="1">
                  <c:v>0.17599999999999999</c:v>
                </c:pt>
                <c:pt idx="2">
                  <c:v>0.152</c:v>
                </c:pt>
                <c:pt idx="3">
                  <c:v>0.158</c:v>
                </c:pt>
                <c:pt idx="4">
                  <c:v>0.188</c:v>
                </c:pt>
                <c:pt idx="5">
                  <c:v>0.127</c:v>
                </c:pt>
                <c:pt idx="6">
                  <c:v>0.129</c:v>
                </c:pt>
                <c:pt idx="7">
                  <c:v>0.13500000000000001</c:v>
                </c:pt>
                <c:pt idx="8">
                  <c:v>0.14399999999999999</c:v>
                </c:pt>
                <c:pt idx="9">
                  <c:v>0.154</c:v>
                </c:pt>
                <c:pt idx="10">
                  <c:v>0.156</c:v>
                </c:pt>
                <c:pt idx="11">
                  <c:v>0.19400000000000001</c:v>
                </c:pt>
                <c:pt idx="12">
                  <c:v>0.185</c:v>
                </c:pt>
                <c:pt idx="13">
                  <c:v>0.17</c:v>
                </c:pt>
                <c:pt idx="14">
                  <c:v>0.16700000000000001</c:v>
                </c:pt>
                <c:pt idx="15">
                  <c:v>0.13900000000000001</c:v>
                </c:pt>
                <c:pt idx="16">
                  <c:v>0.13500000000000001</c:v>
                </c:pt>
                <c:pt idx="17">
                  <c:v>0.13400000000000001</c:v>
                </c:pt>
                <c:pt idx="18">
                  <c:v>0.17299999999999999</c:v>
                </c:pt>
                <c:pt idx="19">
                  <c:v>0.17</c:v>
                </c:pt>
                <c:pt idx="20">
                  <c:v>0.184</c:v>
                </c:pt>
                <c:pt idx="21">
                  <c:v>0.17399999999999999</c:v>
                </c:pt>
                <c:pt idx="22">
                  <c:v>0.188</c:v>
                </c:pt>
                <c:pt idx="23">
                  <c:v>0.18</c:v>
                </c:pt>
                <c:pt idx="24">
                  <c:v>0.191</c:v>
                </c:pt>
                <c:pt idx="25">
                  <c:v>0.185</c:v>
                </c:pt>
                <c:pt idx="26">
                  <c:v>0.182</c:v>
                </c:pt>
                <c:pt idx="27">
                  <c:v>0.16800000000000001</c:v>
                </c:pt>
                <c:pt idx="28">
                  <c:v>0.155</c:v>
                </c:pt>
                <c:pt idx="29">
                  <c:v>0.188</c:v>
                </c:pt>
                <c:pt idx="30">
                  <c:v>0.19700000000000001</c:v>
                </c:pt>
                <c:pt idx="31">
                  <c:v>0.17899999999999999</c:v>
                </c:pt>
                <c:pt idx="32">
                  <c:v>0.17899999999999999</c:v>
                </c:pt>
                <c:pt idx="33">
                  <c:v>0.14699999999999999</c:v>
                </c:pt>
                <c:pt idx="34">
                  <c:v>0.189</c:v>
                </c:pt>
                <c:pt idx="35">
                  <c:v>0.17599999999999999</c:v>
                </c:pt>
                <c:pt idx="36">
                  <c:v>0.19400000000000001</c:v>
                </c:pt>
                <c:pt idx="37">
                  <c:v>0.155</c:v>
                </c:pt>
                <c:pt idx="38">
                  <c:v>0.153</c:v>
                </c:pt>
                <c:pt idx="39">
                  <c:v>0.17599999999999999</c:v>
                </c:pt>
                <c:pt idx="40">
                  <c:v>0.159</c:v>
                </c:pt>
                <c:pt idx="41">
                  <c:v>0.19400000000000001</c:v>
                </c:pt>
                <c:pt idx="42">
                  <c:v>0.193</c:v>
                </c:pt>
                <c:pt idx="43">
                  <c:v>0.17899999999999999</c:v>
                </c:pt>
                <c:pt idx="44">
                  <c:v>0.17399999999999999</c:v>
                </c:pt>
                <c:pt idx="45">
                  <c:v>0.17199999999999999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10-42D2-8E7D-42E5E6F04B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axId val="1785262063"/>
        <c:axId val="1785259983"/>
      </c:barChart>
      <c:catAx>
        <c:axId val="1785262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Datasets</a:t>
                </a:r>
              </a:p>
            </c:rich>
          </c:tx>
          <c:layout>
            <c:manualLayout>
              <c:xMode val="edge"/>
              <c:yMode val="edge"/>
              <c:x val="0.46471526227224574"/>
              <c:y val="0.849368810789919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85259983"/>
        <c:crosses val="autoZero"/>
        <c:auto val="1"/>
        <c:lblAlgn val="ctr"/>
        <c:lblOffset val="100"/>
        <c:noMultiLvlLbl val="0"/>
      </c:catAx>
      <c:valAx>
        <c:axId val="178525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Rankings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8526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364F-5610-4BCA-AE60-8F6445E86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609D9-1E46-44CB-93E8-8ABD6746B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8A4E8-AEEB-42D2-9DA8-2D96BCF2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535E-F777-4FB9-A982-DCD8C44F6EB3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4AB7-1145-405D-9BE8-E879B4F9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947CD-C6C2-410A-A6A8-68E6F13A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4AE-9948-4ACA-9AFA-E0704E837FA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382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C0A6-B489-435D-80D3-80A2BA52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DA7CC-4847-41F5-A3F1-D2C4E673D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EC2F-0535-469D-BB0D-B439A187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535E-F777-4FB9-A982-DCD8C44F6EB3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E81-66CE-4207-BE6A-07E695F1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7C3D4-DBE1-4200-A328-516EE0B2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4AE-9948-4ACA-9AFA-E0704E837FA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044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AC9F1-F605-45BE-A437-4AC9D3D11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3B7D4-5731-4560-B0C5-661FED0D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66BD-2940-49E1-ACA4-BBA9F0ED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535E-F777-4FB9-A982-DCD8C44F6EB3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60104-69BA-4F60-8959-82A210DE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6F7C-9047-4AE9-A70F-582607C0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4AE-9948-4ACA-9AFA-E0704E837FA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618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DE5B-AB98-4A10-A850-25D3969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F8E69-8E9D-4589-B71B-88EF25A3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9316-9D8C-495D-92FC-CBB05333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535E-F777-4FB9-A982-DCD8C44F6EB3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D5E1-D374-4DEE-8291-E9E9990F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3D6F-3CCF-424D-B4EE-421079ED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4AE-9948-4ACA-9AFA-E0704E837FA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479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44B9-BFD1-4E3C-911A-E013BF97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96C8-65F0-4B7C-9135-8D8B9691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4E7BD-72D9-4539-8ED0-9364A086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535E-F777-4FB9-A982-DCD8C44F6EB3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C6701-6E4E-4534-B661-549E63F2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2B0F-A920-4CB6-A22D-A82ADFB9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4AE-9948-4ACA-9AFA-E0704E837FA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648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6C12-CFD3-468D-B565-AB5A7A01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6AF6-9986-40F2-975D-BA55CC809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4DD88-CF6E-4070-856D-3F594D2DC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D2B45-C60F-4530-BF6C-237D53CC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535E-F777-4FB9-A982-DCD8C44F6EB3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023C6-C9FC-499C-ACB5-2AA92FDA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0F81-B0D4-4D6D-8C5A-6BF03F6F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4AE-9948-4ACA-9AFA-E0704E837FA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418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CD8F-AB09-42E2-A02A-772ACAB1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0D4B8-5552-48A7-A84A-B691C170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D137-FFD5-4A18-8F07-0697EA743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C2556-9534-4491-BBC6-12E09C57A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76EEB-CB68-4911-880F-094A0DCB3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5C212-1B28-430A-A010-3659A3D9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535E-F777-4FB9-A982-DCD8C44F6EB3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F966C-9830-4E85-B0B4-9BC446ED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D94C3-D62F-46BA-B8CF-8DE55E4B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4AE-9948-4ACA-9AFA-E0704E837FA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766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B18C-8393-4071-B89F-F3CD368A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45A04-6098-433F-91CF-9048C712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535E-F777-4FB9-A982-DCD8C44F6EB3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67E60-3613-4967-8C84-EC2D0852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04DC-5564-491F-A5B0-376BD9DC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4AE-9948-4ACA-9AFA-E0704E837FA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7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A9332-CB9D-4B5D-8650-C754CD23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535E-F777-4FB9-A982-DCD8C44F6EB3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E0217-B2AE-4A6B-B910-FFA1CA03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0340-A3AD-491C-95CB-BB7FE2D8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4AE-9948-4ACA-9AFA-E0704E837FA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796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67B0-B209-479B-AD96-708BFF6D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B5C7-EEBF-4016-8E1C-9A361758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3B605-5878-40FF-8954-DBF09B64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F9667-AC4C-4001-8768-3F64EF6D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535E-F777-4FB9-A982-DCD8C44F6EB3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6BE34-A42F-4081-8DD7-D86FF5D0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2BFE4-29F0-40DC-87D3-E1312EF7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4AE-9948-4ACA-9AFA-E0704E837FA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246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CEAB-EB1B-4F36-B39A-4E25FF85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E1E2-384C-4F0C-BE57-89BF990D5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A288A-2297-488E-A3AC-0D683979F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0C83C-A9ED-4457-9A4D-249849FB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535E-F777-4FB9-A982-DCD8C44F6EB3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912FD-BBAD-4F64-A871-E6200CE9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62736-E700-4406-B9DF-A697E365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4AE-9948-4ACA-9AFA-E0704E837FA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310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0E172-015A-4EFE-9787-6392B10B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D530-62ED-48F0-8EFC-051D5283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62C5-61C2-40A4-955A-BD453A19A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2535E-F777-4FB9-A982-DCD8C44F6EB3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A3904-8572-4D3F-920F-52E897AF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004E-5C95-49EC-8860-E3FD2B322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794AE-9948-4ACA-9AFA-E0704E837FA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03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627E63D-C160-4538-BB5A-AB68230F2D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013342"/>
              </p:ext>
            </p:extLst>
          </p:nvPr>
        </p:nvGraphicFramePr>
        <p:xfrm>
          <a:off x="85457" y="213645"/>
          <a:ext cx="11940287" cy="6408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523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B00F2B-0A95-4F38-B7B7-E602C3EFF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583236"/>
              </p:ext>
            </p:extLst>
          </p:nvPr>
        </p:nvGraphicFramePr>
        <p:xfrm>
          <a:off x="316193" y="478563"/>
          <a:ext cx="11707739" cy="6067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941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Rotem Hananya</dc:creator>
  <cp:lastModifiedBy>Rotem Hananya</cp:lastModifiedBy>
  <cp:revision>4</cp:revision>
  <dcterms:created xsi:type="dcterms:W3CDTF">2022-03-12T13:33:07Z</dcterms:created>
  <dcterms:modified xsi:type="dcterms:W3CDTF">2022-03-16T13:44:44Z</dcterms:modified>
</cp:coreProperties>
</file>