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tem Hazan" userId="b24e53d8-c465-48de-95db-1a3fd0d51471" providerId="ADAL" clId="{DD2666E6-38D3-4089-98D5-988C6F1C9E2F}"/>
    <pc:docChg chg="undo redo custSel addSld modSld sldOrd">
      <pc:chgData name="Rotem Hazan" userId="b24e53d8-c465-48de-95db-1a3fd0d51471" providerId="ADAL" clId="{DD2666E6-38D3-4089-98D5-988C6F1C9E2F}" dt="2023-05-23T09:04:48.814" v="1403" actId="33524"/>
      <pc:docMkLst>
        <pc:docMk/>
      </pc:docMkLst>
      <pc:sldChg chg="addSp modSp mod">
        <pc:chgData name="Rotem Hazan" userId="b24e53d8-c465-48de-95db-1a3fd0d51471" providerId="ADAL" clId="{DD2666E6-38D3-4089-98D5-988C6F1C9E2F}" dt="2023-05-23T08:29:47.762" v="35" actId="1076"/>
        <pc:sldMkLst>
          <pc:docMk/>
          <pc:sldMk cId="729679264" sldId="260"/>
        </pc:sldMkLst>
        <pc:picChg chg="add mod">
          <ac:chgData name="Rotem Hazan" userId="b24e53d8-c465-48de-95db-1a3fd0d51471" providerId="ADAL" clId="{DD2666E6-38D3-4089-98D5-988C6F1C9E2F}" dt="2023-05-23T08:29:47.762" v="35" actId="1076"/>
          <ac:picMkLst>
            <pc:docMk/>
            <pc:sldMk cId="729679264" sldId="260"/>
            <ac:picMk id="4" creationId="{15CB4600-918E-C0C4-D62D-E46AF3A98587}"/>
          </ac:picMkLst>
        </pc:picChg>
      </pc:sldChg>
      <pc:sldChg chg="addSp delSp modSp mod">
        <pc:chgData name="Rotem Hazan" userId="b24e53d8-c465-48de-95db-1a3fd0d51471" providerId="ADAL" clId="{DD2666E6-38D3-4089-98D5-988C6F1C9E2F}" dt="2023-05-23T08:42:26.537" v="352" actId="1076"/>
        <pc:sldMkLst>
          <pc:docMk/>
          <pc:sldMk cId="1415671194" sldId="261"/>
        </pc:sldMkLst>
        <pc:spChg chg="del mod">
          <ac:chgData name="Rotem Hazan" userId="b24e53d8-c465-48de-95db-1a3fd0d51471" providerId="ADAL" clId="{DD2666E6-38D3-4089-98D5-988C6F1C9E2F}" dt="2023-05-23T08:34:19.338" v="90" actId="478"/>
          <ac:spMkLst>
            <pc:docMk/>
            <pc:sldMk cId="1415671194" sldId="261"/>
            <ac:spMk id="2" creationId="{D03E72DD-90C5-74BA-2267-280F3E2761D1}"/>
          </ac:spMkLst>
        </pc:spChg>
        <pc:spChg chg="add del mod">
          <ac:chgData name="Rotem Hazan" userId="b24e53d8-c465-48de-95db-1a3fd0d51471" providerId="ADAL" clId="{DD2666E6-38D3-4089-98D5-988C6F1C9E2F}" dt="2023-05-23T08:30:26.086" v="37"/>
          <ac:spMkLst>
            <pc:docMk/>
            <pc:sldMk cId="1415671194" sldId="261"/>
            <ac:spMk id="6" creationId="{97B01C62-4515-04F9-25CE-31F6EA0D88EB}"/>
          </ac:spMkLst>
        </pc:spChg>
        <pc:spChg chg="add del mod">
          <ac:chgData name="Rotem Hazan" userId="b24e53d8-c465-48de-95db-1a3fd0d51471" providerId="ADAL" clId="{DD2666E6-38D3-4089-98D5-988C6F1C9E2F}" dt="2023-05-23T08:34:21.914" v="92" actId="478"/>
          <ac:spMkLst>
            <pc:docMk/>
            <pc:sldMk cId="1415671194" sldId="261"/>
            <ac:spMk id="10" creationId="{6295BD89-59B4-C39A-972E-F9495DE79673}"/>
          </ac:spMkLst>
        </pc:spChg>
        <pc:spChg chg="add del mod">
          <ac:chgData name="Rotem Hazan" userId="b24e53d8-c465-48de-95db-1a3fd0d51471" providerId="ADAL" clId="{DD2666E6-38D3-4089-98D5-988C6F1C9E2F}" dt="2023-05-23T08:34:20.488" v="91" actId="478"/>
          <ac:spMkLst>
            <pc:docMk/>
            <pc:sldMk cId="1415671194" sldId="261"/>
            <ac:spMk id="12" creationId="{2625A01D-984F-A5B5-5E1E-CC29344C2873}"/>
          </ac:spMkLst>
        </pc:spChg>
        <pc:spChg chg="add mod">
          <ac:chgData name="Rotem Hazan" userId="b24e53d8-c465-48de-95db-1a3fd0d51471" providerId="ADAL" clId="{DD2666E6-38D3-4089-98D5-988C6F1C9E2F}" dt="2023-05-23T08:35:06.502" v="101" actId="1076"/>
          <ac:spMkLst>
            <pc:docMk/>
            <pc:sldMk cId="1415671194" sldId="261"/>
            <ac:spMk id="15" creationId="{1EC0DF80-0265-3A31-109E-E82424D74637}"/>
          </ac:spMkLst>
        </pc:spChg>
        <pc:spChg chg="add mod">
          <ac:chgData name="Rotem Hazan" userId="b24e53d8-c465-48de-95db-1a3fd0d51471" providerId="ADAL" clId="{DD2666E6-38D3-4089-98D5-988C6F1C9E2F}" dt="2023-05-23T08:35:28.215" v="105" actId="14100"/>
          <ac:spMkLst>
            <pc:docMk/>
            <pc:sldMk cId="1415671194" sldId="261"/>
            <ac:spMk id="16" creationId="{8E71CBC6-F328-C284-6DEB-59E58153CD92}"/>
          </ac:spMkLst>
        </pc:spChg>
        <pc:spChg chg="add mod">
          <ac:chgData name="Rotem Hazan" userId="b24e53d8-c465-48de-95db-1a3fd0d51471" providerId="ADAL" clId="{DD2666E6-38D3-4089-98D5-988C6F1C9E2F}" dt="2023-05-23T08:36:14.508" v="114" actId="1076"/>
          <ac:spMkLst>
            <pc:docMk/>
            <pc:sldMk cId="1415671194" sldId="261"/>
            <ac:spMk id="17" creationId="{073BD6FC-0FFF-41BC-6B33-DE91AD716617}"/>
          </ac:spMkLst>
        </pc:spChg>
        <pc:spChg chg="add mod">
          <ac:chgData name="Rotem Hazan" userId="b24e53d8-c465-48de-95db-1a3fd0d51471" providerId="ADAL" clId="{DD2666E6-38D3-4089-98D5-988C6F1C9E2F}" dt="2023-05-23T08:39:49.717" v="239" actId="20577"/>
          <ac:spMkLst>
            <pc:docMk/>
            <pc:sldMk cId="1415671194" sldId="261"/>
            <ac:spMk id="20" creationId="{BA6DC91C-86D8-66E3-BBF0-A7E6EF9F1CEE}"/>
          </ac:spMkLst>
        </pc:spChg>
        <pc:spChg chg="add mod">
          <ac:chgData name="Rotem Hazan" userId="b24e53d8-c465-48de-95db-1a3fd0d51471" providerId="ADAL" clId="{DD2666E6-38D3-4089-98D5-988C6F1C9E2F}" dt="2023-05-23T08:40:26.403" v="260" actId="20577"/>
          <ac:spMkLst>
            <pc:docMk/>
            <pc:sldMk cId="1415671194" sldId="261"/>
            <ac:spMk id="21" creationId="{DC575F12-67F8-8F0D-17CD-48C12EA3B715}"/>
          </ac:spMkLst>
        </pc:spChg>
        <pc:picChg chg="del">
          <ac:chgData name="Rotem Hazan" userId="b24e53d8-c465-48de-95db-1a3fd0d51471" providerId="ADAL" clId="{DD2666E6-38D3-4089-98D5-988C6F1C9E2F}" dt="2023-05-23T08:29:52.024" v="36" actId="478"/>
          <ac:picMkLst>
            <pc:docMk/>
            <pc:sldMk cId="1415671194" sldId="261"/>
            <ac:picMk id="4" creationId="{4491751E-E078-9047-B1DE-C0A6703EC452}"/>
          </ac:picMkLst>
        </pc:picChg>
        <pc:picChg chg="add del mod modCrop">
          <ac:chgData name="Rotem Hazan" userId="b24e53d8-c465-48de-95db-1a3fd0d51471" providerId="ADAL" clId="{DD2666E6-38D3-4089-98D5-988C6F1C9E2F}" dt="2023-05-23T08:34:01.486" v="86" actId="478"/>
          <ac:picMkLst>
            <pc:docMk/>
            <pc:sldMk cId="1415671194" sldId="261"/>
            <ac:picMk id="8" creationId="{60AE638F-C323-4E46-2F05-7036517CB056}"/>
          </ac:picMkLst>
        </pc:picChg>
        <pc:picChg chg="add mod modCrop">
          <ac:chgData name="Rotem Hazan" userId="b24e53d8-c465-48de-95db-1a3fd0d51471" providerId="ADAL" clId="{DD2666E6-38D3-4089-98D5-988C6F1C9E2F}" dt="2023-05-23T08:34:58.742" v="99" actId="14100"/>
          <ac:picMkLst>
            <pc:docMk/>
            <pc:sldMk cId="1415671194" sldId="261"/>
            <ac:picMk id="14" creationId="{BBCAB825-9BC8-703E-B0EC-B6E3976556B4}"/>
          </ac:picMkLst>
        </pc:picChg>
        <pc:picChg chg="add mod modCrop">
          <ac:chgData name="Rotem Hazan" userId="b24e53d8-c465-48de-95db-1a3fd0d51471" providerId="ADAL" clId="{DD2666E6-38D3-4089-98D5-988C6F1C9E2F}" dt="2023-05-23T08:36:10.040" v="113" actId="1076"/>
          <ac:picMkLst>
            <pc:docMk/>
            <pc:sldMk cId="1415671194" sldId="261"/>
            <ac:picMk id="19" creationId="{F07568C3-4D1A-D613-1C30-0FC674967CB2}"/>
          </ac:picMkLst>
        </pc:picChg>
        <pc:picChg chg="add mod">
          <ac:chgData name="Rotem Hazan" userId="b24e53d8-c465-48de-95db-1a3fd0d51471" providerId="ADAL" clId="{DD2666E6-38D3-4089-98D5-988C6F1C9E2F}" dt="2023-05-23T08:42:26.537" v="352" actId="1076"/>
          <ac:picMkLst>
            <pc:docMk/>
            <pc:sldMk cId="1415671194" sldId="261"/>
            <ac:picMk id="22" creationId="{9864D65B-C69E-AF66-E40B-1DB635D12649}"/>
          </ac:picMkLst>
        </pc:picChg>
      </pc:sldChg>
      <pc:sldChg chg="addSp modSp mod">
        <pc:chgData name="Rotem Hazan" userId="b24e53d8-c465-48de-95db-1a3fd0d51471" providerId="ADAL" clId="{DD2666E6-38D3-4089-98D5-988C6F1C9E2F}" dt="2023-05-23T08:40:21.661" v="258" actId="12"/>
        <pc:sldMkLst>
          <pc:docMk/>
          <pc:sldMk cId="3674191706" sldId="262"/>
        </pc:sldMkLst>
        <pc:spChg chg="mod">
          <ac:chgData name="Rotem Hazan" userId="b24e53d8-c465-48de-95db-1a3fd0d51471" providerId="ADAL" clId="{DD2666E6-38D3-4089-98D5-988C6F1C9E2F}" dt="2023-05-23T08:29:04.899" v="26" actId="20577"/>
          <ac:spMkLst>
            <pc:docMk/>
            <pc:sldMk cId="3674191706" sldId="262"/>
            <ac:spMk id="2" creationId="{59AB7E3A-B4FA-04B3-2241-72F024D0B2A4}"/>
          </ac:spMkLst>
        </pc:spChg>
        <pc:spChg chg="mod">
          <ac:chgData name="Rotem Hazan" userId="b24e53d8-c465-48de-95db-1a3fd0d51471" providerId="ADAL" clId="{DD2666E6-38D3-4089-98D5-988C6F1C9E2F}" dt="2023-05-23T08:40:21.661" v="258" actId="12"/>
          <ac:spMkLst>
            <pc:docMk/>
            <pc:sldMk cId="3674191706" sldId="262"/>
            <ac:spMk id="3" creationId="{1F92D35B-7D95-DD9A-708C-11E910B98F58}"/>
          </ac:spMkLst>
        </pc:spChg>
        <pc:spChg chg="add mod">
          <ac:chgData name="Rotem Hazan" userId="b24e53d8-c465-48de-95db-1a3fd0d51471" providerId="ADAL" clId="{DD2666E6-38D3-4089-98D5-988C6F1C9E2F}" dt="2023-05-23T08:37:46.321" v="163" actId="1076"/>
          <ac:spMkLst>
            <pc:docMk/>
            <pc:sldMk cId="3674191706" sldId="262"/>
            <ac:spMk id="8" creationId="{F970AA52-228A-8DB8-7423-9986490F5CC8}"/>
          </ac:spMkLst>
        </pc:spChg>
        <pc:picChg chg="add mod modCrop">
          <ac:chgData name="Rotem Hazan" userId="b24e53d8-c465-48de-95db-1a3fd0d51471" providerId="ADAL" clId="{DD2666E6-38D3-4089-98D5-988C6F1C9E2F}" dt="2023-05-23T08:29:32.575" v="32" actId="1076"/>
          <ac:picMkLst>
            <pc:docMk/>
            <pc:sldMk cId="3674191706" sldId="262"/>
            <ac:picMk id="7" creationId="{499DB35B-78BB-A05A-3A08-3DCD8D577174}"/>
          </ac:picMkLst>
        </pc:picChg>
      </pc:sldChg>
      <pc:sldChg chg="addSp delSp modSp new mod ord">
        <pc:chgData name="Rotem Hazan" userId="b24e53d8-c465-48de-95db-1a3fd0d51471" providerId="ADAL" clId="{DD2666E6-38D3-4089-98D5-988C6F1C9E2F}" dt="2023-05-23T08:39:20.461" v="218" actId="1076"/>
        <pc:sldMkLst>
          <pc:docMk/>
          <pc:sldMk cId="3739651636" sldId="263"/>
        </pc:sldMkLst>
        <pc:spChg chg="del">
          <ac:chgData name="Rotem Hazan" userId="b24e53d8-c465-48de-95db-1a3fd0d51471" providerId="ADAL" clId="{DD2666E6-38D3-4089-98D5-988C6F1C9E2F}" dt="2023-05-23T08:31:49.202" v="58" actId="478"/>
          <ac:spMkLst>
            <pc:docMk/>
            <pc:sldMk cId="3739651636" sldId="263"/>
            <ac:spMk id="2" creationId="{5466EE6C-D1E0-BE0C-FBE3-4EB9239E6EDF}"/>
          </ac:spMkLst>
        </pc:spChg>
        <pc:spChg chg="del">
          <ac:chgData name="Rotem Hazan" userId="b24e53d8-c465-48de-95db-1a3fd0d51471" providerId="ADAL" clId="{DD2666E6-38D3-4089-98D5-988C6F1C9E2F}" dt="2023-05-23T08:31:31.416" v="49"/>
          <ac:spMkLst>
            <pc:docMk/>
            <pc:sldMk cId="3739651636" sldId="263"/>
            <ac:spMk id="3" creationId="{3D47E409-8634-DF56-9FD4-4E166F8A0D8E}"/>
          </ac:spMkLst>
        </pc:spChg>
        <pc:spChg chg="add mod">
          <ac:chgData name="Rotem Hazan" userId="b24e53d8-c465-48de-95db-1a3fd0d51471" providerId="ADAL" clId="{DD2666E6-38D3-4089-98D5-988C6F1C9E2F}" dt="2023-05-23T08:33:20.366" v="76" actId="1076"/>
          <ac:spMkLst>
            <pc:docMk/>
            <pc:sldMk cId="3739651636" sldId="263"/>
            <ac:spMk id="6" creationId="{6F0A9ADF-D610-2CF2-FA5C-6E268CC24C01}"/>
          </ac:spMkLst>
        </pc:spChg>
        <pc:spChg chg="add mod">
          <ac:chgData name="Rotem Hazan" userId="b24e53d8-c465-48de-95db-1a3fd0d51471" providerId="ADAL" clId="{DD2666E6-38D3-4089-98D5-988C6F1C9E2F}" dt="2023-05-23T08:33:34.991" v="81" actId="1076"/>
          <ac:spMkLst>
            <pc:docMk/>
            <pc:sldMk cId="3739651636" sldId="263"/>
            <ac:spMk id="9" creationId="{6545ABFE-AF3C-8669-6718-50AEA8F9164F}"/>
          </ac:spMkLst>
        </pc:spChg>
        <pc:spChg chg="add mod">
          <ac:chgData name="Rotem Hazan" userId="b24e53d8-c465-48de-95db-1a3fd0d51471" providerId="ADAL" clId="{DD2666E6-38D3-4089-98D5-988C6F1C9E2F}" dt="2023-05-23T08:34:11.089" v="88" actId="1076"/>
          <ac:spMkLst>
            <pc:docMk/>
            <pc:sldMk cId="3739651636" sldId="263"/>
            <ac:spMk id="11" creationId="{E59F58D7-D3A2-3A32-9A7D-E088BCF08826}"/>
          </ac:spMkLst>
        </pc:spChg>
        <pc:spChg chg="add mod">
          <ac:chgData name="Rotem Hazan" userId="b24e53d8-c465-48de-95db-1a3fd0d51471" providerId="ADAL" clId="{DD2666E6-38D3-4089-98D5-988C6F1C9E2F}" dt="2023-05-23T08:39:20.461" v="218" actId="1076"/>
          <ac:spMkLst>
            <pc:docMk/>
            <pc:sldMk cId="3739651636" sldId="263"/>
            <ac:spMk id="12" creationId="{A8C4D3AC-83D6-478A-95ED-74FD02AEE438}"/>
          </ac:spMkLst>
        </pc:spChg>
        <pc:spChg chg="add mod">
          <ac:chgData name="Rotem Hazan" userId="b24e53d8-c465-48de-95db-1a3fd0d51471" providerId="ADAL" clId="{DD2666E6-38D3-4089-98D5-988C6F1C9E2F}" dt="2023-05-23T08:38:50.424" v="202" actId="20577"/>
          <ac:spMkLst>
            <pc:docMk/>
            <pc:sldMk cId="3739651636" sldId="263"/>
            <ac:spMk id="13" creationId="{614B894B-3B64-DD82-5CAE-49E26C37FEAE}"/>
          </ac:spMkLst>
        </pc:spChg>
        <pc:spChg chg="add mod">
          <ac:chgData name="Rotem Hazan" userId="b24e53d8-c465-48de-95db-1a3fd0d51471" providerId="ADAL" clId="{DD2666E6-38D3-4089-98D5-988C6F1C9E2F}" dt="2023-05-23T08:38:25.831" v="188"/>
          <ac:spMkLst>
            <pc:docMk/>
            <pc:sldMk cId="3739651636" sldId="263"/>
            <ac:spMk id="14" creationId="{96210103-48B5-8FEF-710A-758ED4D7954A}"/>
          </ac:spMkLst>
        </pc:spChg>
        <pc:picChg chg="add mod modCrop">
          <ac:chgData name="Rotem Hazan" userId="b24e53d8-c465-48de-95db-1a3fd0d51471" providerId="ADAL" clId="{DD2666E6-38D3-4089-98D5-988C6F1C9E2F}" dt="2023-05-23T08:31:57.774" v="61" actId="1076"/>
          <ac:picMkLst>
            <pc:docMk/>
            <pc:sldMk cId="3739651636" sldId="263"/>
            <ac:picMk id="5" creationId="{71CC87F1-E301-7CF5-5E17-A434F0C77554}"/>
          </ac:picMkLst>
        </pc:picChg>
        <pc:picChg chg="add mod modCrop">
          <ac:chgData name="Rotem Hazan" userId="b24e53d8-c465-48de-95db-1a3fd0d51471" providerId="ADAL" clId="{DD2666E6-38D3-4089-98D5-988C6F1C9E2F}" dt="2023-05-23T08:33:28.832" v="79" actId="1076"/>
          <ac:picMkLst>
            <pc:docMk/>
            <pc:sldMk cId="3739651636" sldId="263"/>
            <ac:picMk id="8" creationId="{372FBF72-7D64-121A-440B-C154D3A28204}"/>
          </ac:picMkLst>
        </pc:picChg>
        <pc:picChg chg="add mod">
          <ac:chgData name="Rotem Hazan" userId="b24e53d8-c465-48de-95db-1a3fd0d51471" providerId="ADAL" clId="{DD2666E6-38D3-4089-98D5-988C6F1C9E2F}" dt="2023-05-23T08:33:56.886" v="83" actId="1076"/>
          <ac:picMkLst>
            <pc:docMk/>
            <pc:sldMk cId="3739651636" sldId="263"/>
            <ac:picMk id="10" creationId="{8C333318-8336-8924-A9D0-894AF65A30F8}"/>
          </ac:picMkLst>
        </pc:picChg>
      </pc:sldChg>
      <pc:sldChg chg="addSp delSp modSp new mod">
        <pc:chgData name="Rotem Hazan" userId="b24e53d8-c465-48de-95db-1a3fd0d51471" providerId="ADAL" clId="{DD2666E6-38D3-4089-98D5-988C6F1C9E2F}" dt="2023-05-23T08:41:45.030" v="348" actId="14100"/>
        <pc:sldMkLst>
          <pc:docMk/>
          <pc:sldMk cId="3349289599" sldId="264"/>
        </pc:sldMkLst>
        <pc:spChg chg="mod">
          <ac:chgData name="Rotem Hazan" userId="b24e53d8-c465-48de-95db-1a3fd0d51471" providerId="ADAL" clId="{DD2666E6-38D3-4089-98D5-988C6F1C9E2F}" dt="2023-05-23T08:36:35.272" v="116"/>
          <ac:spMkLst>
            <pc:docMk/>
            <pc:sldMk cId="3349289599" sldId="264"/>
            <ac:spMk id="2" creationId="{FBD32C42-7A1D-F7E5-36AD-D299C55AB8D0}"/>
          </ac:spMkLst>
        </pc:spChg>
        <pc:spChg chg="del">
          <ac:chgData name="Rotem Hazan" userId="b24e53d8-c465-48de-95db-1a3fd0d51471" providerId="ADAL" clId="{DD2666E6-38D3-4089-98D5-988C6F1C9E2F}" dt="2023-05-23T08:36:52.476" v="117"/>
          <ac:spMkLst>
            <pc:docMk/>
            <pc:sldMk cId="3349289599" sldId="264"/>
            <ac:spMk id="3" creationId="{BA2CED20-B6FA-6AFA-B0BB-E1B6E8946010}"/>
          </ac:spMkLst>
        </pc:spChg>
        <pc:spChg chg="add mod">
          <ac:chgData name="Rotem Hazan" userId="b24e53d8-c465-48de-95db-1a3fd0d51471" providerId="ADAL" clId="{DD2666E6-38D3-4089-98D5-988C6F1C9E2F}" dt="2023-05-23T08:41:45.030" v="348" actId="14100"/>
          <ac:spMkLst>
            <pc:docMk/>
            <pc:sldMk cId="3349289599" sldId="264"/>
            <ac:spMk id="6" creationId="{97775000-5E2F-9721-7E64-7720BF064F91}"/>
          </ac:spMkLst>
        </pc:spChg>
        <pc:picChg chg="add mod modCrop">
          <ac:chgData name="Rotem Hazan" userId="b24e53d8-c465-48de-95db-1a3fd0d51471" providerId="ADAL" clId="{DD2666E6-38D3-4089-98D5-988C6F1C9E2F}" dt="2023-05-23T08:37:14.396" v="125" actId="1076"/>
          <ac:picMkLst>
            <pc:docMk/>
            <pc:sldMk cId="3349289599" sldId="264"/>
            <ac:picMk id="5" creationId="{4F3EBF64-1068-57A3-6567-FA65E3180BB0}"/>
          </ac:picMkLst>
        </pc:picChg>
      </pc:sldChg>
      <pc:sldChg chg="addSp delSp modSp new mod">
        <pc:chgData name="Rotem Hazan" userId="b24e53d8-c465-48de-95db-1a3fd0d51471" providerId="ADAL" clId="{DD2666E6-38D3-4089-98D5-988C6F1C9E2F}" dt="2023-05-23T08:46:15.991" v="564" actId="14100"/>
        <pc:sldMkLst>
          <pc:docMk/>
          <pc:sldMk cId="104420139" sldId="265"/>
        </pc:sldMkLst>
        <pc:spChg chg="mod">
          <ac:chgData name="Rotem Hazan" userId="b24e53d8-c465-48de-95db-1a3fd0d51471" providerId="ADAL" clId="{DD2666E6-38D3-4089-98D5-988C6F1C9E2F}" dt="2023-05-23T08:42:55.648" v="376" actId="20577"/>
          <ac:spMkLst>
            <pc:docMk/>
            <pc:sldMk cId="104420139" sldId="265"/>
            <ac:spMk id="2" creationId="{8EF0D5AE-1018-720B-05C9-43FB197641E3}"/>
          </ac:spMkLst>
        </pc:spChg>
        <pc:spChg chg="add del mod">
          <ac:chgData name="Rotem Hazan" userId="b24e53d8-c465-48de-95db-1a3fd0d51471" providerId="ADAL" clId="{DD2666E6-38D3-4089-98D5-988C6F1C9E2F}" dt="2023-05-23T08:46:02.408" v="561" actId="20577"/>
          <ac:spMkLst>
            <pc:docMk/>
            <pc:sldMk cId="104420139" sldId="265"/>
            <ac:spMk id="3" creationId="{6599A1A7-5CDE-89E1-B46F-F358AF7F85EF}"/>
          </ac:spMkLst>
        </pc:spChg>
        <pc:picChg chg="add mod">
          <ac:chgData name="Rotem Hazan" userId="b24e53d8-c465-48de-95db-1a3fd0d51471" providerId="ADAL" clId="{DD2666E6-38D3-4089-98D5-988C6F1C9E2F}" dt="2023-05-23T08:43:03.661" v="380"/>
          <ac:picMkLst>
            <pc:docMk/>
            <pc:sldMk cId="104420139" sldId="265"/>
            <ac:picMk id="4" creationId="{F4B93EA3-7366-C0BF-E1A2-35B55121F0D2}"/>
          </ac:picMkLst>
        </pc:picChg>
        <pc:picChg chg="add mod">
          <ac:chgData name="Rotem Hazan" userId="b24e53d8-c465-48de-95db-1a3fd0d51471" providerId="ADAL" clId="{DD2666E6-38D3-4089-98D5-988C6F1C9E2F}" dt="2023-05-23T08:44:25.176" v="476" actId="1076"/>
          <ac:picMkLst>
            <pc:docMk/>
            <pc:sldMk cId="104420139" sldId="265"/>
            <ac:picMk id="5" creationId="{1EA41110-BF9F-B169-17F4-97DDFAF2A3B0}"/>
          </ac:picMkLst>
        </pc:picChg>
        <pc:picChg chg="add mod">
          <ac:chgData name="Rotem Hazan" userId="b24e53d8-c465-48de-95db-1a3fd0d51471" providerId="ADAL" clId="{DD2666E6-38D3-4089-98D5-988C6F1C9E2F}" dt="2023-05-23T08:46:15.991" v="564" actId="14100"/>
          <ac:picMkLst>
            <pc:docMk/>
            <pc:sldMk cId="104420139" sldId="265"/>
            <ac:picMk id="6" creationId="{496D368A-159E-319C-F9E1-F7121A92E0AD}"/>
          </ac:picMkLst>
        </pc:picChg>
      </pc:sldChg>
      <pc:sldChg chg="modSp new mod">
        <pc:chgData name="Rotem Hazan" userId="b24e53d8-c465-48de-95db-1a3fd0d51471" providerId="ADAL" clId="{DD2666E6-38D3-4089-98D5-988C6F1C9E2F}" dt="2023-05-23T08:51:15.498" v="801" actId="20577"/>
        <pc:sldMkLst>
          <pc:docMk/>
          <pc:sldMk cId="1792548472" sldId="266"/>
        </pc:sldMkLst>
        <pc:spChg chg="mod">
          <ac:chgData name="Rotem Hazan" userId="b24e53d8-c465-48de-95db-1a3fd0d51471" providerId="ADAL" clId="{DD2666E6-38D3-4089-98D5-988C6F1C9E2F}" dt="2023-05-23T08:47:02.040" v="579" actId="20577"/>
          <ac:spMkLst>
            <pc:docMk/>
            <pc:sldMk cId="1792548472" sldId="266"/>
            <ac:spMk id="2" creationId="{B9857949-6621-B26A-429A-630DB0EABE04}"/>
          </ac:spMkLst>
        </pc:spChg>
        <pc:spChg chg="mod">
          <ac:chgData name="Rotem Hazan" userId="b24e53d8-c465-48de-95db-1a3fd0d51471" providerId="ADAL" clId="{DD2666E6-38D3-4089-98D5-988C6F1C9E2F}" dt="2023-05-23T08:51:15.498" v="801" actId="20577"/>
          <ac:spMkLst>
            <pc:docMk/>
            <pc:sldMk cId="1792548472" sldId="266"/>
            <ac:spMk id="3" creationId="{AB8527F9-A74B-3844-CBF0-D8F22C071D54}"/>
          </ac:spMkLst>
        </pc:spChg>
      </pc:sldChg>
      <pc:sldChg chg="addSp delSp modSp new mod setBg">
        <pc:chgData name="Rotem Hazan" userId="b24e53d8-c465-48de-95db-1a3fd0d51471" providerId="ADAL" clId="{DD2666E6-38D3-4089-98D5-988C6F1C9E2F}" dt="2023-05-23T09:04:39.350" v="1402" actId="13926"/>
        <pc:sldMkLst>
          <pc:docMk/>
          <pc:sldMk cId="868223818" sldId="267"/>
        </pc:sldMkLst>
        <pc:spChg chg="del mod">
          <ac:chgData name="Rotem Hazan" userId="b24e53d8-c465-48de-95db-1a3fd0d51471" providerId="ADAL" clId="{DD2666E6-38D3-4089-98D5-988C6F1C9E2F}" dt="2023-05-23T08:55:47.431" v="947" actId="478"/>
          <ac:spMkLst>
            <pc:docMk/>
            <pc:sldMk cId="868223818" sldId="267"/>
            <ac:spMk id="2" creationId="{E2C896B0-9DF0-A7D9-84A7-1750D12F3BA4}"/>
          </ac:spMkLst>
        </pc:spChg>
        <pc:spChg chg="del">
          <ac:chgData name="Rotem Hazan" userId="b24e53d8-c465-48de-95db-1a3fd0d51471" providerId="ADAL" clId="{DD2666E6-38D3-4089-98D5-988C6F1C9E2F}" dt="2023-05-23T08:52:05.326" v="803"/>
          <ac:spMkLst>
            <pc:docMk/>
            <pc:sldMk cId="868223818" sldId="267"/>
            <ac:spMk id="3" creationId="{CC7DE5A7-94F6-5DDE-06CF-B7E919BBC297}"/>
          </ac:spMkLst>
        </pc:spChg>
        <pc:spChg chg="add mod">
          <ac:chgData name="Rotem Hazan" userId="b24e53d8-c465-48de-95db-1a3fd0d51471" providerId="ADAL" clId="{DD2666E6-38D3-4089-98D5-988C6F1C9E2F}" dt="2023-05-23T08:56:36.213" v="1015" actId="20577"/>
          <ac:spMkLst>
            <pc:docMk/>
            <pc:sldMk cId="868223818" sldId="267"/>
            <ac:spMk id="6" creationId="{D6A9BCD8-D449-18D0-6B73-A286285A0109}"/>
          </ac:spMkLst>
        </pc:spChg>
        <pc:spChg chg="add del mod">
          <ac:chgData name="Rotem Hazan" userId="b24e53d8-c465-48de-95db-1a3fd0d51471" providerId="ADAL" clId="{DD2666E6-38D3-4089-98D5-988C6F1C9E2F}" dt="2023-05-23T08:56:54.469" v="1020" actId="478"/>
          <ac:spMkLst>
            <pc:docMk/>
            <pc:sldMk cId="868223818" sldId="267"/>
            <ac:spMk id="8" creationId="{761B84FA-4D81-F694-E198-8BE858997AF8}"/>
          </ac:spMkLst>
        </pc:spChg>
        <pc:spChg chg="add">
          <ac:chgData name="Rotem Hazan" userId="b24e53d8-c465-48de-95db-1a3fd0d51471" providerId="ADAL" clId="{DD2666E6-38D3-4089-98D5-988C6F1C9E2F}" dt="2023-05-23T08:52:22.561" v="812" actId="26606"/>
          <ac:spMkLst>
            <pc:docMk/>
            <pc:sldMk cId="868223818" sldId="267"/>
            <ac:spMk id="10" creationId="{8A7BA06D-B3FF-4E91-8639-B4569AE3AA23}"/>
          </ac:spMkLst>
        </pc:spChg>
        <pc:spChg chg="add del mod">
          <ac:chgData name="Rotem Hazan" userId="b24e53d8-c465-48de-95db-1a3fd0d51471" providerId="ADAL" clId="{DD2666E6-38D3-4089-98D5-988C6F1C9E2F}" dt="2023-05-23T08:57:16.897" v="1024"/>
          <ac:spMkLst>
            <pc:docMk/>
            <pc:sldMk cId="868223818" sldId="267"/>
            <ac:spMk id="11" creationId="{0CD72F05-174E-BF5F-709D-FA9E7EDA223E}"/>
          </ac:spMkLst>
        </pc:spChg>
        <pc:spChg chg="add">
          <ac:chgData name="Rotem Hazan" userId="b24e53d8-c465-48de-95db-1a3fd0d51471" providerId="ADAL" clId="{DD2666E6-38D3-4089-98D5-988C6F1C9E2F}" dt="2023-05-23T08:52:22.561" v="812" actId="26606"/>
          <ac:spMkLst>
            <pc:docMk/>
            <pc:sldMk cId="868223818" sldId="267"/>
            <ac:spMk id="12" creationId="{2B30C86D-5A07-48BC-9C9D-6F9A2DB1E9E1}"/>
          </ac:spMkLst>
        </pc:spChg>
        <pc:spChg chg="add">
          <ac:chgData name="Rotem Hazan" userId="b24e53d8-c465-48de-95db-1a3fd0d51471" providerId="ADAL" clId="{DD2666E6-38D3-4089-98D5-988C6F1C9E2F}" dt="2023-05-23T08:52:22.561" v="812" actId="26606"/>
          <ac:spMkLst>
            <pc:docMk/>
            <pc:sldMk cId="868223818" sldId="267"/>
            <ac:spMk id="14" creationId="{8930EBA3-4D2E-42E8-B828-834555328D85}"/>
          </ac:spMkLst>
        </pc:spChg>
        <pc:spChg chg="add">
          <ac:chgData name="Rotem Hazan" userId="b24e53d8-c465-48de-95db-1a3fd0d51471" providerId="ADAL" clId="{DD2666E6-38D3-4089-98D5-988C6F1C9E2F}" dt="2023-05-23T08:52:22.561" v="812" actId="26606"/>
          <ac:spMkLst>
            <pc:docMk/>
            <pc:sldMk cId="868223818" sldId="267"/>
            <ac:spMk id="16" creationId="{E58B2195-5055-402F-A3E7-53FF0E4980C3}"/>
          </ac:spMkLst>
        </pc:spChg>
        <pc:spChg chg="add mod">
          <ac:chgData name="Rotem Hazan" userId="b24e53d8-c465-48de-95db-1a3fd0d51471" providerId="ADAL" clId="{DD2666E6-38D3-4089-98D5-988C6F1C9E2F}" dt="2023-05-23T09:04:39.350" v="1402" actId="13926"/>
          <ac:spMkLst>
            <pc:docMk/>
            <pc:sldMk cId="868223818" sldId="267"/>
            <ac:spMk id="17" creationId="{652BC468-A983-4CF5-48D6-40E018A02752}"/>
          </ac:spMkLst>
        </pc:spChg>
        <pc:spChg chg="add">
          <ac:chgData name="Rotem Hazan" userId="b24e53d8-c465-48de-95db-1a3fd0d51471" providerId="ADAL" clId="{DD2666E6-38D3-4089-98D5-988C6F1C9E2F}" dt="2023-05-23T08:52:22.561" v="812" actId="26606"/>
          <ac:spMkLst>
            <pc:docMk/>
            <pc:sldMk cId="868223818" sldId="267"/>
            <ac:spMk id="18" creationId="{528AA953-F4F9-4DC5-97C7-491F4AF937DC}"/>
          </ac:spMkLst>
        </pc:spChg>
        <pc:picChg chg="add del mod">
          <ac:chgData name="Rotem Hazan" userId="b24e53d8-c465-48de-95db-1a3fd0d51471" providerId="ADAL" clId="{DD2666E6-38D3-4089-98D5-988C6F1C9E2F}" dt="2023-05-23T08:57:00.383" v="1023" actId="478"/>
          <ac:picMkLst>
            <pc:docMk/>
            <pc:sldMk cId="868223818" sldId="267"/>
            <ac:picMk id="5" creationId="{170CC0EE-5ED8-7071-ED03-B7A650423A0B}"/>
          </ac:picMkLst>
        </pc:picChg>
        <pc:picChg chg="add mod modCrop">
          <ac:chgData name="Rotem Hazan" userId="b24e53d8-c465-48de-95db-1a3fd0d51471" providerId="ADAL" clId="{DD2666E6-38D3-4089-98D5-988C6F1C9E2F}" dt="2023-05-23T08:57:37.918" v="1032" actId="14100"/>
          <ac:picMkLst>
            <pc:docMk/>
            <pc:sldMk cId="868223818" sldId="267"/>
            <ac:picMk id="15" creationId="{CFD1651B-AA93-1E4E-2D68-157B44E16497}"/>
          </ac:picMkLst>
        </pc:picChg>
      </pc:sldChg>
      <pc:sldChg chg="addSp delSp modSp new mod setBg">
        <pc:chgData name="Rotem Hazan" userId="b24e53d8-c465-48de-95db-1a3fd0d51471" providerId="ADAL" clId="{DD2666E6-38D3-4089-98D5-988C6F1C9E2F}" dt="2023-05-23T08:55:35.351" v="946" actId="14100"/>
        <pc:sldMkLst>
          <pc:docMk/>
          <pc:sldMk cId="3075639718" sldId="268"/>
        </pc:sldMkLst>
        <pc:spChg chg="mod">
          <ac:chgData name="Rotem Hazan" userId="b24e53d8-c465-48de-95db-1a3fd0d51471" providerId="ADAL" clId="{DD2666E6-38D3-4089-98D5-988C6F1C9E2F}" dt="2023-05-23T08:55:30.340" v="945" actId="1076"/>
          <ac:spMkLst>
            <pc:docMk/>
            <pc:sldMk cId="3075639718" sldId="268"/>
            <ac:spMk id="2" creationId="{8387FD1D-44DF-7314-9B64-DD38A736D1F7}"/>
          </ac:spMkLst>
        </pc:spChg>
        <pc:spChg chg="del">
          <ac:chgData name="Rotem Hazan" userId="b24e53d8-c465-48de-95db-1a3fd0d51471" providerId="ADAL" clId="{DD2666E6-38D3-4089-98D5-988C6F1C9E2F}" dt="2023-05-23T08:52:47.971" v="815"/>
          <ac:spMkLst>
            <pc:docMk/>
            <pc:sldMk cId="3075639718" sldId="268"/>
            <ac:spMk id="3" creationId="{255A03A8-7E5E-5062-ABDD-ECC9C96E9425}"/>
          </ac:spMkLst>
        </pc:spChg>
        <pc:spChg chg="add">
          <ac:chgData name="Rotem Hazan" userId="b24e53d8-c465-48de-95db-1a3fd0d51471" providerId="ADAL" clId="{DD2666E6-38D3-4089-98D5-988C6F1C9E2F}" dt="2023-05-23T08:52:50.354" v="819" actId="26606"/>
          <ac:spMkLst>
            <pc:docMk/>
            <pc:sldMk cId="3075639718" sldId="268"/>
            <ac:spMk id="10" creationId="{8A7BA06D-B3FF-4E91-8639-B4569AE3AA23}"/>
          </ac:spMkLst>
        </pc:spChg>
        <pc:spChg chg="add">
          <ac:chgData name="Rotem Hazan" userId="b24e53d8-c465-48de-95db-1a3fd0d51471" providerId="ADAL" clId="{DD2666E6-38D3-4089-98D5-988C6F1C9E2F}" dt="2023-05-23T08:52:50.354" v="819" actId="26606"/>
          <ac:spMkLst>
            <pc:docMk/>
            <pc:sldMk cId="3075639718" sldId="268"/>
            <ac:spMk id="12" creationId="{2B30C86D-5A07-48BC-9C9D-6F9A2DB1E9E1}"/>
          </ac:spMkLst>
        </pc:spChg>
        <pc:spChg chg="add">
          <ac:chgData name="Rotem Hazan" userId="b24e53d8-c465-48de-95db-1a3fd0d51471" providerId="ADAL" clId="{DD2666E6-38D3-4089-98D5-988C6F1C9E2F}" dt="2023-05-23T08:52:50.354" v="819" actId="26606"/>
          <ac:spMkLst>
            <pc:docMk/>
            <pc:sldMk cId="3075639718" sldId="268"/>
            <ac:spMk id="14" creationId="{8930EBA3-4D2E-42E8-B828-834555328D85}"/>
          </ac:spMkLst>
        </pc:spChg>
        <pc:spChg chg="add">
          <ac:chgData name="Rotem Hazan" userId="b24e53d8-c465-48de-95db-1a3fd0d51471" providerId="ADAL" clId="{DD2666E6-38D3-4089-98D5-988C6F1C9E2F}" dt="2023-05-23T08:52:50.354" v="819" actId="26606"/>
          <ac:spMkLst>
            <pc:docMk/>
            <pc:sldMk cId="3075639718" sldId="268"/>
            <ac:spMk id="16" creationId="{E58B2195-5055-402F-A3E7-53FF0E4980C3}"/>
          </ac:spMkLst>
        </pc:spChg>
        <pc:spChg chg="add">
          <ac:chgData name="Rotem Hazan" userId="b24e53d8-c465-48de-95db-1a3fd0d51471" providerId="ADAL" clId="{DD2666E6-38D3-4089-98D5-988C6F1C9E2F}" dt="2023-05-23T08:52:50.354" v="819" actId="26606"/>
          <ac:spMkLst>
            <pc:docMk/>
            <pc:sldMk cId="3075639718" sldId="268"/>
            <ac:spMk id="18" creationId="{528AA953-F4F9-4DC5-97C7-491F4AF937DC}"/>
          </ac:spMkLst>
        </pc:spChg>
        <pc:picChg chg="add mod modCrop">
          <ac:chgData name="Rotem Hazan" userId="b24e53d8-c465-48de-95db-1a3fd0d51471" providerId="ADAL" clId="{DD2666E6-38D3-4089-98D5-988C6F1C9E2F}" dt="2023-05-23T08:55:35.351" v="946" actId="14100"/>
          <ac:picMkLst>
            <pc:docMk/>
            <pc:sldMk cId="3075639718" sldId="268"/>
            <ac:picMk id="5" creationId="{F036D05D-5489-4311-3DAC-0D9F32BC2884}"/>
          </ac:picMkLst>
        </pc:picChg>
      </pc:sldChg>
      <pc:sldChg chg="addSp delSp modSp new mod">
        <pc:chgData name="Rotem Hazan" userId="b24e53d8-c465-48de-95db-1a3fd0d51471" providerId="ADAL" clId="{DD2666E6-38D3-4089-98D5-988C6F1C9E2F}" dt="2023-05-23T09:04:48.814" v="1403" actId="33524"/>
        <pc:sldMkLst>
          <pc:docMk/>
          <pc:sldMk cId="3652608880" sldId="269"/>
        </pc:sldMkLst>
        <pc:spChg chg="del">
          <ac:chgData name="Rotem Hazan" userId="b24e53d8-c465-48de-95db-1a3fd0d51471" providerId="ADAL" clId="{DD2666E6-38D3-4089-98D5-988C6F1C9E2F}" dt="2023-05-23T08:57:41.681" v="1033" actId="478"/>
          <ac:spMkLst>
            <pc:docMk/>
            <pc:sldMk cId="3652608880" sldId="269"/>
            <ac:spMk id="2" creationId="{A0571B03-532E-A6B1-0485-B043633D6214}"/>
          </ac:spMkLst>
        </pc:spChg>
        <pc:spChg chg="add del">
          <ac:chgData name="Rotem Hazan" userId="b24e53d8-c465-48de-95db-1a3fd0d51471" providerId="ADAL" clId="{DD2666E6-38D3-4089-98D5-988C6F1C9E2F}" dt="2023-05-23T08:56:57.488" v="1021"/>
          <ac:spMkLst>
            <pc:docMk/>
            <pc:sldMk cId="3652608880" sldId="269"/>
            <ac:spMk id="3" creationId="{BA4DA97E-0777-B977-4882-A2F4BEC07DCC}"/>
          </ac:spMkLst>
        </pc:spChg>
        <pc:spChg chg="add del mod">
          <ac:chgData name="Rotem Hazan" userId="b24e53d8-c465-48de-95db-1a3fd0d51471" providerId="ADAL" clId="{DD2666E6-38D3-4089-98D5-988C6F1C9E2F}" dt="2023-05-23T08:56:53.663" v="1019"/>
          <ac:spMkLst>
            <pc:docMk/>
            <pc:sldMk cId="3652608880" sldId="269"/>
            <ac:spMk id="4" creationId="{143598FD-A8B5-76F1-8C99-BA9A44E8C069}"/>
          </ac:spMkLst>
        </pc:spChg>
        <pc:spChg chg="add mod">
          <ac:chgData name="Rotem Hazan" userId="b24e53d8-c465-48de-95db-1a3fd0d51471" providerId="ADAL" clId="{DD2666E6-38D3-4089-98D5-988C6F1C9E2F}" dt="2023-05-23T09:04:48.814" v="1403" actId="33524"/>
          <ac:spMkLst>
            <pc:docMk/>
            <pc:sldMk cId="3652608880" sldId="269"/>
            <ac:spMk id="6" creationId="{395F08DF-D9F4-54D9-CCEB-F0EBCD0B40CA}"/>
          </ac:spMkLst>
        </pc:spChg>
        <pc:picChg chg="add mod">
          <ac:chgData name="Rotem Hazan" userId="b24e53d8-c465-48de-95db-1a3fd0d51471" providerId="ADAL" clId="{DD2666E6-38D3-4089-98D5-988C6F1C9E2F}" dt="2023-05-23T08:59:36.216" v="1212" actId="1076"/>
          <ac:picMkLst>
            <pc:docMk/>
            <pc:sldMk cId="3652608880" sldId="269"/>
            <ac:picMk id="5" creationId="{EC688F49-C5D6-D5BE-FD9E-5C076A446045}"/>
          </ac:picMkLst>
        </pc:picChg>
      </pc:sldChg>
      <pc:sldChg chg="addSp delSp modSp new mod">
        <pc:chgData name="Rotem Hazan" userId="b24e53d8-c465-48de-95db-1a3fd0d51471" providerId="ADAL" clId="{DD2666E6-38D3-4089-98D5-988C6F1C9E2F}" dt="2023-05-23T09:02:34.903" v="1289" actId="14100"/>
        <pc:sldMkLst>
          <pc:docMk/>
          <pc:sldMk cId="28501292" sldId="270"/>
        </pc:sldMkLst>
        <pc:spChg chg="mod">
          <ac:chgData name="Rotem Hazan" userId="b24e53d8-c465-48de-95db-1a3fd0d51471" providerId="ADAL" clId="{DD2666E6-38D3-4089-98D5-988C6F1C9E2F}" dt="2023-05-23T09:02:14.343" v="1284" actId="20577"/>
          <ac:spMkLst>
            <pc:docMk/>
            <pc:sldMk cId="28501292" sldId="270"/>
            <ac:spMk id="2" creationId="{5EE7ECD1-227B-6D78-3CF0-907CA8EABF8E}"/>
          </ac:spMkLst>
        </pc:spChg>
        <pc:spChg chg="del">
          <ac:chgData name="Rotem Hazan" userId="b24e53d8-c465-48de-95db-1a3fd0d51471" providerId="ADAL" clId="{DD2666E6-38D3-4089-98D5-988C6F1C9E2F}" dt="2023-05-23T09:00:55.323" v="1232"/>
          <ac:spMkLst>
            <pc:docMk/>
            <pc:sldMk cId="28501292" sldId="270"/>
            <ac:spMk id="3" creationId="{2339B556-C0B6-1A19-F550-22901BA93DA8}"/>
          </ac:spMkLst>
        </pc:spChg>
        <pc:picChg chg="add mod">
          <ac:chgData name="Rotem Hazan" userId="b24e53d8-c465-48de-95db-1a3fd0d51471" providerId="ADAL" clId="{DD2666E6-38D3-4089-98D5-988C6F1C9E2F}" dt="2023-05-23T09:01:33.113" v="1251" actId="14100"/>
          <ac:picMkLst>
            <pc:docMk/>
            <pc:sldMk cId="28501292" sldId="270"/>
            <ac:picMk id="5" creationId="{D6358CD7-9625-3052-F0CF-62264CA25612}"/>
          </ac:picMkLst>
        </pc:picChg>
        <pc:picChg chg="add mod">
          <ac:chgData name="Rotem Hazan" userId="b24e53d8-c465-48de-95db-1a3fd0d51471" providerId="ADAL" clId="{DD2666E6-38D3-4089-98D5-988C6F1C9E2F}" dt="2023-05-23T09:02:24.878" v="1286" actId="1076"/>
          <ac:picMkLst>
            <pc:docMk/>
            <pc:sldMk cId="28501292" sldId="270"/>
            <ac:picMk id="7" creationId="{96321735-33F6-7270-65EF-9F2F51BB678B}"/>
          </ac:picMkLst>
        </pc:picChg>
        <pc:picChg chg="add mod">
          <ac:chgData name="Rotem Hazan" userId="b24e53d8-c465-48de-95db-1a3fd0d51471" providerId="ADAL" clId="{DD2666E6-38D3-4089-98D5-988C6F1C9E2F}" dt="2023-05-23T09:02:34.903" v="1289" actId="14100"/>
          <ac:picMkLst>
            <pc:docMk/>
            <pc:sldMk cId="28501292" sldId="270"/>
            <ac:picMk id="9" creationId="{BB8D34C0-A370-C72D-5043-6AE4E2CD6747}"/>
          </ac:picMkLst>
        </pc:picChg>
      </pc:sldChg>
      <pc:sldChg chg="modSp new mod">
        <pc:chgData name="Rotem Hazan" userId="b24e53d8-c465-48de-95db-1a3fd0d51471" providerId="ADAL" clId="{DD2666E6-38D3-4089-98D5-988C6F1C9E2F}" dt="2023-05-23T09:04:05.725" v="1400" actId="20577"/>
        <pc:sldMkLst>
          <pc:docMk/>
          <pc:sldMk cId="749317591" sldId="271"/>
        </pc:sldMkLst>
        <pc:spChg chg="mod">
          <ac:chgData name="Rotem Hazan" userId="b24e53d8-c465-48de-95db-1a3fd0d51471" providerId="ADAL" clId="{DD2666E6-38D3-4089-98D5-988C6F1C9E2F}" dt="2023-05-23T09:03:29.359" v="1377" actId="20577"/>
          <ac:spMkLst>
            <pc:docMk/>
            <pc:sldMk cId="749317591" sldId="271"/>
            <ac:spMk id="2" creationId="{8455BDD3-7134-2002-F821-30E422734EB9}"/>
          </ac:spMkLst>
        </pc:spChg>
        <pc:spChg chg="mod">
          <ac:chgData name="Rotem Hazan" userId="b24e53d8-c465-48de-95db-1a3fd0d51471" providerId="ADAL" clId="{DD2666E6-38D3-4089-98D5-988C6F1C9E2F}" dt="2023-05-23T09:04:05.725" v="1400" actId="20577"/>
          <ac:spMkLst>
            <pc:docMk/>
            <pc:sldMk cId="749317591" sldId="271"/>
            <ac:spMk id="3" creationId="{051FB24E-5EAF-7F41-6E1A-34F39B0487FD}"/>
          </ac:spMkLst>
        </pc:spChg>
      </pc:sldChg>
      <pc:sldChg chg="modSp new mod">
        <pc:chgData name="Rotem Hazan" userId="b24e53d8-c465-48de-95db-1a3fd0d51471" providerId="ADAL" clId="{DD2666E6-38D3-4089-98D5-988C6F1C9E2F}" dt="2023-05-23T09:04:10.762" v="1401"/>
        <pc:sldMkLst>
          <pc:docMk/>
          <pc:sldMk cId="3608691451" sldId="272"/>
        </pc:sldMkLst>
        <pc:spChg chg="mod">
          <ac:chgData name="Rotem Hazan" userId="b24e53d8-c465-48de-95db-1a3fd0d51471" providerId="ADAL" clId="{DD2666E6-38D3-4089-98D5-988C6F1C9E2F}" dt="2023-05-23T09:03:22.907" v="1367" actId="20577"/>
          <ac:spMkLst>
            <pc:docMk/>
            <pc:sldMk cId="3608691451" sldId="272"/>
            <ac:spMk id="2" creationId="{E09B329B-9A98-BC28-F4A7-BF88C59AEA77}"/>
          </ac:spMkLst>
        </pc:spChg>
        <pc:spChg chg="mod">
          <ac:chgData name="Rotem Hazan" userId="b24e53d8-c465-48de-95db-1a3fd0d51471" providerId="ADAL" clId="{DD2666E6-38D3-4089-98D5-988C6F1C9E2F}" dt="2023-05-23T09:04:10.762" v="1401"/>
          <ac:spMkLst>
            <pc:docMk/>
            <pc:sldMk cId="3608691451" sldId="272"/>
            <ac:spMk id="3" creationId="{FAE90A6D-8AF9-983A-AB39-C0CD43DF6F3A}"/>
          </ac:spMkLst>
        </pc:spChg>
      </pc:sldChg>
    </pc:docChg>
  </pc:docChgLst>
  <pc:docChgLst>
    <pc:chgData name="Rotem Hazan" userId="b24e53d8-c465-48de-95db-1a3fd0d51471" providerId="ADAL" clId="{87012865-FCB3-4D40-A54E-F36F4AE37ADF}"/>
    <pc:docChg chg="custSel delSld modSld">
      <pc:chgData name="Rotem Hazan" userId="b24e53d8-c465-48de-95db-1a3fd0d51471" providerId="ADAL" clId="{87012865-FCB3-4D40-A54E-F36F4AE37ADF}" dt="2023-11-20T09:40:59.475" v="3" actId="2696"/>
      <pc:docMkLst>
        <pc:docMk/>
      </pc:docMkLst>
      <pc:sldChg chg="delSp del mod">
        <pc:chgData name="Rotem Hazan" userId="b24e53d8-c465-48de-95db-1a3fd0d51471" providerId="ADAL" clId="{87012865-FCB3-4D40-A54E-F36F4AE37ADF}" dt="2023-11-20T09:40:59.475" v="3" actId="2696"/>
        <pc:sldMkLst>
          <pc:docMk/>
          <pc:sldMk cId="868223818" sldId="267"/>
        </pc:sldMkLst>
        <pc:spChg chg="del">
          <ac:chgData name="Rotem Hazan" userId="b24e53d8-c465-48de-95db-1a3fd0d51471" providerId="ADAL" clId="{87012865-FCB3-4D40-A54E-F36F4AE37ADF}" dt="2023-11-20T09:40:51.246" v="2" actId="478"/>
          <ac:spMkLst>
            <pc:docMk/>
            <pc:sldMk cId="868223818" sldId="267"/>
            <ac:spMk id="17" creationId="{652BC468-A983-4CF5-48D6-40E018A02752}"/>
          </ac:spMkLst>
        </pc:spChg>
      </pc:sldChg>
      <pc:sldChg chg="del">
        <pc:chgData name="Rotem Hazan" userId="b24e53d8-c465-48de-95db-1a3fd0d51471" providerId="ADAL" clId="{87012865-FCB3-4D40-A54E-F36F4AE37ADF}" dt="2023-11-20T09:40:33.812" v="0" actId="2696"/>
        <pc:sldMkLst>
          <pc:docMk/>
          <pc:sldMk cId="749317591" sldId="271"/>
        </pc:sldMkLst>
      </pc:sldChg>
      <pc:sldChg chg="del">
        <pc:chgData name="Rotem Hazan" userId="b24e53d8-c465-48de-95db-1a3fd0d51471" providerId="ADAL" clId="{87012865-FCB3-4D40-A54E-F36F4AE37ADF}" dt="2023-11-20T09:40:37.909" v="1" actId="2696"/>
        <pc:sldMkLst>
          <pc:docMk/>
          <pc:sldMk cId="3608691451" sldId="2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3567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3444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4280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7645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2469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9083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2138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6159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3450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5286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880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11/20/2023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09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">
            <a:extLst>
              <a:ext uri="{FF2B5EF4-FFF2-40B4-BE49-F238E27FC236}">
                <a16:creationId xmlns:a16="http://schemas.microsoft.com/office/drawing/2014/main" id="{5738642F-29DD-23D2-8239-63FAFC9C1F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32" r="1" b="1"/>
          <a:stretch/>
        </p:blipFill>
        <p:spPr>
          <a:xfrm>
            <a:off x="5101771" y="10"/>
            <a:ext cx="7094361" cy="6857989"/>
          </a:xfrm>
          <a:prstGeom prst="rect">
            <a:avLst/>
          </a:prstGeom>
        </p:spPr>
      </p:pic>
      <p:sp>
        <p:nvSpPr>
          <p:cNvPr id="39" name="Rectangle 8">
            <a:extLst>
              <a:ext uri="{FF2B5EF4-FFF2-40B4-BE49-F238E27FC236}">
                <a16:creationId xmlns:a16="http://schemas.microsoft.com/office/drawing/2014/main" id="{A34066D6-1B59-4642-A86D-39464CEE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527208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Arc 10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1718653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5B3150-7C06-C8DA-F342-E946EC32D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795509"/>
            <a:ext cx="4092525" cy="279860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BI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75A0B9-D373-74EE-8D78-64D65F648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3686187"/>
            <a:ext cx="4092525" cy="229258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 Rotem Hazan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1" name="Oval 12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4626633"/>
            <a:ext cx="491961" cy="4919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F9EBB4-5078-47B2-AAA0-DF4A88D8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7932" y="5011563"/>
            <a:ext cx="731558" cy="731558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9127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0D5AE-1018-720B-05C9-43FB1976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Tables: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9A1A7-5CDE-89E1-B46F-F358AF7F8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 of amount customers that landed in airports by month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Summary of amount departures from all the countries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image21.png">
            <a:extLst>
              <a:ext uri="{FF2B5EF4-FFF2-40B4-BE49-F238E27FC236}">
                <a16:creationId xmlns:a16="http://schemas.microsoft.com/office/drawing/2014/main" id="{1EA41110-BF9F-B169-17F4-97DDFAF2A3B0}"/>
              </a:ext>
            </a:extLst>
          </p:cNvPr>
          <p:cNvPicPr/>
          <p:nvPr/>
        </p:nvPicPr>
        <p:blipFill>
          <a:blip r:embed="rId2"/>
          <a:srcRect b="47469"/>
          <a:stretch>
            <a:fillRect/>
          </a:stretch>
        </p:blipFill>
        <p:spPr>
          <a:xfrm>
            <a:off x="2945448" y="2384165"/>
            <a:ext cx="7759498" cy="1762963"/>
          </a:xfrm>
          <a:prstGeom prst="rect">
            <a:avLst/>
          </a:prstGeom>
          <a:ln/>
        </p:spPr>
      </p:pic>
      <p:pic>
        <p:nvPicPr>
          <p:cNvPr id="6" name="image21.png">
            <a:extLst>
              <a:ext uri="{FF2B5EF4-FFF2-40B4-BE49-F238E27FC236}">
                <a16:creationId xmlns:a16="http://schemas.microsoft.com/office/drawing/2014/main" id="{496D368A-159E-319C-F9E1-F7121A92E0AD}"/>
              </a:ext>
            </a:extLst>
          </p:cNvPr>
          <p:cNvPicPr/>
          <p:nvPr/>
        </p:nvPicPr>
        <p:blipFill>
          <a:blip r:embed="rId2"/>
          <a:srcRect t="44855"/>
          <a:stretch>
            <a:fillRect/>
          </a:stretch>
        </p:blipFill>
        <p:spPr>
          <a:xfrm>
            <a:off x="3470591" y="4705668"/>
            <a:ext cx="7077336" cy="180022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04420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57949-6621-B26A-429A-630DB0EAB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c: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527F9-A74B-3844-CBF0-D8F22C071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part references to BI&amp;A – so we made some of dashboards:</a:t>
            </a:r>
          </a:p>
          <a:p>
            <a:r>
              <a:rPr lang="en-US" dirty="0"/>
              <a:t>2 Business report</a:t>
            </a:r>
            <a:endParaRPr lang="he-IL" dirty="0"/>
          </a:p>
          <a:p>
            <a:r>
              <a:rPr lang="en-US" dirty="0"/>
              <a:t>Digital Dashboard</a:t>
            </a:r>
            <a:endParaRPr lang="he-IL" dirty="0"/>
          </a:p>
          <a:p>
            <a:r>
              <a:rPr lang="en-US" dirty="0"/>
              <a:t> OLAP – On-Line Analytical Processing</a:t>
            </a:r>
          </a:p>
          <a:p>
            <a:r>
              <a:rPr lang="en-US" dirty="0"/>
              <a:t>2 dashboards that used as extensions tools of tableau </a:t>
            </a:r>
          </a:p>
        </p:txBody>
      </p:sp>
    </p:spTree>
    <p:extLst>
      <p:ext uri="{BB962C8B-B14F-4D97-AF65-F5344CB8AC3E}">
        <p14:creationId xmlns:p14="http://schemas.microsoft.com/office/powerpoint/2010/main" val="1792548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87FD1D-44DF-7314-9B64-DD38A736D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5836" y="2502000"/>
            <a:ext cx="3261566" cy="203759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Answer the questions how many new employees do we want to require?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036D05D-5489-4311-3DAC-0D9F32BC28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9" t="10958" r="2011" b="17640"/>
          <a:stretch/>
        </p:blipFill>
        <p:spPr>
          <a:xfrm>
            <a:off x="249778" y="407563"/>
            <a:ext cx="8317459" cy="6334981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5639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business dashboard&#10;&#10;Description automatically generated with low confidence">
            <a:extLst>
              <a:ext uri="{FF2B5EF4-FFF2-40B4-BE49-F238E27FC236}">
                <a16:creationId xmlns:a16="http://schemas.microsoft.com/office/drawing/2014/main" id="{EC688F49-C5D6-D5BE-FD9E-5C076A4460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43" y="167998"/>
            <a:ext cx="8311283" cy="6705600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95F08DF-D9F4-54D9-CCEB-F0EBCD0B4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5836" y="2502000"/>
            <a:ext cx="3261566" cy="203759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 the </a:t>
            </a:r>
            <a:r>
              <a:rPr lang="en-US" sz="3200" dirty="0"/>
              <a:t>CEO.</a:t>
            </a:r>
            <a:br>
              <a:rPr lang="en-US" sz="3200" dirty="0"/>
            </a:br>
            <a:r>
              <a:rPr lang="en-US" sz="3200" dirty="0"/>
              <a:t>We can see the revenue, number of orders , average rate</a:t>
            </a:r>
            <a:endParaRPr lang="en-US"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52608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7ECD1-227B-6D78-3CF0-907CA8EAB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OLAP – with data storytelling </a:t>
            </a:r>
          </a:p>
        </p:txBody>
      </p:sp>
      <p:pic>
        <p:nvPicPr>
          <p:cNvPr id="5" name="Content Placeholder 4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D6358CD7-9625-3052-F0CF-62264CA256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98" y="1419226"/>
            <a:ext cx="3951108" cy="3780847"/>
          </a:xfrm>
        </p:spPr>
      </p:pic>
      <p:pic>
        <p:nvPicPr>
          <p:cNvPr id="7" name="Picture 6" descr="A screenshot of a graph&#10;&#10;Description automatically generated with medium confidence">
            <a:extLst>
              <a:ext uri="{FF2B5EF4-FFF2-40B4-BE49-F238E27FC236}">
                <a16:creationId xmlns:a16="http://schemas.microsoft.com/office/drawing/2014/main" id="{96321735-33F6-7270-65EF-9F2F51BB6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706" y="1595897"/>
            <a:ext cx="4147694" cy="3698967"/>
          </a:xfrm>
          <a:prstGeom prst="rect">
            <a:avLst/>
          </a:prstGeom>
        </p:spPr>
      </p:pic>
      <p:pic>
        <p:nvPicPr>
          <p:cNvPr id="9" name="Picture 8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BB8D34C0-A370-C72D-5043-6AE4E2CD67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506" y="1595897"/>
            <a:ext cx="3895494" cy="369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1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A1963-1AB8-DBF4-B7B4-B8E42CD9F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A: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C7B06-B26A-603D-1551-5F5E75AD6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Part A in this project includes an explanation about:</a:t>
            </a:r>
            <a:br>
              <a:rPr lang="en-US" sz="2400" dirty="0"/>
            </a:br>
            <a:r>
              <a:rPr lang="en-US" sz="2400" dirty="0"/>
              <a:t>* our company</a:t>
            </a:r>
            <a:br>
              <a:rPr lang="en-US" sz="2400" dirty="0"/>
            </a:br>
            <a:r>
              <a:rPr lang="en-US" sz="2400" dirty="0"/>
              <a:t>* The 2 databases that we used</a:t>
            </a:r>
            <a:br>
              <a:rPr lang="en-US" sz="2400" dirty="0"/>
            </a:br>
            <a:r>
              <a:rPr lang="en-US" sz="2400" dirty="0"/>
              <a:t>*We did a star schema and chose a fact table or a dim table – and for the dimension table we defined if the table is SCD (slowly changing dimension) and for which kid.</a:t>
            </a:r>
            <a:br>
              <a:rPr lang="en-US" sz="2400" dirty="0"/>
            </a:br>
            <a:r>
              <a:rPr lang="en-US" sz="2400" dirty="0"/>
              <a:t>*We defined the KPI of the company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356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97B7B6-C482-B342-0807-CFC8BD20F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2" y="957715"/>
            <a:ext cx="5130798" cy="2750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ERD Schema</a:t>
            </a:r>
          </a:p>
        </p:txBody>
      </p:sp>
      <p:pic>
        <p:nvPicPr>
          <p:cNvPr id="7" name="image7.jpg">
            <a:extLst>
              <a:ext uri="{FF2B5EF4-FFF2-40B4-BE49-F238E27FC236}">
                <a16:creationId xmlns:a16="http://schemas.microsoft.com/office/drawing/2014/main" id="{2B0851A8-4EB6-AFBA-429A-EEC0716B6E0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5615" y="1263674"/>
            <a:ext cx="6570821" cy="4344043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175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CF6D4-2BBB-59B5-8AED-6E1EA52BF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schema </a:t>
            </a:r>
          </a:p>
        </p:txBody>
      </p:sp>
      <p:pic>
        <p:nvPicPr>
          <p:cNvPr id="4" name="image18.jpg">
            <a:extLst>
              <a:ext uri="{FF2B5EF4-FFF2-40B4-BE49-F238E27FC236}">
                <a16:creationId xmlns:a16="http://schemas.microsoft.com/office/drawing/2014/main" id="{FF9073DE-6D84-5C1C-AD33-850CA71D01B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780145" y="1385309"/>
            <a:ext cx="7830493" cy="542492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61028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E7ECF-C2F7-9F55-2D7C-7F4740816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B: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74113-1988-5017-C5EC-4D98C32B3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part b we did the:</a:t>
            </a:r>
          </a:p>
          <a:p>
            <a:r>
              <a:rPr lang="en-US" dirty="0"/>
              <a:t>ETL process – creates the MRR , STG and DW databases</a:t>
            </a:r>
          </a:p>
          <a:p>
            <a:r>
              <a:rPr lang="en-US" dirty="0"/>
              <a:t>did the 2 attitudes of RI process </a:t>
            </a:r>
          </a:p>
          <a:p>
            <a:r>
              <a:rPr lang="en-US" dirty="0"/>
              <a:t>Change one of the dim tables to </a:t>
            </a:r>
            <a:r>
              <a:rPr lang="en-US" sz="2800" dirty="0"/>
              <a:t>slowly changing dimensions type 2 and created a process </a:t>
            </a:r>
            <a:r>
              <a:rPr lang="en-US" dirty="0"/>
              <a:t>in tableau prep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image2.png">
            <a:extLst>
              <a:ext uri="{FF2B5EF4-FFF2-40B4-BE49-F238E27FC236}">
                <a16:creationId xmlns:a16="http://schemas.microsoft.com/office/drawing/2014/main" id="{15CB4600-918E-C0C4-D62D-E46AF3A98587}"/>
              </a:ext>
            </a:extLst>
          </p:cNvPr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81183" y="4161885"/>
            <a:ext cx="10515600" cy="152348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729679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1CC87F1-E301-7CF5-5E17-A434F0C77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93" t="10373" r="21612"/>
          <a:stretch/>
        </p:blipFill>
        <p:spPr>
          <a:xfrm>
            <a:off x="311726" y="268161"/>
            <a:ext cx="3142673" cy="5974022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6F0A9ADF-D610-2CF2-FA5C-6E268CC24C01}"/>
              </a:ext>
            </a:extLst>
          </p:cNvPr>
          <p:cNvSpPr/>
          <p:nvPr/>
        </p:nvSpPr>
        <p:spPr>
          <a:xfrm>
            <a:off x="3605492" y="3255172"/>
            <a:ext cx="755029" cy="4618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72FBF72-7D64-121A-440B-C154D3A282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79" t="13710" r="28176" b="26793"/>
          <a:stretch/>
        </p:blipFill>
        <p:spPr>
          <a:xfrm>
            <a:off x="4429533" y="1293961"/>
            <a:ext cx="2980558" cy="4270077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545ABFE-AF3C-8669-6718-50AEA8F9164F}"/>
              </a:ext>
            </a:extLst>
          </p:cNvPr>
          <p:cNvSpPr/>
          <p:nvPr/>
        </p:nvSpPr>
        <p:spPr>
          <a:xfrm>
            <a:off x="7479103" y="3255172"/>
            <a:ext cx="755029" cy="4618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8C333318-8336-8924-A9D0-894AF65A30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00" t="10759" r="45143" b="31292"/>
          <a:stretch/>
        </p:blipFill>
        <p:spPr>
          <a:xfrm>
            <a:off x="8385225" y="1685547"/>
            <a:ext cx="2884055" cy="3278476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E59F58D7-D3A2-3A32-9A7D-E088BCF08826}"/>
              </a:ext>
            </a:extLst>
          </p:cNvPr>
          <p:cNvSpPr/>
          <p:nvPr/>
        </p:nvSpPr>
        <p:spPr>
          <a:xfrm>
            <a:off x="11269280" y="3236925"/>
            <a:ext cx="755029" cy="4618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C4D3AC-83D6-478A-95ED-74FD02AEE438}"/>
              </a:ext>
            </a:extLst>
          </p:cNvPr>
          <p:cNvSpPr txBox="1"/>
          <p:nvPr/>
        </p:nvSpPr>
        <p:spPr>
          <a:xfrm>
            <a:off x="9019070" y="1500881"/>
            <a:ext cx="161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 Loading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4B894B-3B64-DD82-5CAE-49E26C37FEAE}"/>
              </a:ext>
            </a:extLst>
          </p:cNvPr>
          <p:cNvSpPr txBox="1"/>
          <p:nvPr/>
        </p:nvSpPr>
        <p:spPr>
          <a:xfrm>
            <a:off x="5473112" y="924629"/>
            <a:ext cx="161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 staging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210103-48B5-8FEF-710A-758ED4D7954A}"/>
              </a:ext>
            </a:extLst>
          </p:cNvPr>
          <p:cNvSpPr txBox="1"/>
          <p:nvPr/>
        </p:nvSpPr>
        <p:spPr>
          <a:xfrm>
            <a:off x="1669820" y="235895"/>
            <a:ext cx="161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MRR</a:t>
            </a:r>
          </a:p>
        </p:txBody>
      </p:sp>
    </p:spTree>
    <p:extLst>
      <p:ext uri="{BB962C8B-B14F-4D97-AF65-F5344CB8AC3E}">
        <p14:creationId xmlns:p14="http://schemas.microsoft.com/office/powerpoint/2010/main" val="3739651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BBCAB825-9BC8-703E-B0EC-B6E3976556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60" t="15758" r="16759" b="22155"/>
          <a:stretch/>
        </p:blipFill>
        <p:spPr>
          <a:xfrm>
            <a:off x="147781" y="1025236"/>
            <a:ext cx="4470401" cy="4257963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1EC0DF80-0265-3A31-109E-E82424D74637}"/>
              </a:ext>
            </a:extLst>
          </p:cNvPr>
          <p:cNvSpPr/>
          <p:nvPr/>
        </p:nvSpPr>
        <p:spPr>
          <a:xfrm>
            <a:off x="4723092" y="3154217"/>
            <a:ext cx="755029" cy="4618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71CBC6-F328-C284-6DEB-59E58153CD92}"/>
              </a:ext>
            </a:extLst>
          </p:cNvPr>
          <p:cNvSpPr txBox="1"/>
          <p:nvPr/>
        </p:nvSpPr>
        <p:spPr>
          <a:xfrm>
            <a:off x="5680364" y="3154217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73BD6FC-0FFF-41BC-6B33-DE91AD716617}"/>
              </a:ext>
            </a:extLst>
          </p:cNvPr>
          <p:cNvSpPr/>
          <p:nvPr/>
        </p:nvSpPr>
        <p:spPr>
          <a:xfrm>
            <a:off x="6365988" y="3154217"/>
            <a:ext cx="755029" cy="4618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07568C3-4D1A-D613-1C30-0FC674967C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14" t="24786" r="19378" b="42778"/>
          <a:stretch/>
        </p:blipFill>
        <p:spPr>
          <a:xfrm>
            <a:off x="7361382" y="2498435"/>
            <a:ext cx="4221018" cy="177338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A6DC91C-86D8-66E3-BBF0-A7E6EF9F1CEE}"/>
              </a:ext>
            </a:extLst>
          </p:cNvPr>
          <p:cNvSpPr txBox="1"/>
          <p:nvPr/>
        </p:nvSpPr>
        <p:spPr>
          <a:xfrm>
            <a:off x="1574799" y="655904"/>
            <a:ext cx="161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Fact staging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575F12-67F8-8F0D-17CD-48C12EA3B715}"/>
              </a:ext>
            </a:extLst>
          </p:cNvPr>
          <p:cNvSpPr txBox="1"/>
          <p:nvPr/>
        </p:nvSpPr>
        <p:spPr>
          <a:xfrm>
            <a:off x="9225165" y="2027750"/>
            <a:ext cx="161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Fact Loading</a:t>
            </a:r>
          </a:p>
        </p:txBody>
      </p:sp>
      <p:pic>
        <p:nvPicPr>
          <p:cNvPr id="22" name="image42.png">
            <a:extLst>
              <a:ext uri="{FF2B5EF4-FFF2-40B4-BE49-F238E27FC236}">
                <a16:creationId xmlns:a16="http://schemas.microsoft.com/office/drawing/2014/main" id="{9864D65B-C69E-AF66-E40B-1DB635D12649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7545647" y="4271817"/>
            <a:ext cx="4036753" cy="59499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415671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E3A-B4FA-04B3-2241-72F024D0B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 attitudes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2D35B-7D95-DD9A-708C-11E910B98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attitude :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* Second attitude: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D0130DA-3AB6-6604-2B57-F864A4D7C3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7" t="22317" r="52308" b="57746"/>
          <a:stretch/>
        </p:blipFill>
        <p:spPr>
          <a:xfrm>
            <a:off x="3620654" y="1431636"/>
            <a:ext cx="5458692" cy="168102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99DB35B-78BB-A05A-3A08-3DCD8D5771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49" t="11553" r="47120" b="57499"/>
          <a:stretch/>
        </p:blipFill>
        <p:spPr>
          <a:xfrm>
            <a:off x="3879272" y="3579476"/>
            <a:ext cx="4941455" cy="21058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70AA52-228A-8DB8-7423-9986490F5CC8}"/>
              </a:ext>
            </a:extLst>
          </p:cNvPr>
          <p:cNvSpPr txBox="1"/>
          <p:nvPr/>
        </p:nvSpPr>
        <p:spPr>
          <a:xfrm>
            <a:off x="8719127" y="5126182"/>
            <a:ext cx="161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explain </a:t>
            </a:r>
          </a:p>
        </p:txBody>
      </p:sp>
    </p:spTree>
    <p:extLst>
      <p:ext uri="{BB962C8B-B14F-4D97-AF65-F5344CB8AC3E}">
        <p14:creationId xmlns:p14="http://schemas.microsoft.com/office/powerpoint/2010/main" val="3674191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32C42-7A1D-F7E5-36AD-D299C55AB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slowly changing dimensions type 2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F3EBF64-1068-57A3-6567-FA65E3180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29" t="23537" r="5483" b="29793"/>
          <a:stretch/>
        </p:blipFill>
        <p:spPr>
          <a:xfrm>
            <a:off x="1000895" y="1385311"/>
            <a:ext cx="9709917" cy="331599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775000-5E2F-9721-7E64-7720BF064F91}"/>
              </a:ext>
            </a:extLst>
          </p:cNvPr>
          <p:cNvSpPr txBox="1"/>
          <p:nvPr/>
        </p:nvSpPr>
        <p:spPr>
          <a:xfrm>
            <a:off x="3833091" y="4895273"/>
            <a:ext cx="5255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explain : use procedure that update the last date of this row and delete old version  </a:t>
            </a:r>
          </a:p>
        </p:txBody>
      </p:sp>
    </p:spTree>
    <p:extLst>
      <p:ext uri="{BB962C8B-B14F-4D97-AF65-F5344CB8AC3E}">
        <p14:creationId xmlns:p14="http://schemas.microsoft.com/office/powerpoint/2010/main" val="3349289599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272</Words>
  <Application>Microsoft Office PowerPoint</Application>
  <PresentationFormat>Widescreen</PresentationFormat>
  <Paragraphs>38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Aharoni</vt:lpstr>
      <vt:lpstr>Arial</vt:lpstr>
      <vt:lpstr>Avenir Next LT Pro</vt:lpstr>
      <vt:lpstr>Calibri</vt:lpstr>
      <vt:lpstr>ShapesVTI</vt:lpstr>
      <vt:lpstr>BI Project</vt:lpstr>
      <vt:lpstr>Part A: </vt:lpstr>
      <vt:lpstr>ERD Schema</vt:lpstr>
      <vt:lpstr>Star schema </vt:lpstr>
      <vt:lpstr>Part B:</vt:lpstr>
      <vt:lpstr>PowerPoint Presentation</vt:lpstr>
      <vt:lpstr>PowerPoint Presentation</vt:lpstr>
      <vt:lpstr>RI attitudes</vt:lpstr>
      <vt:lpstr>slowly changing dimensions type 2</vt:lpstr>
      <vt:lpstr>Summary Tables:</vt:lpstr>
      <vt:lpstr>Part c:</vt:lpstr>
      <vt:lpstr>Answer the questions how many new employees do we want to require?</vt:lpstr>
      <vt:lpstr>For the CEO. We can see the revenue, number of orders , average rate</vt:lpstr>
      <vt:lpstr>OLAP – with data storytelling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 Project</dc:title>
  <dc:creator>Rotem Hazan</dc:creator>
  <cp:lastModifiedBy>Rotem Hazan</cp:lastModifiedBy>
  <cp:revision>1</cp:revision>
  <dcterms:created xsi:type="dcterms:W3CDTF">2023-05-23T07:48:27Z</dcterms:created>
  <dcterms:modified xsi:type="dcterms:W3CDTF">2023-11-20T09:41:01Z</dcterms:modified>
</cp:coreProperties>
</file>