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119E-7561-4CDA-8A2D-BC840AD041F1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E3C4-1BF8-4A29-9752-0CDFA16BD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75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119E-7561-4CDA-8A2D-BC840AD041F1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E3C4-1BF8-4A29-9752-0CDFA16BD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4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119E-7561-4CDA-8A2D-BC840AD041F1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E3C4-1BF8-4A29-9752-0CDFA16BD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81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119E-7561-4CDA-8A2D-BC840AD041F1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E3C4-1BF8-4A29-9752-0CDFA16BD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13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119E-7561-4CDA-8A2D-BC840AD041F1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E3C4-1BF8-4A29-9752-0CDFA16BD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96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119E-7561-4CDA-8A2D-BC840AD041F1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E3C4-1BF8-4A29-9752-0CDFA16BD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70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119E-7561-4CDA-8A2D-BC840AD041F1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E3C4-1BF8-4A29-9752-0CDFA16BD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94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119E-7561-4CDA-8A2D-BC840AD041F1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E3C4-1BF8-4A29-9752-0CDFA16BD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1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119E-7561-4CDA-8A2D-BC840AD041F1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E3C4-1BF8-4A29-9752-0CDFA16BD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50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119E-7561-4CDA-8A2D-BC840AD041F1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E3C4-1BF8-4A29-9752-0CDFA16BD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04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119E-7561-4CDA-8A2D-BC840AD041F1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E3C4-1BF8-4A29-9752-0CDFA16BD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78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B119E-7561-4CDA-8A2D-BC840AD041F1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E3C4-1BF8-4A29-9752-0CDFA16BD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10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5629" y="237394"/>
            <a:ext cx="14809898" cy="72378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46683" y="-26375"/>
            <a:ext cx="3758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Portrait, aspect ratio 3/2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6925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0250" y="334108"/>
            <a:ext cx="14392500" cy="7033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91704" y="-26375"/>
            <a:ext cx="4183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Landscape, aspect </a:t>
            </a:r>
            <a:r>
              <a:rPr lang="en-US" sz="2800" smtClean="0"/>
              <a:t>ratio 2/3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5620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rotemlit</dc:creator>
  <cp:lastModifiedBy>rotemlit</cp:lastModifiedBy>
  <cp:revision>3</cp:revision>
  <dcterms:created xsi:type="dcterms:W3CDTF">2013-10-14T20:23:30Z</dcterms:created>
  <dcterms:modified xsi:type="dcterms:W3CDTF">2013-10-14T20:39:03Z</dcterms:modified>
</cp:coreProperties>
</file>