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0606-D66A-4982-8797-5283419A0816}" type="datetimeFigureOut">
              <a:rPr lang="en-GB" smtClean="0"/>
              <a:t>05/10/2013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686B-6A30-4D39-9091-C91C8E493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83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0606-D66A-4982-8797-5283419A0816}" type="datetimeFigureOut">
              <a:rPr lang="en-GB" smtClean="0"/>
              <a:t>05/10/2013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686B-6A30-4D39-9091-C91C8E493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22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0606-D66A-4982-8797-5283419A0816}" type="datetimeFigureOut">
              <a:rPr lang="en-GB" smtClean="0"/>
              <a:t>05/10/2013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686B-6A30-4D39-9091-C91C8E493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7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0606-D66A-4982-8797-5283419A0816}" type="datetimeFigureOut">
              <a:rPr lang="en-GB" smtClean="0"/>
              <a:t>05/10/2013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686B-6A30-4D39-9091-C91C8E493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61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0606-D66A-4982-8797-5283419A0816}" type="datetimeFigureOut">
              <a:rPr lang="en-GB" smtClean="0"/>
              <a:t>05/10/2013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686B-6A30-4D39-9091-C91C8E493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2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0606-D66A-4982-8797-5283419A0816}" type="datetimeFigureOut">
              <a:rPr lang="en-GB" smtClean="0"/>
              <a:t>05/10/2013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686B-6A30-4D39-9091-C91C8E493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9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0606-D66A-4982-8797-5283419A0816}" type="datetimeFigureOut">
              <a:rPr lang="en-GB" smtClean="0"/>
              <a:t>05/10/2013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686B-6A30-4D39-9091-C91C8E493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54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0606-D66A-4982-8797-5283419A0816}" type="datetimeFigureOut">
              <a:rPr lang="en-GB" smtClean="0"/>
              <a:t>05/10/2013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686B-6A30-4D39-9091-C91C8E493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83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0606-D66A-4982-8797-5283419A0816}" type="datetimeFigureOut">
              <a:rPr lang="en-GB" smtClean="0"/>
              <a:t>05/10/2013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686B-6A30-4D39-9091-C91C8E493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97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0606-D66A-4982-8797-5283419A0816}" type="datetimeFigureOut">
              <a:rPr lang="en-GB" smtClean="0"/>
              <a:t>05/10/2013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686B-6A30-4D39-9091-C91C8E493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8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0606-D66A-4982-8797-5283419A0816}" type="datetimeFigureOut">
              <a:rPr lang="en-GB" smtClean="0"/>
              <a:t>05/10/2013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686B-6A30-4D39-9091-C91C8E493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D0606-D66A-4982-8797-5283419A0816}" type="datetimeFigureOut">
              <a:rPr lang="en-GB" smtClean="0"/>
              <a:t>05/10/2013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686B-6A30-4D39-9091-C91C8E493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66" y="0"/>
            <a:ext cx="502565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80" y="-1"/>
            <a:ext cx="513419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18181" y="526212"/>
            <a:ext cx="1773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23 strips</a:t>
            </a:r>
            <a:endParaRPr lang="en-GB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05430" y="465827"/>
            <a:ext cx="153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 strips</a:t>
            </a:r>
          </a:p>
        </p:txBody>
      </p:sp>
      <p:sp>
        <p:nvSpPr>
          <p:cNvPr id="8" name="Oval 7"/>
          <p:cNvSpPr/>
          <p:nvPr/>
        </p:nvSpPr>
        <p:spPr>
          <a:xfrm>
            <a:off x="4123425" y="3144327"/>
            <a:ext cx="629729" cy="569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101969" y="2020018"/>
            <a:ext cx="629729" cy="569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31704" y="2570669"/>
            <a:ext cx="629729" cy="569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929099" y="5141339"/>
            <a:ext cx="629729" cy="569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703930" y="4293075"/>
            <a:ext cx="629729" cy="569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73008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90" y="0"/>
            <a:ext cx="358859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37" y="0"/>
            <a:ext cx="357100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18181" y="526212"/>
            <a:ext cx="1773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20 strips</a:t>
            </a:r>
            <a:endParaRPr lang="en-GB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05430" y="465827"/>
            <a:ext cx="153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 strips</a:t>
            </a:r>
          </a:p>
        </p:txBody>
      </p:sp>
      <p:sp>
        <p:nvSpPr>
          <p:cNvPr id="8" name="Oval 7"/>
          <p:cNvSpPr/>
          <p:nvPr/>
        </p:nvSpPr>
        <p:spPr>
          <a:xfrm>
            <a:off x="3292409" y="2372259"/>
            <a:ext cx="629729" cy="569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476322" y="3257905"/>
            <a:ext cx="629729" cy="569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685766" y="5313861"/>
            <a:ext cx="629729" cy="569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28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5" y="0"/>
            <a:ext cx="385762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75" y="0"/>
            <a:ext cx="385762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13" y="2027208"/>
            <a:ext cx="4634793" cy="2472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35043" y="367273"/>
            <a:ext cx="2428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Vertical shots with large</a:t>
            </a:r>
            <a:br>
              <a:rPr lang="en-US" dirty="0" smtClean="0"/>
            </a:br>
            <a:r>
              <a:rPr lang="en-US" dirty="0" smtClean="0"/>
              <a:t>camera displacement</a:t>
            </a:r>
          </a:p>
        </p:txBody>
      </p:sp>
    </p:spTree>
    <p:extLst>
      <p:ext uri="{BB962C8B-B14F-4D97-AF65-F5344CB8AC3E}">
        <p14:creationId xmlns:p14="http://schemas.microsoft.com/office/powerpoint/2010/main" val="356482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473790" y="4563373"/>
            <a:ext cx="2702759" cy="1095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43" y="0"/>
            <a:ext cx="2968388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1600" y="288143"/>
            <a:ext cx="5558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When the program was able to find transformation,</a:t>
            </a:r>
            <a:br>
              <a:rPr lang="en-US" sz="2000" dirty="0" smtClean="0"/>
            </a:br>
            <a:r>
              <a:rPr lang="en-US" sz="2000" dirty="0" smtClean="0"/>
              <a:t>the stitch is on the least interrupting place</a:t>
            </a:r>
          </a:p>
        </p:txBody>
      </p:sp>
    </p:spTree>
    <p:extLst>
      <p:ext uri="{BB962C8B-B14F-4D97-AF65-F5344CB8AC3E}">
        <p14:creationId xmlns:p14="http://schemas.microsoft.com/office/powerpoint/2010/main" val="262543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74" y="0"/>
            <a:ext cx="991750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72528"/>
            <a:ext cx="2336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Depth differences</a:t>
            </a:r>
            <a:br>
              <a:rPr lang="en-US" dirty="0" smtClean="0"/>
            </a:br>
            <a:r>
              <a:rPr lang="en-US" dirty="0" smtClean="0"/>
              <a:t>and drift</a:t>
            </a:r>
          </a:p>
        </p:txBody>
      </p:sp>
    </p:spTree>
    <p:extLst>
      <p:ext uri="{BB962C8B-B14F-4D97-AF65-F5344CB8AC3E}">
        <p14:creationId xmlns:p14="http://schemas.microsoft.com/office/powerpoint/2010/main" val="416339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67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rotemlit</dc:creator>
  <cp:lastModifiedBy>rotemlit</cp:lastModifiedBy>
  <cp:revision>5</cp:revision>
  <dcterms:created xsi:type="dcterms:W3CDTF">2013-10-05T15:15:13Z</dcterms:created>
  <dcterms:modified xsi:type="dcterms:W3CDTF">2013-10-05T15:51:09Z</dcterms:modified>
</cp:coreProperties>
</file>