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924" r:id="rId1"/>
  </p:sldMasterIdLst>
  <p:notesMasterIdLst>
    <p:notesMasterId r:id="rId8"/>
  </p:notesMasterIdLst>
  <p:handoutMasterIdLst>
    <p:handoutMasterId r:id="rId9"/>
  </p:handoutMasterIdLst>
  <p:sldIdLst>
    <p:sldId id="268" r:id="rId2"/>
    <p:sldId id="269" r:id="rId3"/>
    <p:sldId id="270" r:id="rId4"/>
    <p:sldId id="271" r:id="rId5"/>
    <p:sldId id="272" r:id="rId6"/>
    <p:sldId id="273" r:id="rId7"/>
  </p:sldIdLst>
  <p:sldSz cx="12188825"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p:cViewPr varScale="1">
        <p:scale>
          <a:sx n="52" d="100"/>
          <a:sy n="52" d="100"/>
        </p:scale>
        <p:origin x="86" y="53"/>
      </p:cViewPr>
      <p:guideLst>
        <p:guide orient="horz" pos="2160"/>
        <p:guide orient="horz" pos="384"/>
        <p:guide orient="horz" pos="3792"/>
        <p:guide pos="959"/>
        <p:guide pos="6719"/>
      </p:guideLst>
    </p:cSldViewPr>
  </p:slideViewPr>
  <p:notesTextViewPr>
    <p:cViewPr>
      <p:scale>
        <a:sx n="100" d="100"/>
        <a:sy n="100" d="100"/>
      </p:scale>
      <p:origin x="0" y="0"/>
    </p:cViewPr>
  </p:notesTextViewPr>
  <p:sorterViewPr>
    <p:cViewPr>
      <p:scale>
        <a:sx n="200" d="100"/>
        <a:sy n="200" d="100"/>
      </p:scale>
      <p:origin x="0" y="-34"/>
    </p:cViewPr>
  </p:sorterViewPr>
  <p:notesViewPr>
    <p:cSldViewPr showGuides="1">
      <p:cViewPr varScale="1">
        <p:scale>
          <a:sx n="86" d="100"/>
          <a:sy n="86" d="100"/>
        </p:scale>
        <p:origin x="384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7200"/>
          </a:xfrm>
          <a:prstGeom prst="rect">
            <a:avLst/>
          </a:prstGeom>
        </p:spPr>
        <p:txBody>
          <a:bodyPr vert="horz" lIns="91440" tIns="45720" rIns="91440" bIns="45720" rtlCol="1"/>
          <a:lstStyle>
            <a:lvl1pPr algn="r" rtl="1">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3" name="מציין מיקום של תאריך 2"/>
          <p:cNvSpPr>
            <a:spLocks noGrp="1"/>
          </p:cNvSpPr>
          <p:nvPr>
            <p:ph type="dt" sz="quarter" idx="1"/>
          </p:nvPr>
        </p:nvSpPr>
        <p:spPr>
          <a:xfrm flipH="1">
            <a:off x="1587" y="0"/>
            <a:ext cx="2971800" cy="457200"/>
          </a:xfrm>
          <a:prstGeom prst="rect">
            <a:avLst/>
          </a:prstGeom>
        </p:spPr>
        <p:txBody>
          <a:bodyPr vert="horz" lIns="91440" tIns="45720" rIns="91440" bIns="45720" rtlCol="1"/>
          <a:lstStyle>
            <a:lvl1pPr algn="r" rtl="1">
              <a:defRPr sz="1200"/>
            </a:lvl1pPr>
          </a:lstStyle>
          <a:p>
            <a:pPr algn="l" rtl="1"/>
            <a:fld id="{BD07095F-59C2-480A-918B-C22EFB717D7E}" type="datetime1">
              <a:rPr lang="he-IL" smtClean="0">
                <a:latin typeface="Tahoma" panose="020B0604030504040204" pitchFamily="34" charset="0"/>
                <a:cs typeface="Tahoma" panose="020B0604030504040204" pitchFamily="34" charset="0"/>
                <a:sym typeface="Tahoma" panose="020B0604030504040204" pitchFamily="34" charset="0"/>
              </a:rPr>
              <a:t>א'/אייר/תשפ"א</a:t>
            </a:fld>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כותרת תחתונה 3"/>
          <p:cNvSpPr>
            <a:spLocks noGrp="1"/>
          </p:cNvSpPr>
          <p:nvPr>
            <p:ph type="ftr" sz="quarter" idx="2"/>
          </p:nvPr>
        </p:nvSpPr>
        <p:spPr>
          <a:xfrm flipH="1">
            <a:off x="3886200" y="8685213"/>
            <a:ext cx="2971800" cy="457200"/>
          </a:xfrm>
          <a:prstGeom prst="rect">
            <a:avLst/>
          </a:prstGeom>
        </p:spPr>
        <p:txBody>
          <a:bodyPr vert="horz" lIns="91440" tIns="45720" rIns="91440" bIns="45720" rtlCol="1" anchor="b"/>
          <a:lstStyle>
            <a:lvl1pPr algn="r" rtl="1">
              <a:defRPr sz="1200"/>
            </a:lvl1pPr>
          </a:lstStyle>
          <a:p>
            <a:pPr algn="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5" name="מציין מיקום של מספר שקופית 4"/>
          <p:cNvSpPr>
            <a:spLocks noGrp="1"/>
          </p:cNvSpPr>
          <p:nvPr>
            <p:ph type="sldNum" sz="quarter" idx="3"/>
          </p:nvPr>
        </p:nvSpPr>
        <p:spPr>
          <a:xfrm flipH="1">
            <a:off x="1587" y="8685213"/>
            <a:ext cx="2971800" cy="457200"/>
          </a:xfrm>
          <a:prstGeom prst="rect">
            <a:avLst/>
          </a:prstGeom>
        </p:spPr>
        <p:txBody>
          <a:bodyPr vert="horz" lIns="91440" tIns="45720" rIns="91440" bIns="45720" rtlCol="1" anchor="b"/>
          <a:lstStyle>
            <a:lvl1pPr algn="r" rtl="1">
              <a:defRPr sz="1200"/>
            </a:lvl1pPr>
          </a:lstStyle>
          <a:p>
            <a:pPr algn="l" rtl="1"/>
            <a:fld id="{14886E15-F82A-4596-A46C-375C6D3981E1}" type="slidenum">
              <a:rPr lang="he-IL" smtClean="0">
                <a:latin typeface="Tahoma" panose="020B0604030504040204" pitchFamily="34" charset="0"/>
                <a:cs typeface="Tahoma" panose="020B0604030504040204" pitchFamily="34" charset="0"/>
                <a:sym typeface="Tahoma" panose="020B0604030504040204" pitchFamily="34" charset="0"/>
              </a:rPr>
              <a:pPr algn="l" rtl="1"/>
              <a:t>‹#›</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7200"/>
          </a:xfrm>
          <a:prstGeom prst="rect">
            <a:avLst/>
          </a:prstGeom>
        </p:spPr>
        <p:txBody>
          <a:bodyPr vert="horz" lIns="91440" tIns="45720" rIns="91440" bIns="45720" rtlCol="1"/>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7200"/>
          </a:xfrm>
          <a:prstGeom prst="rect">
            <a:avLst/>
          </a:prstGeom>
        </p:spPr>
        <p:txBody>
          <a:bodyPr vert="horz" lIns="91440" tIns="45720" rIns="91440" bIns="45720" rtlCol="1"/>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AAA4E745-CC71-4E18-AE96-9C4E726E7E6E}" type="datetime1">
              <a:rPr lang="he-IL" noProof="0" smtClean="0"/>
              <a:pPr/>
              <a:t>א'/אייר/תשפ"א</a:t>
            </a:fld>
            <a:endParaRPr lang="he-IL" noProof="0"/>
          </a:p>
        </p:txBody>
      </p:sp>
      <p:sp>
        <p:nvSpPr>
          <p:cNvPr id="4" name="מציין מיקום של תמונת שקופית 3"/>
          <p:cNvSpPr>
            <a:spLocks noGrp="1" noRot="1" noChangeAspect="1"/>
          </p:cNvSpPr>
          <p:nvPr>
            <p:ph type="sldImg" idx="2"/>
          </p:nvPr>
        </p:nvSpPr>
        <p:spPr>
          <a:xfrm>
            <a:off x="382587" y="685800"/>
            <a:ext cx="6092825" cy="34290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343400"/>
            <a:ext cx="5486400" cy="41148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7200"/>
          </a:xfrm>
          <a:prstGeom prst="rect">
            <a:avLst/>
          </a:prstGeom>
        </p:spPr>
        <p:txBody>
          <a:bodyPr vert="horz" lIns="91440" tIns="45720" rIns="91440" bIns="45720" rtlCol="1" anchor="b"/>
          <a:lstStyle>
            <a:lvl1pPr algn="r" rtl="1">
              <a:defRPr sz="1200">
                <a:latin typeface="Tahoma" panose="020B0604030504040204" pitchFamily="34" charset="0"/>
                <a:cs typeface="Tahoma" panose="020B0604030504040204" pitchFamily="34" charset="0"/>
                <a:sym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7200"/>
          </a:xfrm>
          <a:prstGeom prst="rect">
            <a:avLst/>
          </a:prstGeom>
        </p:spPr>
        <p:txBody>
          <a:bodyPr vert="horz" lIns="91440" tIns="45720" rIns="91440" bIns="45720" rtlCol="1" anchor="b"/>
          <a:lstStyle>
            <a:lvl1pPr algn="l" rtl="1">
              <a:defRPr sz="1200">
                <a:latin typeface="Tahoma" panose="020B0604030504040204" pitchFamily="34" charset="0"/>
                <a:cs typeface="Tahoma" panose="020B0604030504040204" pitchFamily="34" charset="0"/>
                <a:sym typeface="Tahoma" panose="020B0604030504040204" pitchFamily="34" charset="0"/>
              </a:defRPr>
            </a:lvl1pPr>
          </a:lstStyle>
          <a:p>
            <a:fld id="{BF105DB2-FD3E-441D-8B7E-7AE83ECE27B3}" type="slidenum">
              <a:rPr lang="he-IL" noProof="0" smtClean="0"/>
              <a:pPr/>
              <a:t>‹#›</a:t>
            </a:fld>
            <a:endParaRPr lang="he-IL" noProof="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1</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2</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3</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4</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5</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2588" y="685800"/>
            <a:ext cx="6092825" cy="3429000"/>
          </a:xfrm>
        </p:spPr>
      </p:sp>
      <p:sp>
        <p:nvSpPr>
          <p:cNvPr id="3" name="מציין מיקום של הערות 2"/>
          <p:cNvSpPr>
            <a:spLocks noGrp="1"/>
          </p:cNvSpPr>
          <p:nvPr>
            <p:ph type="body" idx="1"/>
          </p:nvPr>
        </p:nvSpPr>
        <p:spPr/>
        <p:txBody>
          <a:bodyPr rtlCol="1"/>
          <a:lstStyle/>
          <a:p>
            <a:pP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BF105DB2-FD3E-441D-8B7E-7AE83ECE27B3}" type="slidenum">
              <a:rPr lang="he-IL" smtClean="0">
                <a:latin typeface="Tahoma" panose="020B0604030504040204" pitchFamily="34" charset="0"/>
                <a:cs typeface="Tahoma" panose="020B0604030504040204" pitchFamily="34" charset="0"/>
                <a:sym typeface="Tahoma" panose="020B0604030504040204" pitchFamily="34" charset="0"/>
              </a:rPr>
              <a:pPr algn="l" rtl="1"/>
              <a:t>6</a:t>
            </a:fld>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140048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6" name="בלוק כותרת"/>
          <p:cNvSpPr/>
          <p:nvPr/>
        </p:nvSpPr>
        <p:spPr bwMode="invGray">
          <a:xfrm flipH="1">
            <a:off x="0"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nvGrpSpPr>
          <p:cNvPr id="7" name="גרפיקה עליונה"/>
          <p:cNvGrpSpPr/>
          <p:nvPr/>
        </p:nvGrpSpPr>
        <p:grpSpPr>
          <a:xfrm flipH="1">
            <a:off x="-1406" y="0"/>
            <a:ext cx="12188952" cy="429768"/>
            <a:chOff x="1279" y="0"/>
            <a:chExt cx="12188952" cy="429768"/>
          </a:xfrm>
        </p:grpSpPr>
        <p:sp>
          <p:nvSpPr>
            <p:cNvPr id="8" name="מלבן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0" name="מלבן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grpSp>
        <p:nvGrpSpPr>
          <p:cNvPr id="23" name="גרפיקה תחתונה"/>
          <p:cNvGrpSpPr/>
          <p:nvPr/>
        </p:nvGrpSpPr>
        <p:grpSpPr>
          <a:xfrm flipH="1">
            <a:off x="-1406" y="6080760"/>
            <a:ext cx="12190231" cy="777240"/>
            <a:chOff x="0" y="6080760"/>
            <a:chExt cx="12190231" cy="777240"/>
          </a:xfrm>
        </p:grpSpPr>
        <p:sp>
          <p:nvSpPr>
            <p:cNvPr id="13" name="מלבן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4" name="מלבן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5" name="מלבן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2" name="כותרת 1"/>
          <p:cNvSpPr>
            <a:spLocks noGrp="1"/>
          </p:cNvSpPr>
          <p:nvPr>
            <p:ph type="ctrTitle" hasCustomPrompt="1"/>
          </p:nvPr>
        </p:nvSpPr>
        <p:spPr bwMode="invGray">
          <a:xfrm flipH="1">
            <a:off x="1522413" y="1905000"/>
            <a:ext cx="9143998" cy="2667000"/>
          </a:xfrm>
        </p:spPr>
        <p:txBody>
          <a:bodyPr rtlCol="1" anchor="b">
            <a:normAutofit/>
          </a:bodyPr>
          <a:lstStyle>
            <a:lvl1pPr algn="r" rtl="1">
              <a:lnSpc>
                <a:spcPct val="80000"/>
              </a:lnSpc>
              <a:defRPr sz="6600">
                <a:solidFill>
                  <a:schemeClr val="bg1"/>
                </a:solidFill>
                <a:effectLst>
                  <a:outerShdw blurRad="88900" algn="ctr" rotWithShape="0">
                    <a:prstClr val="black">
                      <a:alpha val="35000"/>
                    </a:prstClr>
                  </a:outerShdw>
                </a:effectLst>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כותרת משנה 2"/>
          <p:cNvSpPr>
            <a:spLocks noGrp="1"/>
          </p:cNvSpPr>
          <p:nvPr>
            <p:ph type="subTitle" idx="1" hasCustomPrompt="1"/>
          </p:nvPr>
        </p:nvSpPr>
        <p:spPr>
          <a:xfrm flipH="1">
            <a:off x="2436814" y="5029200"/>
            <a:ext cx="8229598" cy="838200"/>
          </a:xfrm>
        </p:spPr>
        <p:txBody>
          <a:bodyPr rtlCol="1"/>
          <a:lstStyle>
            <a:lvl1pPr marL="0" indent="0" algn="r" rtl="1">
              <a:lnSpc>
                <a:spcPct val="90000"/>
              </a:lnSpc>
              <a:spcBef>
                <a:spcPts val="0"/>
              </a:spcBef>
              <a:buNone/>
              <a:defRPr>
                <a:solidFill>
                  <a:schemeClr val="tx1"/>
                </a:solidFill>
                <a:latin typeface="Tahoma" panose="020B0604030504040204" pitchFamily="34" charset="0"/>
                <a:cs typeface="Tahoma" panose="020B0604030504040204" pitchFamily="34" charset="0"/>
                <a:sym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he-IL"/>
              <a:t>לחץ כדי לערוך סגנון כותרת משנה של תבנית בסיס</a:t>
            </a:r>
            <a:endParaRPr lang="he-IL" dirty="0"/>
          </a:p>
        </p:txBody>
      </p:sp>
      <p:sp>
        <p:nvSpPr>
          <p:cNvPr id="21" name="מציין מיקום של כותרת תחתונה 20"/>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20" name="מציין מיקום של תאריך 19"/>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36036695-1FD6-4CA1-AFE5-1E84237AD32D}" type="datetime1">
              <a:rPr lang="he-IL" smtClean="0"/>
              <a:pPr/>
              <a:t>א'/אייר/תשפ"א</a:t>
            </a:fld>
            <a:endParaRPr lang="he-IL" dirty="0"/>
          </a:p>
        </p:txBody>
      </p:sp>
      <p:sp>
        <p:nvSpPr>
          <p:cNvPr id="22" name="מציין מיקום של מספר שקופית 21"/>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1522411" y="1905000"/>
            <a:ext cx="9143538" cy="3697465"/>
          </a:xfrm>
        </p:spPr>
        <p:txBody>
          <a:bodyPr vert="eaVert"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a:lvl6pPr>
            <a:lvl7pPr algn="r" rtl="1">
              <a:defRPr/>
            </a:lvl7pPr>
            <a:lvl8pPr algn="r" rtl="1">
              <a:defRPr/>
            </a:lvl8pPr>
            <a:lvl9pPr algn="r" rtl="1">
              <a:defRPr/>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B2076180-76D0-4159-BB6D-1B8E5111BC1F}" type="datetime1">
              <a:rPr lang="he-IL" smtClean="0"/>
              <a:pPr/>
              <a:t>א'/אייר/תשפ"א</a:t>
            </a:fld>
            <a:endParaRPr lang="he-IL" dirty="0"/>
          </a:p>
        </p:txBody>
      </p:sp>
      <p:sp>
        <p:nvSpPr>
          <p:cNvPr id="6" name="מציין מיקום של מספר שקופית 5"/>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1551317" y="609600"/>
            <a:ext cx="1143001" cy="5410200"/>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hasCustomPrompt="1"/>
          </p:nvPr>
        </p:nvSpPr>
        <p:spPr>
          <a:xfrm flipH="1">
            <a:off x="2970214" y="609600"/>
            <a:ext cx="7696198" cy="5410200"/>
          </a:xfrm>
        </p:spPr>
        <p:txBody>
          <a:bodyPr vert="vert270"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vl6pPr algn="r" rtl="1">
              <a:defRPr/>
            </a:lvl6pPr>
            <a:lvl7pPr algn="r" rtl="1">
              <a:defRPr/>
            </a:lvl7pPr>
            <a:lvl8pPr algn="r" rtl="1">
              <a:defRPr/>
            </a:lvl8pPr>
            <a:lvl9pPr algn="r" rtl="1">
              <a:defRPr/>
            </a:lvl9p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p:txBody>
      </p:sp>
      <p:sp>
        <p:nvSpPr>
          <p:cNvPr id="5" name="מציין מיקום של כותרת תחתונה 4"/>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355C4EC-EA7B-424E-9FC5-F66AEE2FF59F}" type="datetime1">
              <a:rPr lang="he-IL" smtClean="0"/>
              <a:pPr/>
              <a:t>א'/אייר/תשפ"א</a:t>
            </a:fld>
            <a:endParaRPr lang="he-IL" dirty="0"/>
          </a:p>
        </p:txBody>
      </p:sp>
      <p:sp>
        <p:nvSpPr>
          <p:cNvPr id="6" name="מציין מיקום של מספר שקופית 5"/>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normAutofit/>
          </a:bodyPr>
          <a:lstStyle>
            <a:lvl1pPr algn="r" rtl="1">
              <a:defRPr sz="320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1522411" y="1905000"/>
            <a:ext cx="9143538" cy="3697465"/>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916D584C-D271-4F67-80D3-6BA245301E02}" type="datetime1">
              <a:rPr lang="he-IL" smtClean="0"/>
              <a:pPr/>
              <a:t>א'/אייר/תשפ"א</a:t>
            </a:fld>
            <a:endParaRPr lang="he-IL" dirty="0"/>
          </a:p>
        </p:txBody>
      </p:sp>
      <p:sp>
        <p:nvSpPr>
          <p:cNvPr id="6" name="מציין מיקום של מספר שקופית 5"/>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normAutofit/>
          </a:bodyPr>
          <a:lstStyle>
            <a:lvl1pPr algn="r" rtl="1">
              <a:defRPr sz="320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1522411" y="1905000"/>
            <a:ext cx="9143538" cy="3697465"/>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vl2pPr algn="r" rtl="1">
              <a:defRPr>
                <a:latin typeface="Tahoma" panose="020B0604030504040204" pitchFamily="34" charset="0"/>
                <a:cs typeface="Tahoma" panose="020B0604030504040204" pitchFamily="34" charset="0"/>
                <a:sym typeface="Tahoma" panose="020B0604030504040204" pitchFamily="34" charset="0"/>
              </a:defRPr>
            </a:lvl2pPr>
            <a:lvl3pPr algn="r" rtl="1">
              <a:defRPr>
                <a:latin typeface="Tahoma" panose="020B0604030504040204" pitchFamily="34" charset="0"/>
                <a:cs typeface="Tahoma" panose="020B0604030504040204" pitchFamily="34" charset="0"/>
                <a:sym typeface="Tahoma" panose="020B0604030504040204" pitchFamily="34" charset="0"/>
              </a:defRPr>
            </a:lvl3pPr>
            <a:lvl4pPr algn="r" rtl="1">
              <a:defRPr>
                <a:latin typeface="Tahoma" panose="020B0604030504040204" pitchFamily="34" charset="0"/>
                <a:cs typeface="Tahoma" panose="020B0604030504040204" pitchFamily="34" charset="0"/>
                <a:sym typeface="Tahoma" panose="020B0604030504040204" pitchFamily="34" charset="0"/>
              </a:defRPr>
            </a:lvl4pPr>
            <a:lvl5pPr algn="r" rtl="1">
              <a:defRPr>
                <a:latin typeface="Tahoma" panose="020B0604030504040204" pitchFamily="34" charset="0"/>
                <a:cs typeface="Tahoma" panose="020B0604030504040204" pitchFamily="34" charset="0"/>
                <a:sym typeface="Tahoma" panose="020B0604030504040204" pitchFamily="34" charset="0"/>
              </a:defRPr>
            </a:lvl5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B7A44A0B-DB2D-484E-8C41-DCE1F66ADD7E}" type="datetime1">
              <a:rPr lang="he-IL" smtClean="0"/>
              <a:pPr/>
              <a:t>א'/אייר/תשפ"א</a:t>
            </a:fld>
            <a:endParaRPr lang="he-IL" dirty="0"/>
          </a:p>
        </p:txBody>
      </p:sp>
      <p:sp>
        <p:nvSpPr>
          <p:cNvPr id="6" name="מציין מיקום של מספר שקופית 5"/>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2" y="1905000"/>
            <a:ext cx="9144000" cy="2667000"/>
          </a:xfrm>
        </p:spPr>
        <p:txBody>
          <a:bodyPr rtlCol="1" anchor="b">
            <a:normAutofit/>
          </a:bodyPr>
          <a:lstStyle>
            <a:lvl1pPr algn="r" rtl="1">
              <a:defRPr sz="5400" b="0" cap="none" baseline="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2436814" y="4876800"/>
            <a:ext cx="8229598" cy="1143000"/>
          </a:xfrm>
        </p:spPr>
        <p:txBody>
          <a:bodyPr rtlCol="1" anchor="t">
            <a:normAutofit/>
          </a:bodyPr>
          <a:lstStyle>
            <a:lvl1pPr marL="0" indent="0" algn="r" rtl="1">
              <a:spcBef>
                <a:spcPts val="0"/>
              </a:spcBef>
              <a:buNone/>
              <a:defRPr sz="2400">
                <a:solidFill>
                  <a:schemeClr val="tx1"/>
                </a:solidFill>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endParaRPr lang="he-IL" dirty="0"/>
          </a:p>
        </p:txBody>
      </p:sp>
      <p:sp>
        <p:nvSpPr>
          <p:cNvPr id="5" name="מציין מיקום של כותרת תחתונה 4"/>
          <p:cNvSpPr>
            <a:spLocks noGrp="1"/>
          </p:cNvSpPr>
          <p:nvPr>
            <p:ph type="ftr" sz="quarter" idx="11"/>
          </p:nvPr>
        </p:nvSpPr>
        <p:spPr>
          <a:xfrm flipH="1">
            <a:off x="4619182" y="6516865"/>
            <a:ext cx="6062145" cy="228600"/>
          </a:xfrm>
        </p:spPr>
        <p:txBody>
          <a:bodyPr rtlCol="1"/>
          <a:lstStyle>
            <a:lvl1pPr algn="r"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10"/>
          </p:nvPr>
        </p:nvSpPr>
        <p:spPr>
          <a:xfrm flipH="1">
            <a:off x="2866840" y="6516865"/>
            <a:ext cx="1327622" cy="228600"/>
          </a:xfrm>
        </p:spPr>
        <p:txBody>
          <a:bodyPr rtlCol="1"/>
          <a:lstStyle>
            <a:lvl1pPr algn="l"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fld id="{5D0D471E-FC87-4972-A8E0-7BA8A266CDEC}" type="datetime1">
              <a:rPr lang="he-IL" smtClean="0"/>
              <a:pPr/>
              <a:t>א'/אייר/תשפ"א</a:t>
            </a:fld>
            <a:endParaRPr lang="he-IL" dirty="0"/>
          </a:p>
        </p:txBody>
      </p:sp>
      <p:sp>
        <p:nvSpPr>
          <p:cNvPr id="6" name="מציין מיקום של מספר שקופית 5"/>
          <p:cNvSpPr>
            <a:spLocks noGrp="1"/>
          </p:cNvSpPr>
          <p:nvPr>
            <p:ph type="sldNum" sz="quarter" idx="12"/>
          </p:nvPr>
        </p:nvSpPr>
        <p:spPr>
          <a:xfrm flipH="1">
            <a:off x="1522412" y="6516865"/>
            <a:ext cx="936319" cy="228600"/>
          </a:xfrm>
        </p:spPr>
        <p:txBody>
          <a:bodyPr rtlCol="1"/>
          <a:lstStyle>
            <a:lvl1pPr algn="l" rtl="1">
              <a:defRPr>
                <a:solidFill>
                  <a:schemeClr val="tx1"/>
                </a:solidFill>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hasCustomPrompt="1"/>
          </p:nvPr>
        </p:nvSpPr>
        <p:spPr>
          <a:xfrm flipH="1">
            <a:off x="6230848" y="1904999"/>
            <a:ext cx="4435564" cy="4088921"/>
          </a:xfrm>
        </p:spPr>
        <p:txBody>
          <a:bodyPr rtlCol="1">
            <a:normAutofit/>
          </a:bodyPr>
          <a:lstStyle>
            <a:lvl1pPr algn="r" rtl="1">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a:lvl8pPr>
            <a:lvl9pPr algn="r" rtl="1">
              <a:defRPr sz="16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hasCustomPrompt="1"/>
          </p:nvPr>
        </p:nvSpPr>
        <p:spPr>
          <a:xfrm flipH="1">
            <a:off x="1522412" y="1904999"/>
            <a:ext cx="4435564" cy="4088921"/>
          </a:xfrm>
        </p:spPr>
        <p:txBody>
          <a:bodyPr rtlCol="1">
            <a:normAutofit/>
          </a:bodyPr>
          <a:lstStyle>
            <a:lvl1pPr algn="r" rtl="1">
              <a:defRPr sz="2400">
                <a:latin typeface="Tahoma" panose="020B0604030504040204" pitchFamily="34" charset="0"/>
                <a:cs typeface="Tahoma" panose="020B0604030504040204" pitchFamily="34" charset="0"/>
                <a:sym typeface="Tahoma" panose="020B0604030504040204" pitchFamily="34" charset="0"/>
              </a:defRPr>
            </a:lvl1pPr>
            <a:lvl2pPr algn="r" rtl="1">
              <a:defRPr sz="2000">
                <a:latin typeface="Tahoma" panose="020B0604030504040204" pitchFamily="34" charset="0"/>
                <a:cs typeface="Tahoma" panose="020B0604030504040204" pitchFamily="34" charset="0"/>
                <a:sym typeface="Tahoma" panose="020B0604030504040204" pitchFamily="34" charset="0"/>
              </a:defRPr>
            </a:lvl2pPr>
            <a:lvl3pPr algn="r" rtl="1">
              <a:defRPr sz="1800">
                <a:latin typeface="Tahoma" panose="020B0604030504040204" pitchFamily="34" charset="0"/>
                <a:cs typeface="Tahoma" panose="020B0604030504040204" pitchFamily="34" charset="0"/>
                <a:sym typeface="Tahoma" panose="020B0604030504040204" pitchFamily="34" charset="0"/>
              </a:defRPr>
            </a:lvl3pPr>
            <a:lvl4pPr algn="r" rtl="1">
              <a:defRPr sz="1600">
                <a:latin typeface="Tahoma" panose="020B0604030504040204" pitchFamily="34" charset="0"/>
                <a:cs typeface="Tahoma" panose="020B0604030504040204" pitchFamily="34" charset="0"/>
                <a:sym typeface="Tahoma" panose="020B0604030504040204" pitchFamily="34" charset="0"/>
              </a:defRPr>
            </a:lvl4pPr>
            <a:lvl5pPr algn="r" rtl="1">
              <a:defRPr sz="1600">
                <a:latin typeface="Tahoma" panose="020B0604030504040204" pitchFamily="34" charset="0"/>
                <a:cs typeface="Tahoma" panose="020B0604030504040204" pitchFamily="34" charset="0"/>
                <a:sym typeface="Tahoma" panose="020B0604030504040204" pitchFamily="34" charset="0"/>
              </a:defRPr>
            </a:lvl5pPr>
            <a:lvl6pPr algn="r" rtl="1">
              <a:defRPr sz="1600"/>
            </a:lvl6pPr>
            <a:lvl7pPr algn="r" rtl="1">
              <a:defRPr sz="1600"/>
            </a:lvl7pPr>
            <a:lvl8pPr algn="r" rtl="1">
              <a:defRPr sz="1600" baseline="0"/>
            </a:lvl8pPr>
            <a:lvl9pPr algn="r" rtl="1">
              <a:defRPr sz="1600" baseline="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3C323CD7-8C12-4666-A0BE-8564CC1A58E4}" type="datetime1">
              <a:rPr lang="he-IL" smtClean="0"/>
              <a:pPr/>
              <a:t>א'/אייר/תשפ"א</a:t>
            </a:fld>
            <a:endParaRPr lang="he-IL" dirty="0"/>
          </a:p>
        </p:txBody>
      </p:sp>
      <p:sp>
        <p:nvSpPr>
          <p:cNvPr id="7" name="מציין מיקום של מספר שקופית 6"/>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hasCustomPrompt="1"/>
          </p:nvPr>
        </p:nvSpPr>
        <p:spPr>
          <a:xfrm flipH="1">
            <a:off x="6246813" y="1828800"/>
            <a:ext cx="4419599" cy="685801"/>
          </a:xfrm>
        </p:spPr>
        <p:txBody>
          <a:bodyPr rtlCol="1" anchor="ctr">
            <a:normAutofit/>
          </a:bodyPr>
          <a:lstStyle>
            <a:lvl1pPr marL="0" indent="0" algn="r" rtl="1">
              <a:spcBef>
                <a:spcPts val="0"/>
              </a:spcBef>
              <a:buNone/>
              <a:defRPr sz="20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4" name="מציין מיקום תוכן 3"/>
          <p:cNvSpPr>
            <a:spLocks noGrp="1"/>
          </p:cNvSpPr>
          <p:nvPr>
            <p:ph sz="half" idx="2" hasCustomPrompt="1"/>
          </p:nvPr>
        </p:nvSpPr>
        <p:spPr>
          <a:xfrm flipH="1">
            <a:off x="6246813" y="2590801"/>
            <a:ext cx="4419599" cy="3429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hasCustomPrompt="1"/>
          </p:nvPr>
        </p:nvSpPr>
        <p:spPr>
          <a:xfrm flipH="1">
            <a:off x="1522412" y="1828800"/>
            <a:ext cx="4419599" cy="685801"/>
          </a:xfrm>
        </p:spPr>
        <p:txBody>
          <a:bodyPr rtlCol="1" anchor="ctr">
            <a:normAutofit/>
          </a:bodyPr>
          <a:lstStyle>
            <a:lvl1pPr marL="0" indent="0" algn="r" rtl="1">
              <a:spcBef>
                <a:spcPts val="0"/>
              </a:spcBef>
              <a:buNone/>
              <a:defRPr sz="2000" b="1">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endParaRPr lang="he-IL" dirty="0"/>
          </a:p>
        </p:txBody>
      </p:sp>
      <p:sp>
        <p:nvSpPr>
          <p:cNvPr id="6" name="מציין מיקום תוכן 5"/>
          <p:cNvSpPr>
            <a:spLocks noGrp="1"/>
          </p:cNvSpPr>
          <p:nvPr>
            <p:ph sz="quarter" idx="4" hasCustomPrompt="1"/>
          </p:nvPr>
        </p:nvSpPr>
        <p:spPr>
          <a:xfrm flipH="1">
            <a:off x="1522412" y="2590801"/>
            <a:ext cx="4419599" cy="342900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7" name="מציין מיקום של תאריך 6"/>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EA3E95A3-0E64-42BC-A81C-38E47C15DF10}" type="datetime1">
              <a:rPr lang="he-IL" smtClean="0"/>
              <a:pPr/>
              <a:t>א'/אייר/תשפ"א</a:t>
            </a:fld>
            <a:endParaRPr lang="he-IL" dirty="0"/>
          </a:p>
        </p:txBody>
      </p:sp>
      <p:sp>
        <p:nvSpPr>
          <p:cNvPr id="9" name="מציין מיקום של מספר שקופית 8"/>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hasCustomPrompt="1"/>
          </p:nvPr>
        </p:nvSpPr>
        <p:spPr>
          <a:xfrm flipH="1">
            <a:off x="1522411" y="609600"/>
            <a:ext cx="9143538" cy="10668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3" name="מציין מיקום של תאריך 2"/>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F6FDA37A-99E7-43E2-9A17-832973D3CCBC}" type="datetime1">
              <a:rPr lang="he-IL" smtClean="0"/>
              <a:pPr/>
              <a:t>א'/אייר/תשפ"א</a:t>
            </a:fld>
            <a:endParaRPr lang="he-IL" dirty="0"/>
          </a:p>
        </p:txBody>
      </p:sp>
      <p:sp>
        <p:nvSpPr>
          <p:cNvPr id="5" name="מציין מיקום של מספר שקופית 4"/>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grpSp>
        <p:nvGrpSpPr>
          <p:cNvPr id="6" name="גרפיקה תחתונה"/>
          <p:cNvGrpSpPr/>
          <p:nvPr userDrawn="1"/>
        </p:nvGrpSpPr>
        <p:grpSpPr>
          <a:xfrm flipH="1">
            <a:off x="-1406" y="6309360"/>
            <a:ext cx="12190231" cy="548640"/>
            <a:chOff x="0" y="6309360"/>
            <a:chExt cx="12190231" cy="548640"/>
          </a:xfrm>
        </p:grpSpPr>
        <p:sp>
          <p:nvSpPr>
            <p:cNvPr id="7" name="מלבן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8" name="מלבן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3" name="מציין מיקום של כותרת תחתונה 2"/>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2" name="מציין מיקום של תאריך 1"/>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06D57168-CA39-4668-991F-341FC2C53083}" type="datetime1">
              <a:rPr lang="he-IL" smtClean="0"/>
              <a:pPr/>
              <a:t>א'/אייר/תשפ"א</a:t>
            </a:fld>
            <a:endParaRPr lang="he-IL" dirty="0"/>
          </a:p>
        </p:txBody>
      </p:sp>
      <p:sp>
        <p:nvSpPr>
          <p:cNvPr id="4" name="מציין מיקום של מספר שקופית 3"/>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מסגרת"/>
          <p:cNvSpPr/>
          <p:nvPr/>
        </p:nvSpPr>
        <p:spPr>
          <a:xfrm flipH="1">
            <a:off x="4844735"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2" name="כותרת 1"/>
          <p:cNvSpPr>
            <a:spLocks noGrp="1"/>
          </p:cNvSpPr>
          <p:nvPr>
            <p:ph type="title" hasCustomPrompt="1"/>
          </p:nvPr>
        </p:nvSpPr>
        <p:spPr>
          <a:xfrm flipH="1">
            <a:off x="1141411" y="1371600"/>
            <a:ext cx="3124200" cy="2057400"/>
          </a:xfrm>
        </p:spPr>
        <p:txBody>
          <a:bodyPr rtlCol="1" anchor="b">
            <a:normAutofit/>
          </a:bodyPr>
          <a:lstStyle>
            <a:lvl1pPr algn="r" rtl="1">
              <a:defRPr sz="3200" b="1">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hasCustomPrompt="1"/>
          </p:nvPr>
        </p:nvSpPr>
        <p:spPr>
          <a:xfrm flipH="1">
            <a:off x="5119055" y="1293495"/>
            <a:ext cx="5577840" cy="4023360"/>
          </a:xfrm>
        </p:spPr>
        <p:txBody>
          <a:bodyPr rtlCol="1">
            <a:normAutofit/>
          </a:bodyPr>
          <a:lstStyle>
            <a:lvl1pPr algn="r" rtl="1">
              <a:defRPr sz="2000">
                <a:latin typeface="Tahoma" panose="020B0604030504040204" pitchFamily="34" charset="0"/>
                <a:cs typeface="Tahoma" panose="020B0604030504040204" pitchFamily="34" charset="0"/>
                <a:sym typeface="Tahoma" panose="020B0604030504040204" pitchFamily="34" charset="0"/>
              </a:defRPr>
            </a:lvl1pPr>
            <a:lvl2pPr algn="r" rtl="1">
              <a:defRPr sz="1800">
                <a:latin typeface="Tahoma" panose="020B0604030504040204" pitchFamily="34" charset="0"/>
                <a:cs typeface="Tahoma" panose="020B0604030504040204" pitchFamily="34" charset="0"/>
                <a:sym typeface="Tahoma" panose="020B0604030504040204" pitchFamily="34" charset="0"/>
              </a:defRPr>
            </a:lvl2pPr>
            <a:lvl3pPr algn="r" rtl="1">
              <a:defRPr sz="1600">
                <a:latin typeface="Tahoma" panose="020B0604030504040204" pitchFamily="34" charset="0"/>
                <a:cs typeface="Tahoma" panose="020B0604030504040204" pitchFamily="34" charset="0"/>
                <a:sym typeface="Tahoma" panose="020B0604030504040204" pitchFamily="34" charset="0"/>
              </a:defRPr>
            </a:lvl3pPr>
            <a:lvl4pPr algn="r" rtl="1">
              <a:defRPr sz="1400">
                <a:latin typeface="Tahoma" panose="020B0604030504040204" pitchFamily="34" charset="0"/>
                <a:cs typeface="Tahoma" panose="020B0604030504040204" pitchFamily="34" charset="0"/>
                <a:sym typeface="Tahoma" panose="020B0604030504040204" pitchFamily="34" charset="0"/>
              </a:defRPr>
            </a:lvl4pPr>
            <a:lvl5pPr algn="r" rtl="1">
              <a:defRPr sz="1400">
                <a:latin typeface="Tahoma" panose="020B0604030504040204" pitchFamily="34" charset="0"/>
                <a:cs typeface="Tahoma" panose="020B0604030504040204" pitchFamily="34" charset="0"/>
                <a:sym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טקסט 3"/>
          <p:cNvSpPr>
            <a:spLocks noGrp="1"/>
          </p:cNvSpPr>
          <p:nvPr>
            <p:ph type="body" sz="half" idx="2" hasCustomPrompt="1"/>
          </p:nvPr>
        </p:nvSpPr>
        <p:spPr>
          <a:xfrm flipH="1">
            <a:off x="1141411" y="3536829"/>
            <a:ext cx="3124200" cy="1797169"/>
          </a:xfrm>
        </p:spPr>
        <p:txBody>
          <a:bodyPr rtlCol="1">
            <a:normAutofit/>
          </a:bodyPr>
          <a:lstStyle>
            <a:lvl1pPr marL="0" indent="0" algn="r" rtl="1">
              <a:spcBef>
                <a:spcPts val="8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6" name="מציין מיקום של כותרת תחתונה 5"/>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224451ED-52A7-4318-A57E-493C0A74BB64}" type="datetime1">
              <a:rPr lang="he-IL" smtClean="0"/>
              <a:pPr/>
              <a:t>א'/אייר/תשפ"א</a:t>
            </a:fld>
            <a:endParaRPr lang="he-IL" dirty="0"/>
          </a:p>
        </p:txBody>
      </p:sp>
      <p:sp>
        <p:nvSpPr>
          <p:cNvPr id="7" name="מציין מיקום של מספר שקופית 6"/>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8" name="מסגרת"/>
          <p:cNvSpPr/>
          <p:nvPr/>
        </p:nvSpPr>
        <p:spPr>
          <a:xfrm flipH="1">
            <a:off x="4844735"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2" name="כותרת 1"/>
          <p:cNvSpPr>
            <a:spLocks noGrp="1"/>
          </p:cNvSpPr>
          <p:nvPr>
            <p:ph type="title" hasCustomPrompt="1"/>
          </p:nvPr>
        </p:nvSpPr>
        <p:spPr>
          <a:xfrm flipH="1">
            <a:off x="1141411" y="1371600"/>
            <a:ext cx="3124200" cy="2057400"/>
          </a:xfrm>
        </p:spPr>
        <p:txBody>
          <a:bodyPr rtlCol="1" anchor="b">
            <a:normAutofit/>
          </a:bodyPr>
          <a:lstStyle>
            <a:lvl1pPr algn="r" rtl="1">
              <a:defRPr sz="3200" b="0">
                <a:latin typeface="Tahoma" panose="020B0604030504040204" pitchFamily="34" charset="0"/>
                <a:cs typeface="Tahoma" panose="020B0604030504040204" pitchFamily="34" charset="0"/>
                <a:sym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hasCustomPrompt="1"/>
          </p:nvPr>
        </p:nvSpPr>
        <p:spPr>
          <a:xfrm flipH="1">
            <a:off x="5027615" y="1202055"/>
            <a:ext cx="5760720" cy="4206240"/>
          </a:xfrm>
          <a:solidFill>
            <a:schemeClr val="bg1">
              <a:lumMod val="95000"/>
            </a:schemeClr>
          </a:solidFill>
        </p:spPr>
        <p:txBody>
          <a:bodyPr tIns="914400" rtlCol="1">
            <a:normAutofit/>
          </a:bodyPr>
          <a:lstStyle>
            <a:lvl1pPr marL="0" indent="0" algn="ctr" rtl="1">
              <a:spcBef>
                <a:spcPts val="0"/>
              </a:spcBef>
              <a:buNone/>
              <a:defRPr sz="24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hasCustomPrompt="1"/>
          </p:nvPr>
        </p:nvSpPr>
        <p:spPr>
          <a:xfrm flipH="1">
            <a:off x="1141411" y="3536829"/>
            <a:ext cx="3124200" cy="1797171"/>
          </a:xfrm>
        </p:spPr>
        <p:txBody>
          <a:bodyPr rtlCol="1">
            <a:normAutofit/>
          </a:bodyPr>
          <a:lstStyle>
            <a:lvl1pPr marL="0" indent="0" algn="r" rtl="1">
              <a:spcBef>
                <a:spcPts val="800"/>
              </a:spcBef>
              <a:buNone/>
              <a:defRPr sz="1600">
                <a:latin typeface="Tahoma" panose="020B0604030504040204" pitchFamily="34" charset="0"/>
                <a:cs typeface="Tahoma" panose="020B0604030504040204" pitchFamily="34" charset="0"/>
                <a:sym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endParaRPr lang="he-IL" dirty="0"/>
          </a:p>
        </p:txBody>
      </p:sp>
      <p:sp>
        <p:nvSpPr>
          <p:cNvPr id="6" name="מציין מיקום של כותרת תחתונה 5"/>
          <p:cNvSpPr>
            <a:spLocks noGrp="1"/>
          </p:cNvSpPr>
          <p:nvPr>
            <p:ph type="ftr" sz="quarter" idx="11"/>
          </p:nvPr>
        </p:nvSpPr>
        <p:spPr>
          <a:xfrm flipH="1">
            <a:off x="4619182" y="6516865"/>
            <a:ext cx="6062145" cy="228600"/>
          </a:xfrm>
        </p:spPr>
        <p:txBody>
          <a:bodyPr rtlCol="1"/>
          <a:lstStyle>
            <a:lvl1pPr algn="r" rtl="1">
              <a:defRPr>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5" name="מציין מיקום של תאריך 4"/>
          <p:cNvSpPr>
            <a:spLocks noGrp="1"/>
          </p:cNvSpPr>
          <p:nvPr>
            <p:ph type="dt" sz="half" idx="10"/>
          </p:nvPr>
        </p:nvSpPr>
        <p:spPr>
          <a:xfrm flipH="1">
            <a:off x="2866840" y="6516865"/>
            <a:ext cx="1327622"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3322F34F-7D83-4594-A2A5-CA766E9B5EF0}" type="datetime1">
              <a:rPr lang="he-IL" smtClean="0"/>
              <a:pPr/>
              <a:t>א'/אייר/תשפ"א</a:t>
            </a:fld>
            <a:endParaRPr lang="he-IL" dirty="0"/>
          </a:p>
        </p:txBody>
      </p:sp>
      <p:sp>
        <p:nvSpPr>
          <p:cNvPr id="7" name="מציין מיקום של מספר שקופית 6"/>
          <p:cNvSpPr>
            <a:spLocks noGrp="1"/>
          </p:cNvSpPr>
          <p:nvPr>
            <p:ph type="sldNum" sz="quarter" idx="12"/>
          </p:nvPr>
        </p:nvSpPr>
        <p:spPr>
          <a:xfrm flipH="1">
            <a:off x="1522412" y="6516865"/>
            <a:ext cx="936319" cy="228600"/>
          </a:xfrm>
        </p:spPr>
        <p:txBody>
          <a:bodyPr rtlCol="1"/>
          <a:lstStyle>
            <a:lvl1pPr algn="l" rtl="1">
              <a:defRPr>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גרפיקה תחתונה"/>
          <p:cNvGrpSpPr/>
          <p:nvPr/>
        </p:nvGrpSpPr>
        <p:grpSpPr>
          <a:xfrm flipH="1">
            <a:off x="-1406" y="6309360"/>
            <a:ext cx="12190231" cy="548640"/>
            <a:chOff x="0" y="6309360"/>
            <a:chExt cx="12190231" cy="548640"/>
          </a:xfrm>
        </p:grpSpPr>
        <p:sp>
          <p:nvSpPr>
            <p:cNvPr id="7" name="מלבן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8" name="מלבן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9" name="מלבן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grpSp>
        <p:nvGrpSpPr>
          <p:cNvPr id="10" name="גרפיקה עליונה"/>
          <p:cNvGrpSpPr/>
          <p:nvPr/>
        </p:nvGrpSpPr>
        <p:grpSpPr>
          <a:xfrm flipH="1">
            <a:off x="-1406" y="0"/>
            <a:ext cx="12188952" cy="320040"/>
            <a:chOff x="1279" y="0"/>
            <a:chExt cx="12188952" cy="320040"/>
          </a:xfrm>
        </p:grpSpPr>
        <p:sp>
          <p:nvSpPr>
            <p:cNvPr id="11" name="מלבן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2" name="מלבן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sp>
          <p:nvSpPr>
            <p:cNvPr id="13" name="מלבן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dirty="0">
                <a:latin typeface="Tahoma" panose="020B0604030504040204" pitchFamily="34" charset="0"/>
                <a:cs typeface="Tahoma" panose="020B0604030504040204" pitchFamily="34" charset="0"/>
                <a:sym typeface="Tahoma" panose="020B0604030504040204" pitchFamily="34" charset="0"/>
              </a:endParaRPr>
            </a:p>
          </p:txBody>
        </p:sp>
      </p:grpSp>
      <p:sp>
        <p:nvSpPr>
          <p:cNvPr id="2" name="מציין מיקום של כותרת 1"/>
          <p:cNvSpPr>
            <a:spLocks noGrp="1"/>
          </p:cNvSpPr>
          <p:nvPr>
            <p:ph type="title"/>
          </p:nvPr>
        </p:nvSpPr>
        <p:spPr>
          <a:xfrm flipH="1">
            <a:off x="1522411" y="609600"/>
            <a:ext cx="9143538" cy="1066800"/>
          </a:xfrm>
          <a:prstGeom prst="rect">
            <a:avLst/>
          </a:prstGeom>
        </p:spPr>
        <p:txBody>
          <a:bodyPr vert="horz" lIns="91440" tIns="45720" rIns="91440" bIns="45720" rtlCol="1" anchor="b">
            <a:normAutofit/>
          </a:body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flipH="1">
            <a:off x="1522411" y="1905000"/>
            <a:ext cx="9143538" cy="3697465"/>
          </a:xfrm>
          <a:prstGeom prst="rect">
            <a:avLst/>
          </a:prstGeom>
        </p:spPr>
        <p:txBody>
          <a:bodyPr vert="horz" lIns="91440" tIns="45720" rIns="91440" bIns="45720" rtlCol="1">
            <a:normAutofit/>
          </a:bodyPr>
          <a:lstStyle/>
          <a:p>
            <a:pPr lvl="0" rtl="1"/>
            <a:r>
              <a:rPr lang="he-IL"/>
              <a:t>לחץ כדי לערוך סגנונות טקסט של תבנית בסיס</a:t>
            </a:r>
          </a:p>
          <a:p>
            <a:pPr lvl="1" rtl="1"/>
            <a:r>
              <a:rPr lang="he-IL"/>
              <a:t>רמה שניה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3"/>
          </p:nvPr>
        </p:nvSpPr>
        <p:spPr bwMode="auto">
          <a:xfrm flipH="1">
            <a:off x="4619182" y="6516865"/>
            <a:ext cx="6062145" cy="228600"/>
          </a:xfrm>
          <a:prstGeom prst="rect">
            <a:avLst/>
          </a:prstGeom>
        </p:spPr>
        <p:txBody>
          <a:bodyPr vert="horz" lIns="91440" tIns="45720" rIns="91440" bIns="45720" rtlCol="1" anchor="ctr"/>
          <a:lstStyle>
            <a:lvl1pPr algn="r" rtl="1">
              <a:defRPr sz="1100" cap="all" baseline="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r>
              <a:rPr lang="he-IL"/>
              <a:t>הוסף כותרת תחתונה</a:t>
            </a:r>
            <a:endParaRPr lang="he-IL" dirty="0"/>
          </a:p>
        </p:txBody>
      </p:sp>
      <p:sp>
        <p:nvSpPr>
          <p:cNvPr id="4" name="מציין מיקום של תאריך 3"/>
          <p:cNvSpPr>
            <a:spLocks noGrp="1"/>
          </p:cNvSpPr>
          <p:nvPr>
            <p:ph type="dt" sz="half" idx="2"/>
          </p:nvPr>
        </p:nvSpPr>
        <p:spPr bwMode="auto">
          <a:xfrm flipH="1">
            <a:off x="2866840" y="6516865"/>
            <a:ext cx="1327622" cy="228600"/>
          </a:xfrm>
          <a:prstGeom prst="rect">
            <a:avLst/>
          </a:prstGeom>
        </p:spPr>
        <p:txBody>
          <a:bodyPr vert="horz" lIns="91440" tIns="45720" rIns="91440" bIns="45720" rtlCol="1" anchor="ctr"/>
          <a:lstStyle>
            <a:lvl1pPr algn="l" rtl="1">
              <a:defRPr sz="110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fld id="{33ECF6C8-DFCA-4DC0-8CF2-49D38F37C6A4}" type="datetime1">
              <a:rPr lang="he-IL" smtClean="0"/>
              <a:pPr/>
              <a:t>א'/אייר/תשפ"א</a:t>
            </a:fld>
            <a:endParaRPr lang="he-IL" dirty="0"/>
          </a:p>
        </p:txBody>
      </p:sp>
      <p:sp>
        <p:nvSpPr>
          <p:cNvPr id="6" name="מציין מיקום של מספר שקופית 5"/>
          <p:cNvSpPr>
            <a:spLocks noGrp="1"/>
          </p:cNvSpPr>
          <p:nvPr>
            <p:ph type="sldNum" sz="quarter" idx="4"/>
          </p:nvPr>
        </p:nvSpPr>
        <p:spPr bwMode="auto">
          <a:xfrm flipH="1">
            <a:off x="1522412" y="6516865"/>
            <a:ext cx="936319" cy="228600"/>
          </a:xfrm>
          <a:prstGeom prst="rect">
            <a:avLst/>
          </a:prstGeom>
        </p:spPr>
        <p:txBody>
          <a:bodyPr vert="horz" lIns="91440" tIns="45720" rIns="91440" bIns="45720" rtlCol="1" anchor="ctr"/>
          <a:lstStyle>
            <a:lvl1pPr algn="l" rtl="1">
              <a:defRPr sz="1100">
                <a:solidFill>
                  <a:schemeClr val="bg1"/>
                </a:solidFill>
                <a:latin typeface="Tahoma" panose="020B0604030504040204" pitchFamily="34" charset="0"/>
                <a:cs typeface="Tahoma" panose="020B0604030504040204" pitchFamily="34" charset="0"/>
                <a:sym typeface="Tahoma" panose="020B0604030504040204" pitchFamily="34" charset="0"/>
              </a:defRPr>
            </a:lvl1pPr>
          </a:lstStyle>
          <a:p>
            <a:fld id="{DF28FB93-0A08-4E7D-8E63-9EFA29F1E093}" type="slidenum">
              <a:rPr lang="he-IL" smtClean="0"/>
              <a:pPr/>
              <a:t>‹#›</a:t>
            </a:fld>
            <a:endParaRPr lang="he-IL"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r" defTabSz="914400" rtl="1" eaLnBrk="1" latinLnBrk="0" hangingPunct="1">
        <a:lnSpc>
          <a:spcPct val="90000"/>
        </a:lnSpc>
        <a:spcBef>
          <a:spcPct val="0"/>
        </a:spcBef>
        <a:buNone/>
        <a:defRPr sz="3200" kern="1200">
          <a:solidFill>
            <a:schemeClr val="accent1">
              <a:lumMod val="50000"/>
            </a:schemeClr>
          </a:solidFill>
          <a:latin typeface="Tahoma" panose="020B0604030504040204" pitchFamily="34" charset="0"/>
          <a:ea typeface="+mj-ea"/>
          <a:cs typeface="Tahoma" panose="020B0604030504040204" pitchFamily="34" charset="0"/>
          <a:sym typeface="Tahoma" panose="020B0604030504040204" pitchFamily="34" charset="0"/>
        </a:defRPr>
      </a:lvl1pPr>
    </p:titleStyle>
    <p:bodyStyle>
      <a:lvl1pPr marL="274320" indent="-274320" algn="r" defTabSz="914400" rtl="1"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1pPr>
      <a:lvl2pPr marL="548640" indent="-228600" algn="r" defTabSz="914400" rtl="1"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2pPr>
      <a:lvl3pPr marL="822960" indent="-228600" algn="r" defTabSz="914400" rtl="1"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3pPr>
      <a:lvl4pPr marL="10972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4pPr>
      <a:lvl5pPr marL="1325880" indent="-228600" algn="r" defTabSz="914400" rtl="1"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Tahoma" panose="020B0604030504040204" pitchFamily="34" charset="0"/>
          <a:ea typeface="+mn-ea"/>
          <a:cs typeface="Tahoma" panose="020B0604030504040204" pitchFamily="34" charset="0"/>
          <a:sym typeface="Tahoma" panose="020B0604030504040204" pitchFamily="34" charset="0"/>
        </a:defRPr>
      </a:lvl5pPr>
      <a:lvl6pPr marL="15544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r" defTabSz="914400" rtl="1"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r" defTabSz="914400" rtl="1"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r" defTabSz="914400" rtl="1"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flipH="1">
            <a:off x="1522413" y="1905000"/>
            <a:ext cx="9143998" cy="2667000"/>
          </a:xfrm>
        </p:spPr>
        <p:txBody>
          <a:bodyPr rtlCol="1"/>
          <a:lstStyle/>
          <a:p>
            <a:pPr algn="r" rtl="1"/>
            <a:r>
              <a:rPr lang="en-US" dirty="0">
                <a:latin typeface="Tahoma" panose="020B0604030504040204" pitchFamily="34" charset="0"/>
                <a:cs typeface="Tahoma" panose="020B0604030504040204" pitchFamily="34" charset="0"/>
                <a:sym typeface="Tahoma" panose="020B0604030504040204" pitchFamily="34" charset="0"/>
              </a:rPr>
              <a:t>C</a:t>
            </a:r>
            <a:r>
              <a:rPr lang="en-US" dirty="0"/>
              <a:t>inema - Ysop</a:t>
            </a:r>
            <a:endParaRPr lang="he-IL" dirty="0">
              <a:latin typeface="Tahoma" panose="020B0604030504040204" pitchFamily="34" charset="0"/>
              <a:cs typeface="Tahoma" panose="020B0604030504040204" pitchFamily="34" charset="0"/>
              <a:sym typeface="Tahoma" panose="020B0604030504040204" pitchFamily="34" charset="0"/>
            </a:endParaRPr>
          </a:p>
        </p:txBody>
      </p:sp>
      <p:pic>
        <p:nvPicPr>
          <p:cNvPr id="5" name="תמונה 4">
            <a:extLst>
              <a:ext uri="{FF2B5EF4-FFF2-40B4-BE49-F238E27FC236}">
                <a16:creationId xmlns:a16="http://schemas.microsoft.com/office/drawing/2014/main" id="{123A1CB8-2B08-4FCA-9989-B2F137CCB8E9}"/>
              </a:ext>
            </a:extLst>
          </p:cNvPr>
          <p:cNvPicPr/>
          <p:nvPr/>
        </p:nvPicPr>
        <p:blipFill rotWithShape="1">
          <a:blip r:embed="rId3" cstate="print">
            <a:extLst>
              <a:ext uri="{28A0092B-C50C-407E-A947-70E740481C1C}">
                <a14:useLocalDpi xmlns:a14="http://schemas.microsoft.com/office/drawing/2010/main" val="0"/>
              </a:ext>
            </a:extLst>
          </a:blip>
          <a:srcRect l="20000" t="34417" r="37821" b="29344"/>
          <a:stretch/>
        </p:blipFill>
        <p:spPr bwMode="auto">
          <a:xfrm>
            <a:off x="10054852" y="567983"/>
            <a:ext cx="1944216" cy="8798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522411" y="609600"/>
            <a:ext cx="9143538" cy="1066800"/>
          </a:xfrm>
        </p:spPr>
        <p:txBody>
          <a:bodyPr rtlCol="1"/>
          <a:lstStyle/>
          <a:p>
            <a:pPr algn="r" rtl="1"/>
            <a:r>
              <a:rPr lang="he-IL" dirty="0">
                <a:latin typeface="Tahoma" panose="020B0604030504040204" pitchFamily="34" charset="0"/>
                <a:cs typeface="Tahoma" panose="020B0604030504040204" pitchFamily="34" charset="0"/>
                <a:sym typeface="Tahoma" panose="020B0604030504040204" pitchFamily="34" charset="0"/>
              </a:rPr>
              <a:t>תיאור הפרויקט</a:t>
            </a:r>
          </a:p>
        </p:txBody>
      </p:sp>
      <p:sp>
        <p:nvSpPr>
          <p:cNvPr id="3" name="מציין מיקום תוכן 2"/>
          <p:cNvSpPr>
            <a:spLocks noGrp="1"/>
          </p:cNvSpPr>
          <p:nvPr>
            <p:ph idx="1"/>
          </p:nvPr>
        </p:nvSpPr>
        <p:spPr>
          <a:xfrm flipH="1">
            <a:off x="1522411" y="1905000"/>
            <a:ext cx="9143538" cy="3697465"/>
          </a:xfrm>
        </p:spPr>
        <p:txBody>
          <a:bodyPr rtlCol="1"/>
          <a:lstStyle/>
          <a:p>
            <a:pPr algn="r" rtl="1">
              <a:lnSpc>
                <a:spcPct val="150000"/>
              </a:lnSpc>
            </a:pPr>
            <a:r>
              <a:rPr lang="he-IL" dirty="0">
                <a:latin typeface="Tahoma" panose="020B0604030504040204" pitchFamily="34" charset="0"/>
                <a:cs typeface="Tahoma" panose="020B0604030504040204" pitchFamily="34" charset="0"/>
                <a:sym typeface="Tahoma" panose="020B0604030504040204" pitchFamily="34" charset="0"/>
              </a:rPr>
              <a:t>המערכת מיועדת לארגון בתי הקולנוע. מטרתה הינה לאפשר הזמנת כרטיסים לסרטים לקהל הרחב ורכישת מנוי באופן שחוסך המתנה לנציגי שירות טלפוניים והגעה פרונטלית לבתי הקולנוע.</a:t>
            </a:r>
          </a:p>
        </p:txBody>
      </p:sp>
      <p:pic>
        <p:nvPicPr>
          <p:cNvPr id="6" name="תמונה 5">
            <a:extLst>
              <a:ext uri="{FF2B5EF4-FFF2-40B4-BE49-F238E27FC236}">
                <a16:creationId xmlns:a16="http://schemas.microsoft.com/office/drawing/2014/main" id="{2D4B5CA8-63EE-4D57-9A3E-D0D9B2B46E15}"/>
              </a:ext>
            </a:extLst>
          </p:cNvPr>
          <p:cNvPicPr/>
          <p:nvPr/>
        </p:nvPicPr>
        <p:blipFill rotWithShape="1">
          <a:blip r:embed="rId3" cstate="print">
            <a:extLst>
              <a:ext uri="{28A0092B-C50C-407E-A947-70E740481C1C}">
                <a14:useLocalDpi xmlns:a14="http://schemas.microsoft.com/office/drawing/2010/main" val="0"/>
              </a:ext>
            </a:extLst>
          </a:blip>
          <a:srcRect l="20000" t="34417" r="37821" b="29344"/>
          <a:stretch/>
        </p:blipFill>
        <p:spPr bwMode="auto">
          <a:xfrm>
            <a:off x="5518348" y="4869160"/>
            <a:ext cx="2016224" cy="96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2"/>
          <p:cNvSpPr>
            <a:spLocks noGrp="1"/>
          </p:cNvSpPr>
          <p:nvPr>
            <p:ph type="title"/>
          </p:nvPr>
        </p:nvSpPr>
        <p:spPr>
          <a:xfrm flipH="1">
            <a:off x="-170284" y="0"/>
            <a:ext cx="2302778" cy="1066800"/>
          </a:xfrm>
        </p:spPr>
        <p:txBody>
          <a:bodyPr rtlCol="1"/>
          <a:lstStyle/>
          <a:p>
            <a:pPr algn="r" rtl="1"/>
            <a:r>
              <a:rPr lang="en-US" dirty="0">
                <a:latin typeface="Tahoma" panose="020B0604030504040204" pitchFamily="34" charset="0"/>
                <a:cs typeface="Tahoma" panose="020B0604030504040204" pitchFamily="34" charset="0"/>
                <a:sym typeface="Tahoma" panose="020B0604030504040204" pitchFamily="34" charset="0"/>
              </a:rPr>
              <a:t>Use Case:</a:t>
            </a:r>
            <a:endParaRPr lang="he-IL" dirty="0">
              <a:latin typeface="Tahoma" panose="020B0604030504040204" pitchFamily="34" charset="0"/>
              <a:cs typeface="Tahoma" panose="020B0604030504040204" pitchFamily="34" charset="0"/>
              <a:sym typeface="Tahoma" panose="020B0604030504040204" pitchFamily="34" charset="0"/>
            </a:endParaRPr>
          </a:p>
        </p:txBody>
      </p:sp>
      <p:pic>
        <p:nvPicPr>
          <p:cNvPr id="6" name="תמונה 5">
            <a:extLst>
              <a:ext uri="{FF2B5EF4-FFF2-40B4-BE49-F238E27FC236}">
                <a16:creationId xmlns:a16="http://schemas.microsoft.com/office/drawing/2014/main" id="{64848ADD-0D0E-4D08-9B7B-BF5D0947F39E}"/>
              </a:ext>
            </a:extLst>
          </p:cNvPr>
          <p:cNvPicPr/>
          <p:nvPr/>
        </p:nvPicPr>
        <p:blipFill rotWithShape="1">
          <a:blip r:embed="rId3">
            <a:extLst>
              <a:ext uri="{28A0092B-C50C-407E-A947-70E740481C1C}">
                <a14:useLocalDpi xmlns:a14="http://schemas.microsoft.com/office/drawing/2010/main" val="0"/>
              </a:ext>
            </a:extLst>
          </a:blip>
          <a:srcRect b="14011"/>
          <a:stretch/>
        </p:blipFill>
        <p:spPr>
          <a:xfrm>
            <a:off x="3358108" y="404664"/>
            <a:ext cx="5943600" cy="5760640"/>
          </a:xfrm>
          <a:prstGeom prst="rect">
            <a:avLst/>
          </a:prstGeom>
        </p:spPr>
      </p:pic>
      <p:pic>
        <p:nvPicPr>
          <p:cNvPr id="4" name="תמונה 3">
            <a:extLst>
              <a:ext uri="{FF2B5EF4-FFF2-40B4-BE49-F238E27FC236}">
                <a16:creationId xmlns:a16="http://schemas.microsoft.com/office/drawing/2014/main" id="{3D245B5F-6A71-42A4-B9B6-7024D8C5F94C}"/>
              </a:ext>
            </a:extLst>
          </p:cNvPr>
          <p:cNvPicPr/>
          <p:nvPr/>
        </p:nvPicPr>
        <p:blipFill rotWithShape="1">
          <a:blip r:embed="rId4" cstate="print">
            <a:extLst>
              <a:ext uri="{28A0092B-C50C-407E-A947-70E740481C1C}">
                <a14:useLocalDpi xmlns:a14="http://schemas.microsoft.com/office/drawing/2010/main" val="0"/>
              </a:ext>
            </a:extLst>
          </a:blip>
          <a:srcRect l="20000" t="34417" r="37821" b="29344"/>
          <a:stretch/>
        </p:blipFill>
        <p:spPr bwMode="auto">
          <a:xfrm>
            <a:off x="10244609" y="404664"/>
            <a:ext cx="1944216" cy="8798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a:extLst>
              <a:ext uri="{FF2B5EF4-FFF2-40B4-BE49-F238E27FC236}">
                <a16:creationId xmlns:a16="http://schemas.microsoft.com/office/drawing/2014/main" id="{A38935F8-AFAB-4769-B640-EB5BE10C3F7F}"/>
              </a:ext>
            </a:extLst>
          </p:cNvPr>
          <p:cNvSpPr>
            <a:spLocks noGrp="1"/>
          </p:cNvSpPr>
          <p:nvPr>
            <p:ph type="title"/>
          </p:nvPr>
        </p:nvSpPr>
        <p:spPr>
          <a:xfrm flipH="1">
            <a:off x="117748" y="332656"/>
            <a:ext cx="3816424" cy="706760"/>
          </a:xfrm>
        </p:spPr>
        <p:txBody>
          <a:bodyPr/>
          <a:lstStyle/>
          <a:p>
            <a:pPr algn="l" rtl="0"/>
            <a:r>
              <a:rPr lang="en-US" dirty="0"/>
              <a:t>Sequence Diagram:</a:t>
            </a:r>
            <a:endParaRPr lang="he-IL" dirty="0"/>
          </a:p>
        </p:txBody>
      </p:sp>
      <p:sp>
        <p:nvSpPr>
          <p:cNvPr id="9" name="תיבת טקסט 8">
            <a:extLst>
              <a:ext uri="{FF2B5EF4-FFF2-40B4-BE49-F238E27FC236}">
                <a16:creationId xmlns:a16="http://schemas.microsoft.com/office/drawing/2014/main" id="{592D35D6-4963-4FC1-8BE9-4D5C2220223F}"/>
              </a:ext>
            </a:extLst>
          </p:cNvPr>
          <p:cNvSpPr txBox="1"/>
          <p:nvPr/>
        </p:nvSpPr>
        <p:spPr>
          <a:xfrm>
            <a:off x="-85141" y="1133354"/>
            <a:ext cx="4726260" cy="1314271"/>
          </a:xfrm>
          <a:prstGeom prst="rect">
            <a:avLst/>
          </a:prstGeom>
          <a:noFill/>
          <a:ln>
            <a:solidFill>
              <a:schemeClr val="accent1">
                <a:lumMod val="20000"/>
                <a:lumOff val="80000"/>
              </a:schemeClr>
            </a:solidFill>
          </a:ln>
        </p:spPr>
        <p:txBody>
          <a:bodyPr wrap="square">
            <a:spAutoFit/>
          </a:bodyPr>
          <a:lstStyle/>
          <a:p>
            <a:pPr marL="408940" algn="l" rtl="0">
              <a:lnSpc>
                <a:spcPct val="150000"/>
              </a:lnSpc>
              <a:spcAft>
                <a:spcPts val="800"/>
              </a:spcAft>
            </a:pPr>
            <a:r>
              <a:rPr lang="en-US" sz="1400" u="sng" dirty="0">
                <a:effectLst/>
                <a:latin typeface="Tahoma" panose="020B0604030504040204" pitchFamily="34" charset="0"/>
                <a:ea typeface="Arial" panose="020B0604020202020204" pitchFamily="34" charset="0"/>
                <a:cs typeface="Gisha" panose="020B0502040204020203" pitchFamily="34" charset="-79"/>
              </a:rPr>
              <a:t>Register new subscription</a:t>
            </a:r>
            <a:endParaRPr lang="en-US" sz="1200" dirty="0">
              <a:effectLst/>
              <a:latin typeface="Arial" panose="020B0604020202020204" pitchFamily="34" charset="0"/>
              <a:ea typeface="Arial" panose="020B0604020202020204" pitchFamily="34" charset="0"/>
              <a:cs typeface="Gisha" panose="020B0502040204020203" pitchFamily="34" charset="-79"/>
            </a:endParaRPr>
          </a:p>
          <a:p>
            <a:pPr marL="408940" algn="l" rtl="0">
              <a:lnSpc>
                <a:spcPct val="150000"/>
              </a:lnSpc>
              <a:spcAft>
                <a:spcPts val="800"/>
              </a:spcAft>
            </a:pPr>
            <a:r>
              <a:rPr lang="en-US" sz="1200" dirty="0">
                <a:effectLst/>
                <a:latin typeface="Tahoma" panose="020B0604030504040204" pitchFamily="34" charset="0"/>
                <a:ea typeface="Arial" panose="020B0604020202020204" pitchFamily="34" charset="0"/>
                <a:cs typeface="Gisha" panose="020B0502040204020203" pitchFamily="34" charset="-79"/>
              </a:rPr>
              <a:t>User request to do new own subscription by providing his name, credit card etc. his detail will save in files on the system.</a:t>
            </a:r>
            <a:endParaRPr lang="en-US" sz="1200" dirty="0">
              <a:effectLst/>
              <a:latin typeface="Arial" panose="020B0604020202020204" pitchFamily="34" charset="0"/>
              <a:ea typeface="Arial" panose="020B0604020202020204" pitchFamily="34" charset="0"/>
              <a:cs typeface="Gisha" panose="020B0502040204020203" pitchFamily="34" charset="-79"/>
            </a:endParaRPr>
          </a:p>
        </p:txBody>
      </p:sp>
      <p:sp>
        <p:nvSpPr>
          <p:cNvPr id="12" name="תיבת טקסט 11">
            <a:extLst>
              <a:ext uri="{FF2B5EF4-FFF2-40B4-BE49-F238E27FC236}">
                <a16:creationId xmlns:a16="http://schemas.microsoft.com/office/drawing/2014/main" id="{DCE961DE-235A-4CEE-BF8D-25878761DC9C}"/>
              </a:ext>
            </a:extLst>
          </p:cNvPr>
          <p:cNvSpPr txBox="1"/>
          <p:nvPr/>
        </p:nvSpPr>
        <p:spPr>
          <a:xfrm>
            <a:off x="4798268" y="1039416"/>
            <a:ext cx="5112568" cy="1314271"/>
          </a:xfrm>
          <a:prstGeom prst="rect">
            <a:avLst/>
          </a:prstGeom>
          <a:noFill/>
          <a:ln>
            <a:solidFill>
              <a:schemeClr val="accent1">
                <a:lumMod val="20000"/>
                <a:lumOff val="80000"/>
              </a:schemeClr>
            </a:solidFill>
          </a:ln>
        </p:spPr>
        <p:txBody>
          <a:bodyPr wrap="square">
            <a:spAutoFit/>
          </a:bodyPr>
          <a:lstStyle/>
          <a:p>
            <a:pPr marL="408940" algn="l" rtl="0">
              <a:lnSpc>
                <a:spcPct val="150000"/>
              </a:lnSpc>
              <a:spcAft>
                <a:spcPts val="800"/>
              </a:spcAft>
            </a:pPr>
            <a:r>
              <a:rPr lang="en-US" sz="1400" u="sng" dirty="0">
                <a:effectLst/>
                <a:latin typeface="Tahoma" panose="020B0604030504040204" pitchFamily="34" charset="0"/>
                <a:ea typeface="Arial" panose="020B0604020202020204" pitchFamily="34" charset="0"/>
                <a:cs typeface="Gisha" panose="020B0502040204020203" pitchFamily="34" charset="-79"/>
              </a:rPr>
              <a:t>Search details about movie</a:t>
            </a:r>
            <a:endParaRPr lang="en-US" sz="1200" dirty="0">
              <a:effectLst/>
              <a:latin typeface="Arial" panose="020B0604020202020204" pitchFamily="34" charset="0"/>
              <a:ea typeface="Arial" panose="020B0604020202020204" pitchFamily="34" charset="0"/>
              <a:cs typeface="Gisha" panose="020B0502040204020203" pitchFamily="34" charset="-79"/>
            </a:endParaRPr>
          </a:p>
          <a:p>
            <a:pPr marL="408940" algn="l" rtl="0">
              <a:lnSpc>
                <a:spcPct val="150000"/>
              </a:lnSpc>
              <a:spcAft>
                <a:spcPts val="800"/>
              </a:spcAft>
            </a:pPr>
            <a:r>
              <a:rPr lang="en-US" sz="1200" dirty="0">
                <a:effectLst/>
                <a:latin typeface="Tahoma" panose="020B0604030504040204" pitchFamily="34" charset="0"/>
                <a:ea typeface="Arial" panose="020B0604020202020204" pitchFamily="34" charset="0"/>
                <a:cs typeface="Gisha" panose="020B0502040204020203" pitchFamily="34" charset="-79"/>
              </a:rPr>
              <a:t>User request to show him all the details on the movie he wanted to find by providing the name of movie, after that if the movie exist, he will can see all the details of the movie.</a:t>
            </a:r>
            <a:endParaRPr lang="en-US" sz="1200" dirty="0">
              <a:effectLst/>
              <a:latin typeface="Arial" panose="020B0604020202020204" pitchFamily="34" charset="0"/>
              <a:ea typeface="Arial" panose="020B0604020202020204" pitchFamily="34" charset="0"/>
              <a:cs typeface="Gisha" panose="020B0502040204020203" pitchFamily="34" charset="-79"/>
            </a:endParaRPr>
          </a:p>
        </p:txBody>
      </p:sp>
      <p:pic>
        <p:nvPicPr>
          <p:cNvPr id="7" name="תמונה 6">
            <a:extLst>
              <a:ext uri="{FF2B5EF4-FFF2-40B4-BE49-F238E27FC236}">
                <a16:creationId xmlns:a16="http://schemas.microsoft.com/office/drawing/2014/main" id="{6E251095-8BF3-4466-B414-FF7C20926ABA}"/>
              </a:ext>
            </a:extLst>
          </p:cNvPr>
          <p:cNvPicPr/>
          <p:nvPr/>
        </p:nvPicPr>
        <p:blipFill rotWithShape="1">
          <a:blip r:embed="rId3" cstate="print">
            <a:extLst>
              <a:ext uri="{28A0092B-C50C-407E-A947-70E740481C1C}">
                <a14:useLocalDpi xmlns:a14="http://schemas.microsoft.com/office/drawing/2010/main" val="0"/>
              </a:ext>
            </a:extLst>
          </a:blip>
          <a:srcRect l="20000" t="34417" r="37821" b="29344"/>
          <a:stretch/>
        </p:blipFill>
        <p:spPr bwMode="auto">
          <a:xfrm>
            <a:off x="10244609" y="386651"/>
            <a:ext cx="1944216" cy="879817"/>
          </a:xfrm>
          <a:prstGeom prst="rect">
            <a:avLst/>
          </a:prstGeom>
          <a:ln>
            <a:noFill/>
          </a:ln>
          <a:extLst>
            <a:ext uri="{53640926-AAD7-44D8-BBD7-CCE9431645EC}">
              <a14:shadowObscured xmlns:a14="http://schemas.microsoft.com/office/drawing/2010/main"/>
            </a:ext>
          </a:extLst>
        </p:spPr>
      </p:pic>
      <p:pic>
        <p:nvPicPr>
          <p:cNvPr id="8" name="תמונה 7">
            <a:extLst>
              <a:ext uri="{FF2B5EF4-FFF2-40B4-BE49-F238E27FC236}">
                <a16:creationId xmlns:a16="http://schemas.microsoft.com/office/drawing/2014/main" id="{F5026E19-97CE-45AE-872F-84A6D851AF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1043" y="2636912"/>
            <a:ext cx="4881242" cy="3655337"/>
          </a:xfrm>
          <a:prstGeom prst="rect">
            <a:avLst/>
          </a:prstGeom>
          <a:noFill/>
          <a:ln>
            <a:noFill/>
          </a:ln>
        </p:spPr>
      </p:pic>
      <p:pic>
        <p:nvPicPr>
          <p:cNvPr id="11" name="תמונה 10">
            <a:extLst>
              <a:ext uri="{FF2B5EF4-FFF2-40B4-BE49-F238E27FC236}">
                <a16:creationId xmlns:a16="http://schemas.microsoft.com/office/drawing/2014/main" id="{ECC1BE1B-F05F-4CFF-B4CA-8F062A5D27E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374332" y="2780928"/>
            <a:ext cx="5014292" cy="3385433"/>
          </a:xfrm>
          <a:prstGeom prst="rect">
            <a:avLst/>
          </a:prstGeom>
          <a:noFill/>
          <a:ln>
            <a:noFill/>
          </a:ln>
        </p:spPr>
      </p:pic>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0">
            <a:extLst>
              <a:ext uri="{FF2B5EF4-FFF2-40B4-BE49-F238E27FC236}">
                <a16:creationId xmlns:a16="http://schemas.microsoft.com/office/drawing/2014/main" id="{9E38B750-74A0-445E-AF1C-D40DE2E2A422}"/>
              </a:ext>
            </a:extLst>
          </p:cNvPr>
          <p:cNvPicPr/>
          <p:nvPr/>
        </p:nvPicPr>
        <p:blipFill>
          <a:blip r:embed="rId3"/>
          <a:srcRect/>
          <a:stretch>
            <a:fillRect/>
          </a:stretch>
        </p:blipFill>
        <p:spPr bwMode="auto">
          <a:xfrm>
            <a:off x="2494012" y="476672"/>
            <a:ext cx="9073008" cy="5832648"/>
          </a:xfrm>
          <a:prstGeom prst="rect">
            <a:avLst/>
          </a:prstGeom>
          <a:noFill/>
          <a:ln w="9525">
            <a:noFill/>
            <a:miter lim="800000"/>
            <a:headEnd/>
            <a:tailEnd/>
          </a:ln>
        </p:spPr>
      </p:pic>
      <p:sp>
        <p:nvSpPr>
          <p:cNvPr id="3" name="כותרת 2"/>
          <p:cNvSpPr>
            <a:spLocks noGrp="1"/>
          </p:cNvSpPr>
          <p:nvPr>
            <p:ph type="title"/>
          </p:nvPr>
        </p:nvSpPr>
        <p:spPr>
          <a:xfrm flipH="1">
            <a:off x="0" y="106449"/>
            <a:ext cx="2854052" cy="802272"/>
          </a:xfrm>
        </p:spPr>
        <p:txBody>
          <a:bodyPr rtlCol="1"/>
          <a:lstStyle/>
          <a:p>
            <a:pPr algn="l" rtl="0"/>
            <a:r>
              <a:rPr lang="en-US" dirty="0">
                <a:latin typeface="Tahoma" panose="020B0604030504040204" pitchFamily="34" charset="0"/>
                <a:cs typeface="Tahoma" panose="020B0604030504040204" pitchFamily="34" charset="0"/>
                <a:sym typeface="Tahoma" panose="020B0604030504040204" pitchFamily="34" charset="0"/>
              </a:rPr>
              <a:t>Class Diagram</a:t>
            </a:r>
            <a:endParaRPr lang="he-IL" dirty="0">
              <a:latin typeface="Tahoma" panose="020B0604030504040204" pitchFamily="34" charset="0"/>
              <a:cs typeface="Tahoma" panose="020B0604030504040204" pitchFamily="34" charset="0"/>
              <a:sym typeface="Tahoma" panose="020B0604030504040204" pitchFamily="34" charset="0"/>
            </a:endParaRP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0CF6E559-076D-4496-9EEE-9B70AAC501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46140" y="1124744"/>
            <a:ext cx="6192688" cy="5126504"/>
          </a:xfrm>
          <a:prstGeom prst="rect">
            <a:avLst/>
          </a:prstGeom>
          <a:noFill/>
          <a:ln>
            <a:noFill/>
          </a:ln>
        </p:spPr>
      </p:pic>
      <p:sp>
        <p:nvSpPr>
          <p:cNvPr id="9" name="כותרת 2">
            <a:extLst>
              <a:ext uri="{FF2B5EF4-FFF2-40B4-BE49-F238E27FC236}">
                <a16:creationId xmlns:a16="http://schemas.microsoft.com/office/drawing/2014/main" id="{033106FF-D73D-4395-89EE-41092E2EBB2E}"/>
              </a:ext>
            </a:extLst>
          </p:cNvPr>
          <p:cNvSpPr>
            <a:spLocks noGrp="1"/>
          </p:cNvSpPr>
          <p:nvPr>
            <p:ph type="title"/>
          </p:nvPr>
        </p:nvSpPr>
        <p:spPr>
          <a:xfrm flipH="1">
            <a:off x="117748" y="239744"/>
            <a:ext cx="4248472" cy="734016"/>
          </a:xfrm>
        </p:spPr>
        <p:txBody>
          <a:bodyPr rtlCol="1">
            <a:normAutofit/>
          </a:bodyPr>
          <a:lstStyle/>
          <a:p>
            <a:pPr algn="l" rtl="0"/>
            <a:r>
              <a:rPr lang="en-US" dirty="0">
                <a:latin typeface="Tahoma" panose="020B0604030504040204" pitchFamily="34" charset="0"/>
                <a:cs typeface="Tahoma" panose="020B0604030504040204" pitchFamily="34" charset="0"/>
                <a:sym typeface="Tahoma" panose="020B0604030504040204" pitchFamily="34" charset="0"/>
              </a:rPr>
              <a:t>Architecture Pattern</a:t>
            </a:r>
            <a:endParaRPr lang="he-IL" dirty="0">
              <a:latin typeface="Tahoma" panose="020B0604030504040204" pitchFamily="34" charset="0"/>
              <a:cs typeface="Tahoma" panose="020B0604030504040204" pitchFamily="34" charset="0"/>
              <a:sym typeface="Tahoma" panose="020B0604030504040204" pitchFamily="34" charset="0"/>
            </a:endParaRPr>
          </a:p>
        </p:txBody>
      </p:sp>
      <p:pic>
        <p:nvPicPr>
          <p:cNvPr id="4" name="תמונה 3">
            <a:extLst>
              <a:ext uri="{FF2B5EF4-FFF2-40B4-BE49-F238E27FC236}">
                <a16:creationId xmlns:a16="http://schemas.microsoft.com/office/drawing/2014/main" id="{063D0FA2-E263-437F-B0E0-034D65D3F98E}"/>
              </a:ext>
            </a:extLst>
          </p:cNvPr>
          <p:cNvPicPr/>
          <p:nvPr/>
        </p:nvPicPr>
        <p:blipFill rotWithShape="1">
          <a:blip r:embed="rId4" cstate="print">
            <a:extLst>
              <a:ext uri="{28A0092B-C50C-407E-A947-70E740481C1C}">
                <a14:useLocalDpi xmlns:a14="http://schemas.microsoft.com/office/drawing/2010/main" val="0"/>
              </a:ext>
            </a:extLst>
          </a:blip>
          <a:srcRect l="20000" t="34417" r="37821" b="29344"/>
          <a:stretch/>
        </p:blipFill>
        <p:spPr bwMode="auto">
          <a:xfrm>
            <a:off x="10126861" y="404664"/>
            <a:ext cx="1944216" cy="8798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צגת סקירה של תכנון פרוייק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6713488_TF03460544" id="{CD9B2D50-D4AE-43EA-A795-691EEAF3DF2C}" vid="{D7BC7948-0532-4758-95CC-0910829218BC}"/>
    </a:ext>
  </a:extLst>
</a:theme>
</file>

<file path=ppt/theme/theme2.xml><?xml version="1.0" encoding="utf-8"?>
<a:theme xmlns:a="http://schemas.openxmlformats.org/drawingml/2006/main" name="ערכת נושא של Off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מצגת סקירה של תכנון פרוייקט עסקי</Template>
  <TotalTime>958</TotalTime>
  <Words>121</Words>
  <Application>Microsoft Office PowerPoint</Application>
  <PresentationFormat>מותאם אישית</PresentationFormat>
  <Paragraphs>17</Paragraphs>
  <Slides>6</Slides>
  <Notes>6</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6</vt:i4>
      </vt:variant>
    </vt:vector>
  </HeadingPairs>
  <TitlesOfParts>
    <vt:vector size="10" baseType="lpstr">
      <vt:lpstr>Arial</vt:lpstr>
      <vt:lpstr>Tahoma</vt:lpstr>
      <vt:lpstr>Wingdings</vt:lpstr>
      <vt:lpstr>מצגת סקירה של תכנון פרוייקט</vt:lpstr>
      <vt:lpstr>Cinema - Ysop</vt:lpstr>
      <vt:lpstr>תיאור הפרויקט</vt:lpstr>
      <vt:lpstr>Use Case:</vt:lpstr>
      <vt:lpstr>Sequence Diagram:</vt:lpstr>
      <vt:lpstr>Class Diagram</vt:lpstr>
      <vt:lpstr>Architecture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Cinema - Ysop</dc:title>
  <dc:creator>רותם מילוא</dc:creator>
  <cp:lastModifiedBy>רותם מילוא</cp:lastModifiedBy>
  <cp:revision>9</cp:revision>
  <dcterms:created xsi:type="dcterms:W3CDTF">2020-07-09T07:23:08Z</dcterms:created>
  <dcterms:modified xsi:type="dcterms:W3CDTF">2021-04-12T21:46:38Z</dcterms:modified>
</cp:coreProperties>
</file>