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b60d894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b60d894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b60d894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b60d894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b60d894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b60d894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b60d894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b60d894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b60d894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b60d894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b60d894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b60d89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b60d894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b60d894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b60d894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b60d89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b60d89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b60d89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b60d89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b60d89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BIG DATA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3300"/>
              <a:t>Spark and Tableau</a:t>
            </a:r>
            <a:endParaRPr sz="33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Roni Sheffi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Rotem Singer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Analysis in Tableau </a:t>
            </a:r>
            <a:endParaRPr sz="2400"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Average rating by author (with at least 5 ratings) - Paul Preuss the is best rated author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1418175"/>
            <a:ext cx="1998274" cy="239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63" y="1418175"/>
            <a:ext cx="2066925" cy="23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525" y="1418175"/>
            <a:ext cx="2066925" cy="239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Analysis in Tableau </a:t>
            </a:r>
            <a:endParaRPr sz="2400"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U.S. cities by number of ratings - Chicago has the most ratings, but maybe in other big cities they counted some neighboring cities too…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450" y="1246025"/>
            <a:ext cx="6290028" cy="225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Creating a tabular model in the star scheme</a:t>
            </a:r>
            <a:endParaRPr sz="24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star scheme includes 3 tables: Fact_ratings (based on BX-Book-Rating.csv), Dim_books (based on BX-Books.csv) and Dim_users (based on BX-Users.csv)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Fact_ratings </a:t>
            </a:r>
            <a:endParaRPr sz="24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After reading the .csv file, all irrelevant columns were dropped (only “User-ID;”, “ISBN” and “Book-Rating” remained)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The “User-ID;” column was renamed “UserBK” and the “ISBN” column was renamed “BookBK”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Rows with null values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The “;” character which appeared in the “UserBK” column was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The data type in the “UserBK” and “Book-Rating” column was changed from string to int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BookBK length (the typical length) isn’t 10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BookBK included spaces or dots (illegal values)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 “RatingSK” surrogate key column was added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Dim_books</a:t>
            </a:r>
            <a:r>
              <a:rPr lang="iw" sz="2400"/>
              <a:t> </a:t>
            </a:r>
            <a:endParaRPr sz="2400"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After reading the .csv file, the “Image-URL-S”, </a:t>
            </a:r>
            <a:r>
              <a:rPr lang="iw"/>
              <a:t>“Image-URL-M” and “Image-URL-L” column were dropped because they are not relevant to the analysis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The “ISBN” column was renamed “BookBK”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year of publication was after 2004 were dropped (the file was composed in 2004)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publication year was 0 were dropped (because these books weren’t really published in year 0)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BookBK length (the typical length) isn’t 10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duplicate rows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book author’s name included “\”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 “BookSK” surrogate key column was added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Dim_users </a:t>
            </a:r>
            <a:endParaRPr sz="2400"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“User-ID” column was renamed “UserBK”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All rows with null values were dropped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type in the “UserBK” and “Age” column was changed from string to int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“Age” column had many null values which were replaced by -1 using the fillna() method. The cost of this was to not make any calculated columns or analysis based on the “Age” column since it is flawed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All rows where the age was not between 10 and 100 were dropped (except -1) since it doesn’t make sense to have these ages of users who rated books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Dim_users 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The “Location” column was split into 3 columns: “City”, “Region” and “Country” by the “,” character which separated them in the original column which then got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In the “Country” column, all “usa” values were replaced by “united states” because later on the term “united states” appears in the countries DataFrame which was created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either the “City”, “Region” or “Country” columns were an empty string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“City”, “Region” or “Country” column contained numeric values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“City” or “Region” column were “n/a” were dropped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w"/>
              <a:t>All rows where the “City”, “Region” or “Country” column contained special characters (-?.”(*&amp;&lt;&gt;~|/_#!) were dropped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Dim_users </a:t>
            </a:r>
            <a:endParaRPr sz="2400"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“pycountry” Python library was installed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 countries DataFrame was created based on the information from the “pycountry” library with </a:t>
            </a:r>
            <a:r>
              <a:rPr lang="iw"/>
              <a:t>lowercase</a:t>
            </a:r>
            <a:r>
              <a:rPr lang="iw"/>
              <a:t> country names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Dim_users and countries DataFrames were joined on countries columns equality (inner join) in order to drop rows where the country value was illegal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 “UserSK” surrogate key column was added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Analysis in Tableau</a:t>
            </a:r>
            <a:r>
              <a:rPr lang="iw" sz="2400"/>
              <a:t> 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390275" y="4064000"/>
            <a:ext cx="6331500" cy="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World map - Average rating by country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1227000"/>
            <a:ext cx="5526052" cy="2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Analysis in Tableau</a:t>
            </a:r>
            <a:r>
              <a:rPr lang="iw" sz="2400"/>
              <a:t> </a:t>
            </a:r>
            <a:endParaRPr sz="2400"/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2390275" y="1418175"/>
            <a:ext cx="6331500" cy="30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Average rating by age - in older ages there are many “ups and downs”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Average rating by publication decade - books from the 1930’s had the highest rating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1418175"/>
            <a:ext cx="5497825" cy="179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