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A90142-F962-4402-9116-930E50F08671}">
          <p14:sldIdLst>
            <p14:sldId id="256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07/08/2018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42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07/08/2018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33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07/08/2018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55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07/08/2018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64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07/08/2018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72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07/08/2018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47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07/08/2018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75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07/08/2018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78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07/08/2018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95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07/08/2018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49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07/08/2018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14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B681-ED13-4A4E-B0F4-987D254E9D6F}" type="datetimeFigureOut">
              <a:rPr lang="en-GB" smtClean="0"/>
              <a:t>07/08/2018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4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59" y="1019907"/>
            <a:ext cx="8075772" cy="500463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312616" y="96577"/>
            <a:ext cx="715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</a:rPr>
              <a:t>City Cycle </a:t>
            </a:r>
            <a:endParaRPr lang="en-GB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2954" y="428787"/>
            <a:ext cx="7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Fun and healthy way to explore the city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616" y="6250476"/>
            <a:ext cx="7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By Rotem and Nastia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616" y="96577"/>
            <a:ext cx="715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</a:rPr>
              <a:t>City Cycle </a:t>
            </a:r>
            <a:endParaRPr lang="en-GB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2954" y="428787"/>
            <a:ext cx="7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You choose where to go !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616" y="6250476"/>
            <a:ext cx="7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By Rotem and Nastia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83" y="1177741"/>
            <a:ext cx="2419350" cy="491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452" y="1167181"/>
            <a:ext cx="2469061" cy="49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875" y="96577"/>
            <a:ext cx="715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</a:rPr>
              <a:t>City Cycle </a:t>
            </a:r>
            <a:endParaRPr lang="en-GB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616" y="6250476"/>
            <a:ext cx="7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By Rotem and Nastia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7875" y="1909761"/>
            <a:ext cx="3610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Present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closest “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Tel-O-fun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” station , with available bikes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Build a cycling route with 5-6 points to visit in Tel Aviv.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379" y="1170033"/>
            <a:ext cx="2495550" cy="5048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978" y="1170033"/>
            <a:ext cx="2542715" cy="51727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6125" y="558242"/>
            <a:ext cx="7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We will show you the way !</a:t>
            </a:r>
          </a:p>
        </p:txBody>
      </p:sp>
      <p:pic>
        <p:nvPicPr>
          <p:cNvPr id="12" name="2018-08-07_11-54-2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512410" y="4160293"/>
            <a:ext cx="640864" cy="133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676868" y="96577"/>
            <a:ext cx="715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</a:rPr>
              <a:t>City Cycle </a:t>
            </a:r>
            <a:endParaRPr lang="en-GB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616" y="6250476"/>
            <a:ext cx="7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By Rotem and Nastia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2018-08-07_11-54-2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76576" y="-1"/>
            <a:ext cx="3453004" cy="70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70</Words>
  <Application>Microsoft Office PowerPoint</Application>
  <PresentationFormat>Widescreen</PresentationFormat>
  <Paragraphs>13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Wolfovich, Rotem</dc:creator>
  <cp:lastModifiedBy>Wolfovich, Rotem</cp:lastModifiedBy>
  <cp:revision>13</cp:revision>
  <dcterms:created xsi:type="dcterms:W3CDTF">2018-07-23T08:07:35Z</dcterms:created>
  <dcterms:modified xsi:type="dcterms:W3CDTF">2018-08-07T10:27:35Z</dcterms:modified>
</cp:coreProperties>
</file>