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A90142-F962-4402-9116-930E50F08671}">
          <p14:sldIdLst>
            <p14:sldId id="265"/>
          </p14:sldIdLst>
        </p14:section>
        <p14:section name="Untitled Section" id="{444F06C6-BF6B-4F20-9F3B-1ED05F0DD4E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42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33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55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64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72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47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75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78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95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49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681-ED13-4A4E-B0F4-987D254E9D6F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14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B681-ED13-4A4E-B0F4-987D254E9D6F}" type="datetimeFigureOut">
              <a:rPr lang="en-GB" smtClean="0"/>
              <a:t>21/10/2018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6538-0D95-447A-AC8D-2CAFEA5A3A4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4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oamshafran/Bicycle-Projec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875" y="96577"/>
            <a:ext cx="715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</a:rPr>
              <a:t>City Cycle </a:t>
            </a:r>
            <a:endParaRPr lang="en-GB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6125" y="558242"/>
            <a:ext cx="7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 will show you the way !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875" y="748267"/>
            <a:ext cx="4836601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Main </a:t>
            </a:r>
            <a:r>
              <a:rPr lang="en-GB" sz="1400" b="1" dirty="0" smtClean="0">
                <a:solidFill>
                  <a:schemeClr val="accent5">
                    <a:lumMod val="75000"/>
                  </a:schemeClr>
                </a:solidFill>
              </a:rPr>
              <a:t>feature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s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“TEL–OFUN”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in order to present  available  bicycles around Tel Aviv city   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Google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for loading the places on the map and for building the cycling route 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using “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FireBase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” as server and database to present the user’s recommendations  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Saving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and loading the  previous route when the user closes the app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Recalculate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 route after deleting /adding a specific location </a:t>
            </a: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Link to the project : </a:t>
            </a:r>
          </a:p>
          <a:p>
            <a:pPr algn="just">
              <a:lnSpc>
                <a:spcPct val="150000"/>
              </a:lnSpc>
            </a:pPr>
            <a:r>
              <a:rPr lang="en-US" sz="1400" b="1" u="sng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sz="1400" b="1" u="sng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github.com/noamshafran/Bicycle-Project</a:t>
            </a:r>
            <a:endParaRPr lang="he-IL" sz="1400" b="1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1400" b="1" u="sng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400" b="1" u="sng" dirty="0" smtClean="0">
                <a:solidFill>
                  <a:schemeClr val="accent5">
                    <a:lumMod val="75000"/>
                  </a:schemeClr>
                </a:solidFill>
              </a:rPr>
              <a:t>Main folder : </a:t>
            </a:r>
            <a:endParaRPr lang="he-IL" sz="1400" b="1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400" b="1" u="sng" dirty="0" smtClean="0">
                <a:solidFill>
                  <a:schemeClr val="accent5">
                    <a:lumMod val="75000"/>
                  </a:schemeClr>
                </a:solidFill>
              </a:rPr>
              <a:t>https</a:t>
            </a:r>
            <a:r>
              <a:rPr lang="en-US" sz="1400" b="1" u="sng" dirty="0">
                <a:solidFill>
                  <a:schemeClr val="accent5">
                    <a:lumMod val="75000"/>
                  </a:schemeClr>
                </a:solidFill>
              </a:rPr>
              <a:t>://github.com/noamshafran/Bicycle-Project/tree/master/app/src/main/java/com/example/inbar/bicycle_client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18" y="1389239"/>
            <a:ext cx="2666962" cy="5313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901" y="1389239"/>
            <a:ext cx="3152775" cy="51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Wolfovich, Rotem</dc:creator>
  <cp:lastModifiedBy>Wolfovich, Rotem</cp:lastModifiedBy>
  <cp:revision>27</cp:revision>
  <dcterms:created xsi:type="dcterms:W3CDTF">2018-07-23T08:07:35Z</dcterms:created>
  <dcterms:modified xsi:type="dcterms:W3CDTF">2018-10-21T15:17:08Z</dcterms:modified>
</cp:coreProperties>
</file>