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E50C8"/>
                </a:solidFill>
              </a:defRPr>
            </a:pPr>
            <a:r>
              <a:t>Componentes em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323232"/>
                </a:solidFill>
              </a:defRPr>
            </a:pPr>
            <a:r>
              <a:t>Blocos reutilizáveis de interface que representam partes da tela.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Possuem lógica própria e retornam JSX.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E50C8"/>
                </a:solidFill>
              </a:defRPr>
            </a:pPr>
            <a:r>
              <a:t>Para que servem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323232"/>
                </a:solidFill>
              </a:defRPr>
            </a:pPr>
            <a:r>
              <a:t>• Dividir a aplicação em partes menores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• Reutilizar código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• Organizar a interface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• Facilitar manutenção e testes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E50C8"/>
                </a:solidFill>
              </a:defRPr>
            </a:pPr>
            <a:r>
              <a:t>Como usar um componente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323232"/>
                </a:solidFill>
              </a:defRPr>
            </a:pPr>
            <a:r>
              <a:t>Exemplo Card de Notícia:</a:t>
            </a:r>
          </a:p>
          <a:p>
            <a:pPr>
              <a:defRPr sz="2200">
                <a:solidFill>
                  <a:srgbClr val="323232"/>
                </a:solidFill>
              </a:defRPr>
            </a:pP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function CardNoticias({ titulo, imagem, resumo, link }) {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  return (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    &lt;div&gt;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      &lt;img src={imagem} alt={titulo} /&gt;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      &lt;h3&gt;{titulo}&lt;/h3&gt;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      &lt;p&gt;{resumo}&lt;/p&gt;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      &lt;a href={link}&gt;Leia mais&lt;/a&gt;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    &lt;/div&gt;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  );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E50C8"/>
                </a:solidFill>
              </a:defRPr>
            </a:pPr>
            <a:r>
              <a:t>Por que utilizamos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323232"/>
                </a:solidFill>
              </a:defRPr>
            </a:pPr>
            <a:r>
              <a:t>• Reutilização → evita repetir código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• Organização → código limpo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• Manutenção → altera em um lugar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• Colaboração → várias pessoas podem trabalhar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E50C8"/>
                </a:solidFill>
              </a:defRPr>
            </a:pPr>
            <a:r>
              <a:t>Importância da organização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323232"/>
                </a:solidFill>
              </a:defRPr>
            </a:pPr>
            <a:r>
              <a:t>• Facilita crescimento do projeto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• Garante clareza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• Evita bugs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• Separa responsabilidades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E50C8"/>
                </a:solidFill>
              </a:defRPr>
            </a:pPr>
            <a:r>
              <a:t>Exemplo prático: Terra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323232"/>
                </a:solidFill>
              </a:defRPr>
            </a:pPr>
            <a:r>
              <a:t>1. Menu de navegação (Header)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- Links para seções, reaproveitado em todas páginas</a:t>
            </a:r>
          </a:p>
          <a:p>
            <a:pPr>
              <a:defRPr sz="2200">
                <a:solidFill>
                  <a:srgbClr val="323232"/>
                </a:solidFill>
              </a:defRPr>
            </a:pP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2. Card de notícia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- Estrutura repetida (imagem + título + resumo)</a:t>
            </a:r>
          </a:p>
          <a:p>
            <a:pPr>
              <a:defRPr sz="2200">
                <a:solidFill>
                  <a:srgbClr val="323232"/>
                </a:solidFill>
              </a:defRPr>
            </a:pP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3. Rodapé (Footer)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- Links institucionais, presente em todas páginas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E50C8"/>
                </a:solidFill>
              </a:defRPr>
            </a:pPr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323232"/>
                </a:solidFill>
              </a:defRPr>
            </a:pPr>
            <a:r>
              <a:t>Componentes são como peças de LEGO.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Permitem reuso, organização e manutenção.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O site Terra poderia ser montado com vários componentes React.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