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6005" autoAdjust="0"/>
  </p:normalViewPr>
  <p:slideViewPr>
    <p:cSldViewPr snapToGrid="0">
      <p:cViewPr varScale="1">
        <p:scale>
          <a:sx n="81" d="100"/>
          <a:sy n="81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AFFFF-F397-426F-99C2-3DE290D82DA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63FD9-7872-4F8A-827D-2637E051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Big Questions:</a:t>
            </a:r>
          </a:p>
          <a:p>
            <a:pPr marL="228600" indent="-228600">
              <a:buAutoNum type="arabicPeriod"/>
            </a:pPr>
            <a:r>
              <a:rPr lang="en-US" dirty="0"/>
              <a:t>Are sites necessarily circular? </a:t>
            </a:r>
          </a:p>
          <a:p>
            <a:pPr marL="228600" indent="-228600">
              <a:buAutoNum type="arabicPeriod"/>
            </a:pPr>
            <a:r>
              <a:rPr lang="en-US" dirty="0"/>
              <a:t>Can </a:t>
            </a:r>
            <a:r>
              <a:rPr lang="en-US" dirty="0" err="1"/>
              <a:t>circuitscape</a:t>
            </a:r>
            <a:r>
              <a:rPr lang="en-US" dirty="0"/>
              <a:t> or the r package you mentioned be used to calculate resistance or is that even necessary? Could you instead take the land cover raster and assign each class a value based on expert opinion to start? Then you could get the mean within a buffer. </a:t>
            </a:r>
          </a:p>
          <a:p>
            <a:pPr marL="228600" indent="-228600">
              <a:buAutoNum type="arabicPeriod"/>
            </a:pPr>
            <a:r>
              <a:rPr lang="en-US" dirty="0"/>
              <a:t>What do you do about chains of nearby checklists? Do you throw out some in between to maximize the number of independent sites? </a:t>
            </a:r>
          </a:p>
          <a:p>
            <a:pPr marL="228600" indent="-228600">
              <a:buAutoNum type="arabicPeriod"/>
            </a:pPr>
            <a:r>
              <a:rPr lang="en-US" dirty="0"/>
              <a:t>Are you basing sites off of the assumptions of occupancy models </a:t>
            </a:r>
            <a:r>
              <a:rPr lang="en-US" dirty="0" err="1"/>
              <a:t>etc</a:t>
            </a:r>
            <a:r>
              <a:rPr lang="en-US" dirty="0"/>
              <a:t>? For the most part, do you want to be sampling the same individuals on the same territories? I may be biased, but I would vote yes on this ;).</a:t>
            </a:r>
          </a:p>
          <a:p>
            <a:pPr marL="228600" indent="-228600">
              <a:buAutoNum type="arabicPeriod"/>
            </a:pPr>
            <a:r>
              <a:rPr lang="en-US" b="1" dirty="0"/>
              <a:t>What is the minimum that is defensible and useful that you can do that can be added to later? Can we break this into “modules?”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3FD9-7872-4F8A-827D-2637E051C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571F-EC08-4CF4-9883-7F29AC304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C7B6-FCD8-44D3-8DFE-6B205E4D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ED60-1E69-42B9-A9A9-6EAB9D79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DC16-E3A8-4DA3-85B8-E23C6F9E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AEFAE-EC99-4060-84C8-925710FA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A7D0-3950-4F3F-8E83-2D0B71FB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928F6-7DA3-4114-BCE8-4B200F85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3CB7-2F22-4393-803F-65910E50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B001-7BB9-4CF9-B41E-8F9ABC20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E6A2-E65B-4EB2-A57D-5473826E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2EA27-B56C-4B9A-971E-C6E97A9A7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DFC1-B752-418C-BAA8-EBBAB728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9159-EC05-4F50-8415-3D2809C0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6E1F-CDF2-4332-B301-5E078891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A0ED-CCCE-4A0E-9F7B-D1BA0D90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FDE2-7226-42B9-BC1A-90D2DCB9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4297-23CD-4155-8A85-3E188EE5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8F18-624C-46F6-B8C6-C9E8563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F7E9-87F9-4365-854A-3E0D4D21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9FCE-0C7F-4E5A-A60D-B36F69E0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D649-EA68-49B9-B2A0-8089A121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EAF9-295C-46FD-9AF2-E36B416C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1DEB-722B-4AB1-8AFE-3AE45EE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77F7-15F9-429E-9464-760EA2B7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365B-ECF0-4F30-8DC5-C5F56DA9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5461-251F-4D99-BCA7-9E338950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1134-6DD0-4484-AFC4-43398F401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BE6CD-0375-42F8-ABCF-BA62EA441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9960-D26F-436F-849B-9123AAF4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2F92-F46E-4695-859B-3F712D05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BFCB-E0CD-4A9F-89F8-0FC66568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F1EA-A874-4CE0-834A-114E42D6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FCE2-17DC-4F43-9477-06DF60E0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D58E2-FC92-41BD-AEAE-1B6F47B1D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D5D85-E40D-4544-A57F-080E2AB43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20FBF-B58D-4569-AE91-0D317526A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A72B-F0AA-4743-884D-63DE19B2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60E46-13FF-4946-839D-FADDC0DE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FDC79-7A1E-4887-A709-FBF623C6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1FDC-8D5A-4AC2-8D47-95B64152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0C489-11FB-4E99-91ED-FB5580F8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B3E63-685B-42DC-91B8-64AF812E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E49BB-1B09-4D4D-9BB2-12E261C9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0C9C3-1704-4D75-9A58-5A478A49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75224-9352-49D7-B1BD-7D889301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BB172-0277-417B-AD0D-EBB8A85B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2D05-7D00-44CD-BFCC-B8A76279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92B8-EDFA-4F37-A5BA-669BCC15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056D-2692-43A9-A70C-3C0DF8C7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3C3C1-8CE2-40B6-AE3D-F954227E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6F8D-D193-4248-BD89-7D42291C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EF88-2052-458C-B1BE-59199740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4B77-2037-4BB9-8329-0E2EA573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81F7F-E70E-4B29-80FB-E2C71A8F9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E39EC-62C8-4D0A-B822-8C2AE5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F62C-5C0C-4DB0-872F-09670553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2D5E8-60FF-4234-A1D9-4F721EA4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6A07-9BF5-4E6E-8055-34A908FE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F11C6-9613-49F2-B23C-46640377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AC7E-6FF8-4BEC-B0B8-660728E1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15E7-A6F4-4790-8642-6F265FCD3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D98F-5CD5-426F-886C-D662CB51C6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47E4-E541-475D-9F21-7F46C97D0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7D7F-B407-4DEE-8093-E3388B0AE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ABA1-1C0C-4E84-8E10-4F07E075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838018-E0B8-4285-A4C1-BFC3109FBDBE}"/>
              </a:ext>
            </a:extLst>
          </p:cNvPr>
          <p:cNvSpPr/>
          <p:nvPr/>
        </p:nvSpPr>
        <p:spPr>
          <a:xfrm>
            <a:off x="5103876" y="2985516"/>
            <a:ext cx="1984248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 of “site”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E331D-0688-49B7-B94F-1674A80EDF35}"/>
              </a:ext>
            </a:extLst>
          </p:cNvPr>
          <p:cNvSpPr/>
          <p:nvPr/>
        </p:nvSpPr>
        <p:spPr>
          <a:xfrm>
            <a:off x="7718454" y="2974316"/>
            <a:ext cx="1984248" cy="886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Resistance to sound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E469E-1C0B-44D4-AC5F-E73D142A1E2A}"/>
              </a:ext>
            </a:extLst>
          </p:cNvPr>
          <p:cNvSpPr/>
          <p:nvPr/>
        </p:nvSpPr>
        <p:spPr>
          <a:xfrm>
            <a:off x="2854544" y="1942862"/>
            <a:ext cx="1984248" cy="886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within which a bird can be detected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CD2BA-8357-4A56-BD57-983B4A7CD08A}"/>
              </a:ext>
            </a:extLst>
          </p:cNvPr>
          <p:cNvSpPr/>
          <p:nvPr/>
        </p:nvSpPr>
        <p:spPr>
          <a:xfrm>
            <a:off x="1469650" y="462305"/>
            <a:ext cx="1984248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of vocalization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3FB69-702F-486F-BF5F-A1C01D7FBD17}"/>
              </a:ext>
            </a:extLst>
          </p:cNvPr>
          <p:cNvSpPr/>
          <p:nvPr/>
        </p:nvSpPr>
        <p:spPr>
          <a:xfrm>
            <a:off x="8234410" y="1499378"/>
            <a:ext cx="1984248" cy="886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Habitat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B82DC-54D9-4916-8F45-04D2D761A8CB}"/>
              </a:ext>
            </a:extLst>
          </p:cNvPr>
          <p:cNvSpPr/>
          <p:nvPr/>
        </p:nvSpPr>
        <p:spPr>
          <a:xfrm>
            <a:off x="8234410" y="4350102"/>
            <a:ext cx="1984248" cy="886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Topography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421CF-F308-406F-952A-045CF960544F}"/>
              </a:ext>
            </a:extLst>
          </p:cNvPr>
          <p:cNvSpPr/>
          <p:nvPr/>
        </p:nvSpPr>
        <p:spPr>
          <a:xfrm>
            <a:off x="7428343" y="368001"/>
            <a:ext cx="1219898" cy="642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98708-1D31-4A24-81B5-9F3FA786CA88}"/>
              </a:ext>
            </a:extLst>
          </p:cNvPr>
          <p:cNvSpPr/>
          <p:nvPr/>
        </p:nvSpPr>
        <p:spPr>
          <a:xfrm>
            <a:off x="8998760" y="368000"/>
            <a:ext cx="1219898" cy="642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Grassland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D424B9-00D5-4327-B99F-0476962CA562}"/>
              </a:ext>
            </a:extLst>
          </p:cNvPr>
          <p:cNvSpPr/>
          <p:nvPr/>
        </p:nvSpPr>
        <p:spPr>
          <a:xfrm>
            <a:off x="10608249" y="584509"/>
            <a:ext cx="1219898" cy="642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Urban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2D49EB-81DC-47D4-97D1-B9C7CC22523C}"/>
              </a:ext>
            </a:extLst>
          </p:cNvPr>
          <p:cNvSpPr/>
          <p:nvPr/>
        </p:nvSpPr>
        <p:spPr>
          <a:xfrm>
            <a:off x="10793700" y="1621582"/>
            <a:ext cx="1219898" cy="642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3469E-0F46-4180-9AED-217A01CED407}"/>
              </a:ext>
            </a:extLst>
          </p:cNvPr>
          <p:cNvSpPr/>
          <p:nvPr/>
        </p:nvSpPr>
        <p:spPr>
          <a:xfrm>
            <a:off x="10730626" y="2508550"/>
            <a:ext cx="1219898" cy="642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Highways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E5324BB-0D54-4C4B-ACE7-11CDCA00D703}"/>
              </a:ext>
            </a:extLst>
          </p:cNvPr>
          <p:cNvSpPr/>
          <p:nvPr/>
        </p:nvSpPr>
        <p:spPr>
          <a:xfrm rot="20015146">
            <a:off x="8110121" y="1112704"/>
            <a:ext cx="248578" cy="2365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17644A4-30E0-4D09-BEAB-CC06F357619A}"/>
              </a:ext>
            </a:extLst>
          </p:cNvPr>
          <p:cNvSpPr/>
          <p:nvPr/>
        </p:nvSpPr>
        <p:spPr>
          <a:xfrm>
            <a:off x="9568964" y="1105987"/>
            <a:ext cx="76644" cy="2746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6EA6CC0-2AE9-4C17-A6AF-ED2FE7A83015}"/>
              </a:ext>
            </a:extLst>
          </p:cNvPr>
          <p:cNvSpPr/>
          <p:nvPr/>
        </p:nvSpPr>
        <p:spPr>
          <a:xfrm rot="2582804">
            <a:off x="10310023" y="1129107"/>
            <a:ext cx="168925" cy="29947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D55EC1D-118B-43BF-95BB-53F2EB61CAD7}"/>
              </a:ext>
            </a:extLst>
          </p:cNvPr>
          <p:cNvSpPr/>
          <p:nvPr/>
        </p:nvSpPr>
        <p:spPr>
          <a:xfrm rot="5400000">
            <a:off x="10277233" y="1778926"/>
            <a:ext cx="334161" cy="32787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8846431-F6E5-4D34-B523-C62277B7F534}"/>
              </a:ext>
            </a:extLst>
          </p:cNvPr>
          <p:cNvSpPr/>
          <p:nvPr/>
        </p:nvSpPr>
        <p:spPr>
          <a:xfrm rot="7801357">
            <a:off x="10248444" y="2511696"/>
            <a:ext cx="334161" cy="32787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88086D3-DC21-490B-9A9C-23FFBAEBBED2}"/>
              </a:ext>
            </a:extLst>
          </p:cNvPr>
          <p:cNvSpPr/>
          <p:nvPr/>
        </p:nvSpPr>
        <p:spPr>
          <a:xfrm rot="5400000">
            <a:off x="7236208" y="3253865"/>
            <a:ext cx="334161" cy="32787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CF2E82F-5159-4FC1-A255-1DAF37E2B75A}"/>
              </a:ext>
            </a:extLst>
          </p:cNvPr>
          <p:cNvSpPr/>
          <p:nvPr/>
        </p:nvSpPr>
        <p:spPr>
          <a:xfrm rot="985395">
            <a:off x="8950724" y="2482808"/>
            <a:ext cx="334161" cy="32787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4114A9A-6D7F-487D-A331-C11209AD6527}"/>
              </a:ext>
            </a:extLst>
          </p:cNvPr>
          <p:cNvSpPr/>
          <p:nvPr/>
        </p:nvSpPr>
        <p:spPr>
          <a:xfrm rot="9492468">
            <a:off x="8955340" y="3906866"/>
            <a:ext cx="289858" cy="35042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4C9DF2-21F0-48CC-93F7-405171E1E229}"/>
              </a:ext>
            </a:extLst>
          </p:cNvPr>
          <p:cNvSpPr/>
          <p:nvPr/>
        </p:nvSpPr>
        <p:spPr>
          <a:xfrm>
            <a:off x="10653944" y="4315500"/>
            <a:ext cx="1219898" cy="642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Aspect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B97FC-F733-4607-8D1E-C3C7DF93DB04}"/>
              </a:ext>
            </a:extLst>
          </p:cNvPr>
          <p:cNvSpPr/>
          <p:nvPr/>
        </p:nvSpPr>
        <p:spPr>
          <a:xfrm>
            <a:off x="10394485" y="5596982"/>
            <a:ext cx="1219898" cy="642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31D5C51-66D2-4B73-B308-8A96923C9873}"/>
              </a:ext>
            </a:extLst>
          </p:cNvPr>
          <p:cNvSpPr/>
          <p:nvPr/>
        </p:nvSpPr>
        <p:spPr>
          <a:xfrm rot="5400000">
            <a:off x="10269220" y="4472844"/>
            <a:ext cx="334161" cy="32787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BFBA7A1-B1ED-44D4-9D35-030E1C754EA8}"/>
              </a:ext>
            </a:extLst>
          </p:cNvPr>
          <p:cNvSpPr/>
          <p:nvPr/>
        </p:nvSpPr>
        <p:spPr>
          <a:xfrm rot="7801357">
            <a:off x="10079535" y="5317835"/>
            <a:ext cx="181014" cy="27613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4339028-63F5-4A9E-A42A-5D3CDB4929F4}"/>
              </a:ext>
            </a:extLst>
          </p:cNvPr>
          <p:cNvSpPr/>
          <p:nvPr/>
        </p:nvSpPr>
        <p:spPr>
          <a:xfrm rot="19603144">
            <a:off x="4719269" y="2916025"/>
            <a:ext cx="334161" cy="32787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BE3297C-281A-4223-B521-7D1050C334CD}"/>
              </a:ext>
            </a:extLst>
          </p:cNvPr>
          <p:cNvSpPr/>
          <p:nvPr/>
        </p:nvSpPr>
        <p:spPr>
          <a:xfrm rot="19603144">
            <a:off x="2986269" y="1482132"/>
            <a:ext cx="334161" cy="32787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39D76-0EFC-472C-8FBE-FC11C8603C60}"/>
              </a:ext>
            </a:extLst>
          </p:cNvPr>
          <p:cNvSpPr txBox="1"/>
          <p:nvPr/>
        </p:nvSpPr>
        <p:spPr>
          <a:xfrm>
            <a:off x="544359" y="3221657"/>
            <a:ext cx="359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could use the Partners In Flight Maximum Detection Distance here to start and an added future module could include effective detection radius. You could suggest it in future research!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DE81AE-253F-49FB-A1C4-127CD6A7F9EE}"/>
              </a:ext>
            </a:extLst>
          </p:cNvPr>
          <p:cNvCxnSpPr/>
          <p:nvPr/>
        </p:nvCxnSpPr>
        <p:spPr>
          <a:xfrm flipV="1">
            <a:off x="2543628" y="2909005"/>
            <a:ext cx="447163" cy="34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8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218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Hallman</dc:creator>
  <cp:lastModifiedBy>Tyler Hallman</cp:lastModifiedBy>
  <cp:revision>4</cp:revision>
  <dcterms:created xsi:type="dcterms:W3CDTF">2020-12-02T08:55:29Z</dcterms:created>
  <dcterms:modified xsi:type="dcterms:W3CDTF">2020-12-02T09:14:03Z</dcterms:modified>
</cp:coreProperties>
</file>