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37"/>
  </p:notesMasterIdLst>
  <p:handoutMasterIdLst>
    <p:handoutMasterId r:id="rId38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53" r:id="rId13"/>
    <p:sldId id="417" r:id="rId14"/>
    <p:sldId id="418" r:id="rId15"/>
    <p:sldId id="419" r:id="rId16"/>
    <p:sldId id="420" r:id="rId17"/>
    <p:sldId id="421" r:id="rId18"/>
    <p:sldId id="422" r:id="rId19"/>
    <p:sldId id="458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30" r:id="rId28"/>
    <p:sldId id="459" r:id="rId29"/>
    <p:sldId id="431" r:id="rId30"/>
    <p:sldId id="432" r:id="rId31"/>
    <p:sldId id="433" r:id="rId32"/>
    <p:sldId id="434" r:id="rId33"/>
    <p:sldId id="462" r:id="rId34"/>
    <p:sldId id="436" r:id="rId35"/>
    <p:sldId id="460" r:id="rId36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04" autoAdjust="0"/>
    <p:restoredTop sz="86849" autoAdjust="0"/>
  </p:normalViewPr>
  <p:slideViewPr>
    <p:cSldViewPr>
      <p:cViewPr varScale="1">
        <p:scale>
          <a:sx n="140" d="100"/>
          <a:sy n="140" d="100"/>
        </p:scale>
        <p:origin x="408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15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17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18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20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21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22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25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73B70-6BD1-6D4B-9F6E-5CC283986628}" type="slidenum">
              <a:rPr lang="en-US"/>
              <a:pPr/>
              <a:t>27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29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30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35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>
                <a:solidFill>
                  <a:srgbClr val="A4001D"/>
                </a:solidFill>
                <a:latin typeface="+mn-lt"/>
              </a:rPr>
              <a:t>Dan Jurafsky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506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 for</a:t>
            </a:r>
            <a:br>
              <a:rPr lang="en-US" dirty="0"/>
            </a:br>
            <a:r>
              <a:rPr lang="en-US" dirty="0"/>
              <a:t>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D(i-1,j-1) +   2;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0;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5814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2484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Computing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67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min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3340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30480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493235" y="31051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4864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endParaRPr lang="en-US" dirty="0"/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  <a:endParaRPr lang="en-US" sz="3200" dirty="0"/>
          </a:p>
          <a:p>
            <a:r>
              <a:rPr lang="en-US" sz="32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3200" dirty="0" err="1"/>
              <a:t>Backtrace</a:t>
            </a:r>
            <a:endParaRPr lang="en-US" sz="3200" dirty="0"/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02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3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76350"/>
            <a:ext cx="8763000" cy="3943350"/>
          </a:xfrm>
        </p:spPr>
        <p:txBody>
          <a:bodyPr/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Where did the name, dynamic programming, come from? </a:t>
            </a:r>
            <a:endParaRPr lang="en-US" dirty="0"/>
          </a:p>
        </p:txBody>
      </p:sp>
      <p:sp>
        <p:nvSpPr>
          <p:cNvPr id="1078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0" y="1276350"/>
            <a:ext cx="8915400" cy="3543300"/>
          </a:xfrm>
        </p:spPr>
        <p:txBody>
          <a:bodyPr/>
          <a:lstStyle/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dirty="0">
                <a:latin typeface="Arial" charset="0"/>
              </a:rPr>
              <a:t>…</a:t>
            </a:r>
            <a:r>
              <a:rPr lang="en-US" sz="1800" dirty="0">
                <a:latin typeface="Arial" charset="0"/>
              </a:rPr>
              <a:t>The 1950s were not good years for mathematical research. [the] Secretary of Defense …had a pathological fear and hatred of the word, research…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decided therefore to use the word, “</a:t>
            </a:r>
            <a:r>
              <a:rPr lang="en-US" sz="1800" b="1" dirty="0">
                <a:latin typeface="Arial" charset="0"/>
              </a:rPr>
              <a:t>programming</a:t>
            </a:r>
            <a:r>
              <a:rPr lang="en-US" sz="1800" dirty="0">
                <a:latin typeface="Arial" charset="0"/>
              </a:rPr>
              <a:t>”.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 I wanted to get across the idea that this was dynamic, this was multistage… I thought, let’s … take a word that has an absolutely precise meaning, namely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… it’s impossible to use the word, </a:t>
            </a:r>
            <a:r>
              <a:rPr lang="en-US" sz="1800" b="1" dirty="0">
                <a:latin typeface="Arial" charset="0"/>
              </a:rPr>
              <a:t>dynamic</a:t>
            </a:r>
            <a:r>
              <a:rPr lang="en-US" sz="1800" dirty="0">
                <a:latin typeface="Arial" charset="0"/>
              </a:rPr>
              <a:t>, in a pejorative sense. Try thinking of some combination that will possibly give it a pejorative meaning. It’s impossible.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800" dirty="0">
              <a:latin typeface="Arial" charset="0"/>
            </a:endParaRP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800" dirty="0">
                <a:latin typeface="Arial" charset="0"/>
              </a:rPr>
              <a:t>Thus, I thought dynamic programming was a good name. It was something not even a Congressman could object to.”</a:t>
            </a:r>
            <a:r>
              <a:rPr lang="en-US" sz="1600" dirty="0">
                <a:latin typeface="Arial" charset="0"/>
              </a:rPr>
              <a:t>  </a:t>
            </a:r>
          </a:p>
          <a:p>
            <a:pPr marL="0" indent="0"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endParaRPr lang="en-US" sz="1400" dirty="0">
              <a:latin typeface="Arial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sz="1600" b="1" dirty="0">
                <a:solidFill>
                  <a:srgbClr val="404040"/>
                </a:solidFill>
                <a:latin typeface="Arial" charset="0"/>
              </a:rPr>
              <a:t>		</a:t>
            </a:r>
            <a:r>
              <a:rPr lang="en-US" sz="1600" dirty="0">
                <a:solidFill>
                  <a:srgbClr val="404040"/>
                </a:solidFill>
                <a:latin typeface="Arial" charset="0"/>
              </a:rPr>
              <a:t>Richard Bellman, “Eye of the Hurricane: an autobiography” 1984.</a:t>
            </a:r>
            <a:endParaRPr lang="en-US" sz="9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7452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6200" y="510778"/>
            <a:ext cx="4800600" cy="1298972"/>
          </a:xfrm>
        </p:spPr>
        <p:txBody>
          <a:bodyPr/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43400" y="2286000"/>
            <a:ext cx="4267200" cy="1714500"/>
          </a:xfrm>
        </p:spPr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7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/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04950"/>
            <a:ext cx="8991600" cy="3429000"/>
          </a:xfrm>
        </p:spPr>
        <p:txBody>
          <a:bodyPr/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shot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shot dead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President John Hennessy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Stanford University President John Hennessy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A3CF9962-03DC-2041-84E0-503C14DE85DC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fld id="{C4191803-DA13-374C-8019-58379243383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7465</TotalTime>
  <Words>1577</Words>
  <Application>Microsoft Macintosh PowerPoint</Application>
  <PresentationFormat>On-screen Show (16:9)</PresentationFormat>
  <Paragraphs>502</Paragraphs>
  <Slides>35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 Unicode MS</vt:lpstr>
      <vt:lpstr>ＭＳ Ｐゴシック</vt:lpstr>
      <vt:lpstr>Times</vt:lpstr>
      <vt:lpstr>Arial</vt:lpstr>
      <vt:lpstr>Calibri</vt:lpstr>
      <vt:lpstr>Courier</vt:lpstr>
      <vt:lpstr>Courier New</vt:lpstr>
      <vt:lpstr>Lucida Sans</vt:lpstr>
      <vt:lpstr>Tahoma</vt:lpstr>
      <vt:lpstr>Times New Roman</vt:lpstr>
      <vt:lpstr>Wingdings</vt:lpstr>
      <vt:lpstr>NLP-jurafsky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Performance</vt:lpstr>
      <vt:lpstr>Minimum Edit Distance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Where did the name, dynamic programming, come from? </vt:lpstr>
      <vt:lpstr>Minimum Edit Distance</vt:lpstr>
    </vt:vector>
  </TitlesOfParts>
  <Manager/>
  <Company>Stanford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/>
  <dc:creator>Dan Jurafsky</dc:creator>
  <cp:keywords/>
  <dc:description/>
  <cp:lastModifiedBy>Dan Jurafsky</cp:lastModifiedBy>
  <cp:revision>103</cp:revision>
  <cp:lastPrinted>2024-08-20T14:09:41Z</cp:lastPrinted>
  <dcterms:created xsi:type="dcterms:W3CDTF">2010-04-19T15:31:24Z</dcterms:created>
  <dcterms:modified xsi:type="dcterms:W3CDTF">2024-08-20T14:12:27Z</dcterms:modified>
  <cp:category/>
</cp:coreProperties>
</file>