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04" r:id="rId3"/>
    <p:sldId id="325" r:id="rId4"/>
    <p:sldId id="312" r:id="rId5"/>
    <p:sldId id="307" r:id="rId6"/>
    <p:sldId id="326" r:id="rId7"/>
    <p:sldId id="319" r:id="rId8"/>
    <p:sldId id="309" r:id="rId9"/>
    <p:sldId id="327" r:id="rId10"/>
    <p:sldId id="320" r:id="rId11"/>
    <p:sldId id="305" r:id="rId12"/>
    <p:sldId id="328" r:id="rId13"/>
    <p:sldId id="321" r:id="rId14"/>
    <p:sldId id="329" r:id="rId15"/>
    <p:sldId id="330" r:id="rId16"/>
    <p:sldId id="33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549E5-5D2C-A64D-BE33-BCD94A213CB3}" v="29" dt="2022-08-18T13:46:25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rad, Roth E" userId="06884989-9dcf-44a0-b091-1ce65ab8fb4f" providerId="ADAL" clId="{890F56D0-441C-5F4E-AB97-7B98D6F8A0A6}"/>
    <pc:docChg chg="undo custSel addSld delSld modSld sldOrd">
      <pc:chgData name="Conrad, Roth E" userId="06884989-9dcf-44a0-b091-1ce65ab8fb4f" providerId="ADAL" clId="{890F56D0-441C-5F4E-AB97-7B98D6F8A0A6}" dt="2022-08-16T20:17:29.386" v="542" actId="14100"/>
      <pc:docMkLst>
        <pc:docMk/>
      </pc:docMkLst>
      <pc:sldChg chg="addSp delSp modSp mod">
        <pc:chgData name="Conrad, Roth E" userId="06884989-9dcf-44a0-b091-1ce65ab8fb4f" providerId="ADAL" clId="{890F56D0-441C-5F4E-AB97-7B98D6F8A0A6}" dt="2022-07-23T02:19:09.150" v="354" actId="20577"/>
        <pc:sldMkLst>
          <pc:docMk/>
          <pc:sldMk cId="1763061772" sldId="303"/>
        </pc:sldMkLst>
        <pc:spChg chg="add mod">
          <ac:chgData name="Conrad, Roth E" userId="06884989-9dcf-44a0-b091-1ce65ab8fb4f" providerId="ADAL" clId="{890F56D0-441C-5F4E-AB97-7B98D6F8A0A6}" dt="2022-07-22T19:07:33.349" v="40" actId="1076"/>
          <ac:spMkLst>
            <pc:docMk/>
            <pc:sldMk cId="1763061772" sldId="303"/>
            <ac:spMk id="5" creationId="{9DAEF459-2058-F6BC-D6D5-BEC2F8BD3CE7}"/>
          </ac:spMkLst>
        </pc:spChg>
        <pc:spChg chg="mod">
          <ac:chgData name="Conrad, Roth E" userId="06884989-9dcf-44a0-b091-1ce65ab8fb4f" providerId="ADAL" clId="{890F56D0-441C-5F4E-AB97-7B98D6F8A0A6}" dt="2022-07-23T02:18:40.652" v="339" actId="20577"/>
          <ac:spMkLst>
            <pc:docMk/>
            <pc:sldMk cId="1763061772" sldId="303"/>
            <ac:spMk id="6" creationId="{8A6233A0-C45C-8A4B-9B45-3653C2A3A8FF}"/>
          </ac:spMkLst>
        </pc:spChg>
        <pc:spChg chg="mod">
          <ac:chgData name="Conrad, Roth E" userId="06884989-9dcf-44a0-b091-1ce65ab8fb4f" providerId="ADAL" clId="{890F56D0-441C-5F4E-AB97-7B98D6F8A0A6}" dt="2022-07-22T19:25:17.302" v="120" actId="1076"/>
          <ac:spMkLst>
            <pc:docMk/>
            <pc:sldMk cId="1763061772" sldId="303"/>
            <ac:spMk id="7" creationId="{E3D0460A-1F5D-6845-9316-FD0A25471863}"/>
          </ac:spMkLst>
        </pc:spChg>
        <pc:spChg chg="mod">
          <ac:chgData name="Conrad, Roth E" userId="06884989-9dcf-44a0-b091-1ce65ab8fb4f" providerId="ADAL" clId="{890F56D0-441C-5F4E-AB97-7B98D6F8A0A6}" dt="2022-07-23T02:18:34.598" v="336" actId="20577"/>
          <ac:spMkLst>
            <pc:docMk/>
            <pc:sldMk cId="1763061772" sldId="303"/>
            <ac:spMk id="8" creationId="{89AA1F8A-360A-634C-8259-622A617EC6E3}"/>
          </ac:spMkLst>
        </pc:spChg>
        <pc:spChg chg="mod">
          <ac:chgData name="Conrad, Roth E" userId="06884989-9dcf-44a0-b091-1ce65ab8fb4f" providerId="ADAL" clId="{890F56D0-441C-5F4E-AB97-7B98D6F8A0A6}" dt="2022-07-22T19:26:20.256" v="149" actId="20577"/>
          <ac:spMkLst>
            <pc:docMk/>
            <pc:sldMk cId="1763061772" sldId="303"/>
            <ac:spMk id="10" creationId="{6487584B-D178-EA43-8FA6-6A21EDF9094E}"/>
          </ac:spMkLst>
        </pc:spChg>
        <pc:spChg chg="add mod">
          <ac:chgData name="Conrad, Roth E" userId="06884989-9dcf-44a0-b091-1ce65ab8fb4f" providerId="ADAL" clId="{890F56D0-441C-5F4E-AB97-7B98D6F8A0A6}" dt="2022-07-22T19:07:53.285" v="41" actId="571"/>
          <ac:spMkLst>
            <pc:docMk/>
            <pc:sldMk cId="1763061772" sldId="303"/>
            <ac:spMk id="15" creationId="{84A185C0-742A-C040-B90F-55C78B16A356}"/>
          </ac:spMkLst>
        </pc:spChg>
        <pc:spChg chg="add mod">
          <ac:chgData name="Conrad, Roth E" userId="06884989-9dcf-44a0-b091-1ce65ab8fb4f" providerId="ADAL" clId="{890F56D0-441C-5F4E-AB97-7B98D6F8A0A6}" dt="2022-07-22T19:08:18.401" v="43" actId="571"/>
          <ac:spMkLst>
            <pc:docMk/>
            <pc:sldMk cId="1763061772" sldId="303"/>
            <ac:spMk id="16" creationId="{D90AACF0-5D9D-A52B-061A-A51A2D1A775E}"/>
          </ac:spMkLst>
        </pc:spChg>
        <pc:spChg chg="add mod">
          <ac:chgData name="Conrad, Roth E" userId="06884989-9dcf-44a0-b091-1ce65ab8fb4f" providerId="ADAL" clId="{890F56D0-441C-5F4E-AB97-7B98D6F8A0A6}" dt="2022-07-22T19:08:30.301" v="49" actId="20577"/>
          <ac:spMkLst>
            <pc:docMk/>
            <pc:sldMk cId="1763061772" sldId="303"/>
            <ac:spMk id="17" creationId="{BBE0E872-3B4E-A60E-E990-104A27F905C7}"/>
          </ac:spMkLst>
        </pc:spChg>
        <pc:spChg chg="mod">
          <ac:chgData name="Conrad, Roth E" userId="06884989-9dcf-44a0-b091-1ce65ab8fb4f" providerId="ADAL" clId="{890F56D0-441C-5F4E-AB97-7B98D6F8A0A6}" dt="2022-07-22T19:25:09.992" v="118" actId="170"/>
          <ac:spMkLst>
            <pc:docMk/>
            <pc:sldMk cId="1763061772" sldId="303"/>
            <ac:spMk id="19" creationId="{843D016E-4B4B-7C49-A078-FC9CF55037DE}"/>
          </ac:spMkLst>
        </pc:spChg>
        <pc:spChg chg="mod">
          <ac:chgData name="Conrad, Roth E" userId="06884989-9dcf-44a0-b091-1ce65ab8fb4f" providerId="ADAL" clId="{890F56D0-441C-5F4E-AB97-7B98D6F8A0A6}" dt="2022-07-22T19:10:47.880" v="72" actId="20577"/>
          <ac:spMkLst>
            <pc:docMk/>
            <pc:sldMk cId="1763061772" sldId="303"/>
            <ac:spMk id="20" creationId="{FFA46874-3EC1-2140-BB72-E17B63F99FC2}"/>
          </ac:spMkLst>
        </pc:spChg>
        <pc:spChg chg="mod">
          <ac:chgData name="Conrad, Roth E" userId="06884989-9dcf-44a0-b091-1ce65ab8fb4f" providerId="ADAL" clId="{890F56D0-441C-5F4E-AB97-7B98D6F8A0A6}" dt="2022-07-22T19:25:33.202" v="121" actId="1076"/>
          <ac:spMkLst>
            <pc:docMk/>
            <pc:sldMk cId="1763061772" sldId="303"/>
            <ac:spMk id="21" creationId="{B24DD55A-DF95-994B-9AC2-624B44A907DE}"/>
          </ac:spMkLst>
        </pc:spChg>
        <pc:spChg chg="mod">
          <ac:chgData name="Conrad, Roth E" userId="06884989-9dcf-44a0-b091-1ce65ab8fb4f" providerId="ADAL" clId="{890F56D0-441C-5F4E-AB97-7B98D6F8A0A6}" dt="2022-07-22T19:54:55.947" v="266" actId="14100"/>
          <ac:spMkLst>
            <pc:docMk/>
            <pc:sldMk cId="1763061772" sldId="303"/>
            <ac:spMk id="22" creationId="{EA87C794-5677-314B-B8EC-258C3FA3C06C}"/>
          </ac:spMkLst>
        </pc:spChg>
        <pc:spChg chg="mod">
          <ac:chgData name="Conrad, Roth E" userId="06884989-9dcf-44a0-b091-1ce65ab8fb4f" providerId="ADAL" clId="{890F56D0-441C-5F4E-AB97-7B98D6F8A0A6}" dt="2022-07-22T19:29:21.122" v="214"/>
          <ac:spMkLst>
            <pc:docMk/>
            <pc:sldMk cId="1763061772" sldId="303"/>
            <ac:spMk id="23" creationId="{9D71285E-E458-DE42-90FC-3084D4C18D56}"/>
          </ac:spMkLst>
        </pc:spChg>
        <pc:spChg chg="mod">
          <ac:chgData name="Conrad, Roth E" userId="06884989-9dcf-44a0-b091-1ce65ab8fb4f" providerId="ADAL" clId="{890F56D0-441C-5F4E-AB97-7B98D6F8A0A6}" dt="2022-07-22T19:27:39.002" v="197" actId="1076"/>
          <ac:spMkLst>
            <pc:docMk/>
            <pc:sldMk cId="1763061772" sldId="303"/>
            <ac:spMk id="25" creationId="{F829462D-DA6E-8847-8976-E847CF132A62}"/>
          </ac:spMkLst>
        </pc:spChg>
        <pc:spChg chg="mod">
          <ac:chgData name="Conrad, Roth E" userId="06884989-9dcf-44a0-b091-1ce65ab8fb4f" providerId="ADAL" clId="{890F56D0-441C-5F4E-AB97-7B98D6F8A0A6}" dt="2022-07-22T19:27:45.717" v="198" actId="1076"/>
          <ac:spMkLst>
            <pc:docMk/>
            <pc:sldMk cId="1763061772" sldId="303"/>
            <ac:spMk id="27" creationId="{5DF94229-6000-4E47-92D8-E64802A6883B}"/>
          </ac:spMkLst>
        </pc:spChg>
        <pc:spChg chg="mod">
          <ac:chgData name="Conrad, Roth E" userId="06884989-9dcf-44a0-b091-1ce65ab8fb4f" providerId="ADAL" clId="{890F56D0-441C-5F4E-AB97-7B98D6F8A0A6}" dt="2022-07-22T19:26:08.903" v="140" actId="1076"/>
          <ac:spMkLst>
            <pc:docMk/>
            <pc:sldMk cId="1763061772" sldId="303"/>
            <ac:spMk id="29" creationId="{CB176FFA-2469-6844-A688-DB3614CD6503}"/>
          </ac:spMkLst>
        </pc:spChg>
        <pc:spChg chg="mod">
          <ac:chgData name="Conrad, Roth E" userId="06884989-9dcf-44a0-b091-1ce65ab8fb4f" providerId="ADAL" clId="{890F56D0-441C-5F4E-AB97-7B98D6F8A0A6}" dt="2022-07-22T19:28:18.536" v="205" actId="1076"/>
          <ac:spMkLst>
            <pc:docMk/>
            <pc:sldMk cId="1763061772" sldId="303"/>
            <ac:spMk id="31" creationId="{8C66099F-C049-2548-8157-A33342AEB2DF}"/>
          </ac:spMkLst>
        </pc:spChg>
        <pc:spChg chg="mod">
          <ac:chgData name="Conrad, Roth E" userId="06884989-9dcf-44a0-b091-1ce65ab8fb4f" providerId="ADAL" clId="{890F56D0-441C-5F4E-AB97-7B98D6F8A0A6}" dt="2022-07-22T19:25:40.986" v="123" actId="1076"/>
          <ac:spMkLst>
            <pc:docMk/>
            <pc:sldMk cId="1763061772" sldId="303"/>
            <ac:spMk id="33" creationId="{A304451D-AE95-DC4D-B13D-39963593B1F9}"/>
          </ac:spMkLst>
        </pc:spChg>
        <pc:spChg chg="mod">
          <ac:chgData name="Conrad, Roth E" userId="06884989-9dcf-44a0-b091-1ce65ab8fb4f" providerId="ADAL" clId="{890F56D0-441C-5F4E-AB97-7B98D6F8A0A6}" dt="2022-07-23T02:18:46.616" v="343" actId="14100"/>
          <ac:spMkLst>
            <pc:docMk/>
            <pc:sldMk cId="1763061772" sldId="303"/>
            <ac:spMk id="34" creationId="{ACF9E113-D9DE-4049-89DD-1531746F79C9}"/>
          </ac:spMkLst>
        </pc:spChg>
        <pc:spChg chg="add mod">
          <ac:chgData name="Conrad, Roth E" userId="06884989-9dcf-44a0-b091-1ce65ab8fb4f" providerId="ADAL" clId="{890F56D0-441C-5F4E-AB97-7B98D6F8A0A6}" dt="2022-07-22T19:08:50.578" v="50" actId="571"/>
          <ac:spMkLst>
            <pc:docMk/>
            <pc:sldMk cId="1763061772" sldId="303"/>
            <ac:spMk id="39" creationId="{DD2B8636-7161-53F5-B751-E4D966CE4BB5}"/>
          </ac:spMkLst>
        </pc:spChg>
        <pc:spChg chg="add mod">
          <ac:chgData name="Conrad, Roth E" userId="06884989-9dcf-44a0-b091-1ce65ab8fb4f" providerId="ADAL" clId="{890F56D0-441C-5F4E-AB97-7B98D6F8A0A6}" dt="2022-07-23T02:19:09.150" v="354" actId="20577"/>
          <ac:spMkLst>
            <pc:docMk/>
            <pc:sldMk cId="1763061772" sldId="303"/>
            <ac:spMk id="40" creationId="{72E08DF2-2372-5D85-312F-131A13C03BC6}"/>
          </ac:spMkLst>
        </pc:spChg>
        <pc:spChg chg="add mod">
          <ac:chgData name="Conrad, Roth E" userId="06884989-9dcf-44a0-b091-1ce65ab8fb4f" providerId="ADAL" clId="{890F56D0-441C-5F4E-AB97-7B98D6F8A0A6}" dt="2022-07-23T02:18:55.832" v="345" actId="20577"/>
          <ac:spMkLst>
            <pc:docMk/>
            <pc:sldMk cId="1763061772" sldId="303"/>
            <ac:spMk id="41" creationId="{107A7252-1B24-A376-A130-55034D2C178B}"/>
          </ac:spMkLst>
        </pc:spChg>
        <pc:spChg chg="add mod">
          <ac:chgData name="Conrad, Roth E" userId="06884989-9dcf-44a0-b091-1ce65ab8fb4f" providerId="ADAL" clId="{890F56D0-441C-5F4E-AB97-7B98D6F8A0A6}" dt="2022-07-23T02:19:00.678" v="348" actId="20577"/>
          <ac:spMkLst>
            <pc:docMk/>
            <pc:sldMk cId="1763061772" sldId="303"/>
            <ac:spMk id="43" creationId="{D6D90945-D058-03C6-B37F-E824666793F5}"/>
          </ac:spMkLst>
        </pc:spChg>
        <pc:spChg chg="add mod">
          <ac:chgData name="Conrad, Roth E" userId="06884989-9dcf-44a0-b091-1ce65ab8fb4f" providerId="ADAL" clId="{890F56D0-441C-5F4E-AB97-7B98D6F8A0A6}" dt="2022-07-23T02:19:05.345" v="351" actId="20577"/>
          <ac:spMkLst>
            <pc:docMk/>
            <pc:sldMk cId="1763061772" sldId="303"/>
            <ac:spMk id="44" creationId="{8275AF68-5090-1E9B-4BB4-D2AF9DD84059}"/>
          </ac:spMkLst>
        </pc:spChg>
        <pc:grpChg chg="mod">
          <ac:chgData name="Conrad, Roth E" userId="06884989-9dcf-44a0-b091-1ce65ab8fb4f" providerId="ADAL" clId="{890F56D0-441C-5F4E-AB97-7B98D6F8A0A6}" dt="2022-07-22T19:28:22.736" v="206" actId="1076"/>
          <ac:grpSpMkLst>
            <pc:docMk/>
            <pc:sldMk cId="1763061772" sldId="303"/>
            <ac:grpSpMk id="14" creationId="{311FAA4A-E7DC-F549-A0DF-795470B895BB}"/>
          </ac:grpSpMkLst>
        </pc:grpChg>
        <pc:cxnChg chg="mod">
          <ac:chgData name="Conrad, Roth E" userId="06884989-9dcf-44a0-b091-1ce65ab8fb4f" providerId="ADAL" clId="{890F56D0-441C-5F4E-AB97-7B98D6F8A0A6}" dt="2022-07-23T02:18:55.832" v="345" actId="20577"/>
          <ac:cxnSpMkLst>
            <pc:docMk/>
            <pc:sldMk cId="1763061772" sldId="303"/>
            <ac:cxnSpMk id="30" creationId="{0E304A43-5EC4-BD43-A707-0646770603A1}"/>
          </ac:cxnSpMkLst>
        </pc:cxnChg>
        <pc:cxnChg chg="del">
          <ac:chgData name="Conrad, Roth E" userId="06884989-9dcf-44a0-b091-1ce65ab8fb4f" providerId="ADAL" clId="{890F56D0-441C-5F4E-AB97-7B98D6F8A0A6}" dt="2022-07-22T19:25:43.300" v="124" actId="478"/>
          <ac:cxnSpMkLst>
            <pc:docMk/>
            <pc:sldMk cId="1763061772" sldId="303"/>
            <ac:cxnSpMk id="35" creationId="{5786BC3D-C2DC-C947-81D6-3E3354460E85}"/>
          </ac:cxnSpMkLst>
        </pc:cxnChg>
      </pc:sldChg>
      <pc:sldChg chg="modSp add mod">
        <pc:chgData name="Conrad, Roth E" userId="06884989-9dcf-44a0-b091-1ce65ab8fb4f" providerId="ADAL" clId="{890F56D0-441C-5F4E-AB97-7B98D6F8A0A6}" dt="2022-07-23T01:09:14.202" v="331" actId="20577"/>
        <pc:sldMkLst>
          <pc:docMk/>
          <pc:sldMk cId="3556792168" sldId="305"/>
        </pc:sldMkLst>
        <pc:spChg chg="mod">
          <ac:chgData name="Conrad, Roth E" userId="06884989-9dcf-44a0-b091-1ce65ab8fb4f" providerId="ADAL" clId="{890F56D0-441C-5F4E-AB97-7B98D6F8A0A6}" dt="2022-07-23T01:09:05.098" v="325" actId="20577"/>
          <ac:spMkLst>
            <pc:docMk/>
            <pc:sldMk cId="3556792168" sldId="305"/>
            <ac:spMk id="2" creationId="{5BE44414-2209-D157-BB20-5869D5E91F61}"/>
          </ac:spMkLst>
        </pc:spChg>
        <pc:spChg chg="mod">
          <ac:chgData name="Conrad, Roth E" userId="06884989-9dcf-44a0-b091-1ce65ab8fb4f" providerId="ADAL" clId="{890F56D0-441C-5F4E-AB97-7B98D6F8A0A6}" dt="2022-07-23T01:09:14.202" v="331" actId="20577"/>
          <ac:spMkLst>
            <pc:docMk/>
            <pc:sldMk cId="3556792168" sldId="305"/>
            <ac:spMk id="3" creationId="{0C055184-CB63-2740-05AD-011585BAD362}"/>
          </ac:spMkLst>
        </pc:spChg>
      </pc:sldChg>
      <pc:sldChg chg="modSp add mod">
        <pc:chgData name="Conrad, Roth E" userId="06884989-9dcf-44a0-b091-1ce65ab8fb4f" providerId="ADAL" clId="{890F56D0-441C-5F4E-AB97-7B98D6F8A0A6}" dt="2022-07-23T01:08:01.616" v="311" actId="207"/>
        <pc:sldMkLst>
          <pc:docMk/>
          <pc:sldMk cId="3341742786" sldId="306"/>
        </pc:sldMkLst>
        <pc:spChg chg="mod">
          <ac:chgData name="Conrad, Roth E" userId="06884989-9dcf-44a0-b091-1ce65ab8fb4f" providerId="ADAL" clId="{890F56D0-441C-5F4E-AB97-7B98D6F8A0A6}" dt="2022-07-23T01:06:47.551" v="299" actId="20577"/>
          <ac:spMkLst>
            <pc:docMk/>
            <pc:sldMk cId="3341742786" sldId="306"/>
            <ac:spMk id="12" creationId="{1B98BF07-C6F5-A541-9D9B-2BF3B51B31ED}"/>
          </ac:spMkLst>
        </pc:spChg>
        <pc:spChg chg="mod">
          <ac:chgData name="Conrad, Roth E" userId="06884989-9dcf-44a0-b091-1ce65ab8fb4f" providerId="ADAL" clId="{890F56D0-441C-5F4E-AB97-7B98D6F8A0A6}" dt="2022-07-23T01:07:56.447" v="310" actId="207"/>
          <ac:spMkLst>
            <pc:docMk/>
            <pc:sldMk cId="3341742786" sldId="306"/>
            <ac:spMk id="19" creationId="{843D016E-4B4B-7C49-A078-FC9CF55037DE}"/>
          </ac:spMkLst>
        </pc:spChg>
        <pc:spChg chg="mod">
          <ac:chgData name="Conrad, Roth E" userId="06884989-9dcf-44a0-b091-1ce65ab8fb4f" providerId="ADAL" clId="{890F56D0-441C-5F4E-AB97-7B98D6F8A0A6}" dt="2022-07-23T01:08:01.616" v="311" actId="207"/>
          <ac:spMkLst>
            <pc:docMk/>
            <pc:sldMk cId="3341742786" sldId="306"/>
            <ac:spMk id="22" creationId="{EA87C794-5677-314B-B8EC-258C3FA3C06C}"/>
          </ac:spMkLst>
        </pc:spChg>
        <pc:spChg chg="mod">
          <ac:chgData name="Conrad, Roth E" userId="06884989-9dcf-44a0-b091-1ce65ab8fb4f" providerId="ADAL" clId="{890F56D0-441C-5F4E-AB97-7B98D6F8A0A6}" dt="2022-07-23T01:07:48.899" v="308" actId="207"/>
          <ac:spMkLst>
            <pc:docMk/>
            <pc:sldMk cId="3341742786" sldId="306"/>
            <ac:spMk id="26" creationId="{4F99B78B-9193-1F40-9F18-1933BC5D29B6}"/>
          </ac:spMkLst>
        </pc:spChg>
        <pc:spChg chg="mod">
          <ac:chgData name="Conrad, Roth E" userId="06884989-9dcf-44a0-b091-1ce65ab8fb4f" providerId="ADAL" clId="{890F56D0-441C-5F4E-AB97-7B98D6F8A0A6}" dt="2022-07-23T01:07:45.975" v="307" actId="207"/>
          <ac:spMkLst>
            <pc:docMk/>
            <pc:sldMk cId="3341742786" sldId="306"/>
            <ac:spMk id="28" creationId="{59E7635C-8F31-4746-8BDE-2FFFD55DC961}"/>
          </ac:spMkLst>
        </pc:spChg>
        <pc:spChg chg="mod">
          <ac:chgData name="Conrad, Roth E" userId="06884989-9dcf-44a0-b091-1ce65ab8fb4f" providerId="ADAL" clId="{890F56D0-441C-5F4E-AB97-7B98D6F8A0A6}" dt="2022-07-23T01:07:50.929" v="309" actId="207"/>
          <ac:spMkLst>
            <pc:docMk/>
            <pc:sldMk cId="3341742786" sldId="306"/>
            <ac:spMk id="32" creationId="{213753B5-86BA-B14C-A2BD-254FC2C67F98}"/>
          </ac:spMkLst>
        </pc:spChg>
      </pc:sldChg>
      <pc:sldChg chg="modSp add mod">
        <pc:chgData name="Conrad, Roth E" userId="06884989-9dcf-44a0-b091-1ce65ab8fb4f" providerId="ADAL" clId="{890F56D0-441C-5F4E-AB97-7B98D6F8A0A6}" dt="2022-07-23T01:08:27.531" v="316" actId="20577"/>
        <pc:sldMkLst>
          <pc:docMk/>
          <pc:sldMk cId="397826490" sldId="307"/>
        </pc:sldMkLst>
        <pc:spChg chg="mod">
          <ac:chgData name="Conrad, Roth E" userId="06884989-9dcf-44a0-b091-1ce65ab8fb4f" providerId="ADAL" clId="{890F56D0-441C-5F4E-AB97-7B98D6F8A0A6}" dt="2022-07-23T01:08:25.112" v="314" actId="20577"/>
          <ac:spMkLst>
            <pc:docMk/>
            <pc:sldMk cId="397826490" sldId="307"/>
            <ac:spMk id="2" creationId="{5BE44414-2209-D157-BB20-5869D5E91F61}"/>
          </ac:spMkLst>
        </pc:spChg>
        <pc:spChg chg="mod">
          <ac:chgData name="Conrad, Roth E" userId="06884989-9dcf-44a0-b091-1ce65ab8fb4f" providerId="ADAL" clId="{890F56D0-441C-5F4E-AB97-7B98D6F8A0A6}" dt="2022-07-23T01:08:27.531" v="316" actId="20577"/>
          <ac:spMkLst>
            <pc:docMk/>
            <pc:sldMk cId="397826490" sldId="307"/>
            <ac:spMk id="3" creationId="{0C055184-CB63-2740-05AD-011585BAD362}"/>
          </ac:spMkLst>
        </pc:spChg>
      </pc:sldChg>
      <pc:sldChg chg="modSp add mod">
        <pc:chgData name="Conrad, Roth E" userId="06884989-9dcf-44a0-b091-1ce65ab8fb4f" providerId="ADAL" clId="{890F56D0-441C-5F4E-AB97-7B98D6F8A0A6}" dt="2022-07-23T01:09:32.582" v="333" actId="207"/>
        <pc:sldMkLst>
          <pc:docMk/>
          <pc:sldMk cId="3805549877" sldId="308"/>
        </pc:sldMkLst>
        <pc:spChg chg="mod">
          <ac:chgData name="Conrad, Roth E" userId="06884989-9dcf-44a0-b091-1ce65ab8fb4f" providerId="ADAL" clId="{890F56D0-441C-5F4E-AB97-7B98D6F8A0A6}" dt="2022-07-23T01:09:32.582" v="333" actId="207"/>
          <ac:spMkLst>
            <pc:docMk/>
            <pc:sldMk cId="3805549877" sldId="308"/>
            <ac:spMk id="18" creationId="{1BB208D4-B585-A54F-B054-0665DA185C0E}"/>
          </ac:spMkLst>
        </pc:spChg>
        <pc:spChg chg="mod">
          <ac:chgData name="Conrad, Roth E" userId="06884989-9dcf-44a0-b091-1ce65ab8fb4f" providerId="ADAL" clId="{890F56D0-441C-5F4E-AB97-7B98D6F8A0A6}" dt="2022-07-23T01:08:36.179" v="317" actId="207"/>
          <ac:spMkLst>
            <pc:docMk/>
            <pc:sldMk cId="3805549877" sldId="308"/>
            <ac:spMk id="19" creationId="{843D016E-4B4B-7C49-A078-FC9CF55037DE}"/>
          </ac:spMkLst>
        </pc:spChg>
      </pc:sldChg>
      <pc:sldChg chg="modSp add mod">
        <pc:chgData name="Conrad, Roth E" userId="06884989-9dcf-44a0-b091-1ce65ab8fb4f" providerId="ADAL" clId="{890F56D0-441C-5F4E-AB97-7B98D6F8A0A6}" dt="2022-07-23T01:08:47.654" v="322" actId="20577"/>
        <pc:sldMkLst>
          <pc:docMk/>
          <pc:sldMk cId="561671781" sldId="309"/>
        </pc:sldMkLst>
        <pc:spChg chg="mod">
          <ac:chgData name="Conrad, Roth E" userId="06884989-9dcf-44a0-b091-1ce65ab8fb4f" providerId="ADAL" clId="{890F56D0-441C-5F4E-AB97-7B98D6F8A0A6}" dt="2022-07-23T01:08:45.074" v="320" actId="20577"/>
          <ac:spMkLst>
            <pc:docMk/>
            <pc:sldMk cId="561671781" sldId="309"/>
            <ac:spMk id="2" creationId="{5BE44414-2209-D157-BB20-5869D5E91F61}"/>
          </ac:spMkLst>
        </pc:spChg>
        <pc:spChg chg="mod">
          <ac:chgData name="Conrad, Roth E" userId="06884989-9dcf-44a0-b091-1ce65ab8fb4f" providerId="ADAL" clId="{890F56D0-441C-5F4E-AB97-7B98D6F8A0A6}" dt="2022-07-23T01:08:47.654" v="322" actId="20577"/>
          <ac:spMkLst>
            <pc:docMk/>
            <pc:sldMk cId="561671781" sldId="309"/>
            <ac:spMk id="3" creationId="{0C055184-CB63-2740-05AD-011585BAD362}"/>
          </ac:spMkLst>
        </pc:spChg>
      </pc:sldChg>
      <pc:sldChg chg="modSp add mod">
        <pc:chgData name="Conrad, Roth E" userId="06884989-9dcf-44a0-b091-1ce65ab8fb4f" providerId="ADAL" clId="{890F56D0-441C-5F4E-AB97-7B98D6F8A0A6}" dt="2022-07-23T01:09:26.692" v="332" actId="207"/>
        <pc:sldMkLst>
          <pc:docMk/>
          <pc:sldMk cId="9845352" sldId="310"/>
        </pc:sldMkLst>
        <pc:spChg chg="mod">
          <ac:chgData name="Conrad, Roth E" userId="06884989-9dcf-44a0-b091-1ce65ab8fb4f" providerId="ADAL" clId="{890F56D0-441C-5F4E-AB97-7B98D6F8A0A6}" dt="2022-07-23T01:09:26.692" v="332" actId="207"/>
          <ac:spMkLst>
            <pc:docMk/>
            <pc:sldMk cId="9845352" sldId="310"/>
            <ac:spMk id="18" creationId="{1BB208D4-B585-A54F-B054-0665DA185C0E}"/>
          </ac:spMkLst>
        </pc:spChg>
        <pc:spChg chg="mod">
          <ac:chgData name="Conrad, Roth E" userId="06884989-9dcf-44a0-b091-1ce65ab8fb4f" providerId="ADAL" clId="{890F56D0-441C-5F4E-AB97-7B98D6F8A0A6}" dt="2022-07-23T01:08:56.646" v="323" actId="207"/>
          <ac:spMkLst>
            <pc:docMk/>
            <pc:sldMk cId="9845352" sldId="310"/>
            <ac:spMk id="32" creationId="{213753B5-86BA-B14C-A2BD-254FC2C67F98}"/>
          </ac:spMkLst>
        </pc:spChg>
      </pc:sldChg>
      <pc:sldChg chg="addSp modSp new mod">
        <pc:chgData name="Conrad, Roth E" userId="06884989-9dcf-44a0-b091-1ce65ab8fb4f" providerId="ADAL" clId="{890F56D0-441C-5F4E-AB97-7B98D6F8A0A6}" dt="2022-07-25T21:42:14.248" v="372" actId="1076"/>
        <pc:sldMkLst>
          <pc:docMk/>
          <pc:sldMk cId="1473322896" sldId="311"/>
        </pc:sldMkLst>
        <pc:spChg chg="add mod">
          <ac:chgData name="Conrad, Roth E" userId="06884989-9dcf-44a0-b091-1ce65ab8fb4f" providerId="ADAL" clId="{890F56D0-441C-5F4E-AB97-7B98D6F8A0A6}" dt="2022-07-25T21:42:14.248" v="372" actId="1076"/>
          <ac:spMkLst>
            <pc:docMk/>
            <pc:sldMk cId="1473322896" sldId="311"/>
            <ac:spMk id="2" creationId="{FCA6D8BD-26FF-5F5C-41DD-ADC2EAB75626}"/>
          </ac:spMkLst>
        </pc:spChg>
      </pc:sldChg>
      <pc:sldChg chg="addSp modSp add mod ord setBg">
        <pc:chgData name="Conrad, Roth E" userId="06884989-9dcf-44a0-b091-1ce65ab8fb4f" providerId="ADAL" clId="{890F56D0-441C-5F4E-AB97-7B98D6F8A0A6}" dt="2022-08-16T20:15:19.627" v="474" actId="20577"/>
        <pc:sldMkLst>
          <pc:docMk/>
          <pc:sldMk cId="3414337841" sldId="312"/>
        </pc:sldMkLst>
        <pc:spChg chg="mod">
          <ac:chgData name="Conrad, Roth E" userId="06884989-9dcf-44a0-b091-1ce65ab8fb4f" providerId="ADAL" clId="{890F56D0-441C-5F4E-AB97-7B98D6F8A0A6}" dt="2022-08-16T20:15:19.627" v="474" actId="20577"/>
          <ac:spMkLst>
            <pc:docMk/>
            <pc:sldMk cId="3414337841" sldId="312"/>
            <ac:spMk id="2" creationId="{FCA6D8BD-26FF-5F5C-41DD-ADC2EAB75626}"/>
          </ac:spMkLst>
        </pc:spChg>
        <pc:spChg chg="add">
          <ac:chgData name="Conrad, Roth E" userId="06884989-9dcf-44a0-b091-1ce65ab8fb4f" providerId="ADAL" clId="{890F56D0-441C-5F4E-AB97-7B98D6F8A0A6}" dt="2022-08-16T20:09:22.930" v="394" actId="26606"/>
          <ac:spMkLst>
            <pc:docMk/>
            <pc:sldMk cId="3414337841" sldId="312"/>
            <ac:spMk id="9" creationId="{A4AC5506-6312-4701-8D3C-40187889A947}"/>
          </ac:spMkLst>
        </pc:spChg>
        <pc:picChg chg="add mod">
          <ac:chgData name="Conrad, Roth E" userId="06884989-9dcf-44a0-b091-1ce65ab8fb4f" providerId="ADAL" clId="{890F56D0-441C-5F4E-AB97-7B98D6F8A0A6}" dt="2022-08-16T20:09:43.407" v="397" actId="14100"/>
          <ac:picMkLst>
            <pc:docMk/>
            <pc:sldMk cId="3414337841" sldId="312"/>
            <ac:picMk id="4" creationId="{B2DB6FCB-A971-AC71-7DAE-5B7AC0C8E6DA}"/>
          </ac:picMkLst>
        </pc:picChg>
      </pc:sldChg>
      <pc:sldChg chg="add">
        <pc:chgData name="Conrad, Roth E" userId="06884989-9dcf-44a0-b091-1ce65ab8fb4f" providerId="ADAL" clId="{890F56D0-441C-5F4E-AB97-7B98D6F8A0A6}" dt="2022-07-25T21:42:37.130" v="388"/>
        <pc:sldMkLst>
          <pc:docMk/>
          <pc:sldMk cId="2356215324" sldId="313"/>
        </pc:sldMkLst>
      </pc:sldChg>
      <pc:sldChg chg="add del">
        <pc:chgData name="Conrad, Roth E" userId="06884989-9dcf-44a0-b091-1ce65ab8fb4f" providerId="ADAL" clId="{890F56D0-441C-5F4E-AB97-7B98D6F8A0A6}" dt="2022-08-16T20:13:22.776" v="436" actId="2696"/>
        <pc:sldMkLst>
          <pc:docMk/>
          <pc:sldMk cId="124267468" sldId="314"/>
        </pc:sldMkLst>
      </pc:sldChg>
      <pc:sldChg chg="add">
        <pc:chgData name="Conrad, Roth E" userId="06884989-9dcf-44a0-b091-1ce65ab8fb4f" providerId="ADAL" clId="{890F56D0-441C-5F4E-AB97-7B98D6F8A0A6}" dt="2022-07-25T21:42:39.874" v="389"/>
        <pc:sldMkLst>
          <pc:docMk/>
          <pc:sldMk cId="1716117270" sldId="315"/>
        </pc:sldMkLst>
      </pc:sldChg>
      <pc:sldChg chg="add del">
        <pc:chgData name="Conrad, Roth E" userId="06884989-9dcf-44a0-b091-1ce65ab8fb4f" providerId="ADAL" clId="{890F56D0-441C-5F4E-AB97-7B98D6F8A0A6}" dt="2022-08-16T20:14:44.342" v="457" actId="2696"/>
        <pc:sldMkLst>
          <pc:docMk/>
          <pc:sldMk cId="2263005168" sldId="316"/>
        </pc:sldMkLst>
      </pc:sldChg>
      <pc:sldChg chg="add">
        <pc:chgData name="Conrad, Roth E" userId="06884989-9dcf-44a0-b091-1ce65ab8fb4f" providerId="ADAL" clId="{890F56D0-441C-5F4E-AB97-7B98D6F8A0A6}" dt="2022-07-25T21:42:42.663" v="390"/>
        <pc:sldMkLst>
          <pc:docMk/>
          <pc:sldMk cId="2896980501" sldId="317"/>
        </pc:sldMkLst>
      </pc:sldChg>
      <pc:sldChg chg="add del">
        <pc:chgData name="Conrad, Roth E" userId="06884989-9dcf-44a0-b091-1ce65ab8fb4f" providerId="ADAL" clId="{890F56D0-441C-5F4E-AB97-7B98D6F8A0A6}" dt="2022-08-16T20:14:50.772" v="459" actId="2696"/>
        <pc:sldMkLst>
          <pc:docMk/>
          <pc:sldMk cId="2860634056" sldId="318"/>
        </pc:sldMkLst>
      </pc:sldChg>
      <pc:sldChg chg="addSp delSp modSp add mod ord setBg delDesignElem">
        <pc:chgData name="Conrad, Roth E" userId="06884989-9dcf-44a0-b091-1ce65ab8fb4f" providerId="ADAL" clId="{890F56D0-441C-5F4E-AB97-7B98D6F8A0A6}" dt="2022-08-16T20:16:03.468" v="498" actId="20577"/>
        <pc:sldMkLst>
          <pc:docMk/>
          <pc:sldMk cId="782197752" sldId="319"/>
        </pc:sldMkLst>
        <pc:spChg chg="mod">
          <ac:chgData name="Conrad, Roth E" userId="06884989-9dcf-44a0-b091-1ce65ab8fb4f" providerId="ADAL" clId="{890F56D0-441C-5F4E-AB97-7B98D6F8A0A6}" dt="2022-08-16T20:16:03.468" v="498" actId="20577"/>
          <ac:spMkLst>
            <pc:docMk/>
            <pc:sldMk cId="782197752" sldId="319"/>
            <ac:spMk id="2" creationId="{FCA6D8BD-26FF-5F5C-41DD-ADC2EAB75626}"/>
          </ac:spMkLst>
        </pc:spChg>
        <pc:spChg chg="add">
          <ac:chgData name="Conrad, Roth E" userId="06884989-9dcf-44a0-b091-1ce65ab8fb4f" providerId="ADAL" clId="{890F56D0-441C-5F4E-AB97-7B98D6F8A0A6}" dt="2022-08-16T20:13:49.493" v="441" actId="26606"/>
          <ac:spMkLst>
            <pc:docMk/>
            <pc:sldMk cId="782197752" sldId="319"/>
            <ac:spMk id="6" creationId="{A4AC5506-6312-4701-8D3C-40187889A947}"/>
          </ac:spMkLst>
        </pc:spChg>
        <pc:spChg chg="del">
          <ac:chgData name="Conrad, Roth E" userId="06884989-9dcf-44a0-b091-1ce65ab8fb4f" providerId="ADAL" clId="{890F56D0-441C-5F4E-AB97-7B98D6F8A0A6}" dt="2022-08-16T20:13:44.135" v="440"/>
          <ac:spMkLst>
            <pc:docMk/>
            <pc:sldMk cId="782197752" sldId="319"/>
            <ac:spMk id="9" creationId="{A4AC5506-6312-4701-8D3C-40187889A947}"/>
          </ac:spMkLst>
        </pc:spChg>
        <pc:picChg chg="del mod">
          <ac:chgData name="Conrad, Roth E" userId="06884989-9dcf-44a0-b091-1ce65ab8fb4f" providerId="ADAL" clId="{890F56D0-441C-5F4E-AB97-7B98D6F8A0A6}" dt="2022-08-16T20:15:27.099" v="475" actId="478"/>
          <ac:picMkLst>
            <pc:docMk/>
            <pc:sldMk cId="782197752" sldId="319"/>
            <ac:picMk id="4" creationId="{B2DB6FCB-A971-AC71-7DAE-5B7AC0C8E6DA}"/>
          </ac:picMkLst>
        </pc:picChg>
        <pc:picChg chg="add mod">
          <ac:chgData name="Conrad, Roth E" userId="06884989-9dcf-44a0-b091-1ce65ab8fb4f" providerId="ADAL" clId="{890F56D0-441C-5F4E-AB97-7B98D6F8A0A6}" dt="2022-08-16T20:15:47.837" v="481" actId="14100"/>
          <ac:picMkLst>
            <pc:docMk/>
            <pc:sldMk cId="782197752" sldId="319"/>
            <ac:picMk id="5" creationId="{ED49FF96-2FF8-1A6F-5D01-8D77FB32D925}"/>
          </ac:picMkLst>
        </pc:picChg>
      </pc:sldChg>
      <pc:sldChg chg="delSp add del mod setBg delDesignElem">
        <pc:chgData name="Conrad, Roth E" userId="06884989-9dcf-44a0-b091-1ce65ab8fb4f" providerId="ADAL" clId="{890F56D0-441C-5F4E-AB97-7B98D6F8A0A6}" dt="2022-08-16T20:13:35.550" v="438" actId="2696"/>
        <pc:sldMkLst>
          <pc:docMk/>
          <pc:sldMk cId="4161536964" sldId="319"/>
        </pc:sldMkLst>
        <pc:spChg chg="del">
          <ac:chgData name="Conrad, Roth E" userId="06884989-9dcf-44a0-b091-1ce65ab8fb4f" providerId="ADAL" clId="{890F56D0-441C-5F4E-AB97-7B98D6F8A0A6}" dt="2022-08-16T20:13:19.916" v="435"/>
          <ac:spMkLst>
            <pc:docMk/>
            <pc:sldMk cId="4161536964" sldId="319"/>
            <ac:spMk id="9" creationId="{A4AC5506-6312-4701-8D3C-40187889A947}"/>
          </ac:spMkLst>
        </pc:spChg>
        <pc:picChg chg="del">
          <ac:chgData name="Conrad, Roth E" userId="06884989-9dcf-44a0-b091-1ce65ab8fb4f" providerId="ADAL" clId="{890F56D0-441C-5F4E-AB97-7B98D6F8A0A6}" dt="2022-08-16T20:13:25.379" v="437" actId="478"/>
          <ac:picMkLst>
            <pc:docMk/>
            <pc:sldMk cId="4161536964" sldId="319"/>
            <ac:picMk id="4" creationId="{B2DB6FCB-A971-AC71-7DAE-5B7AC0C8E6DA}"/>
          </ac:picMkLst>
        </pc:picChg>
      </pc:sldChg>
      <pc:sldChg chg="addSp delSp modSp add mod ord setBg delDesignElem">
        <pc:chgData name="Conrad, Roth E" userId="06884989-9dcf-44a0-b091-1ce65ab8fb4f" providerId="ADAL" clId="{890F56D0-441C-5F4E-AB97-7B98D6F8A0A6}" dt="2022-08-16T20:16:52.520" v="520" actId="14100"/>
        <pc:sldMkLst>
          <pc:docMk/>
          <pc:sldMk cId="3133250643" sldId="320"/>
        </pc:sldMkLst>
        <pc:spChg chg="mod">
          <ac:chgData name="Conrad, Roth E" userId="06884989-9dcf-44a0-b091-1ce65ab8fb4f" providerId="ADAL" clId="{890F56D0-441C-5F4E-AB97-7B98D6F8A0A6}" dt="2022-08-16T20:16:32.677" v="514" actId="20577"/>
          <ac:spMkLst>
            <pc:docMk/>
            <pc:sldMk cId="3133250643" sldId="320"/>
            <ac:spMk id="2" creationId="{FCA6D8BD-26FF-5F5C-41DD-ADC2EAB75626}"/>
          </ac:spMkLst>
        </pc:spChg>
        <pc:spChg chg="del">
          <ac:chgData name="Conrad, Roth E" userId="06884989-9dcf-44a0-b091-1ce65ab8fb4f" providerId="ADAL" clId="{890F56D0-441C-5F4E-AB97-7B98D6F8A0A6}" dt="2022-08-16T20:13:53.236" v="443"/>
          <ac:spMkLst>
            <pc:docMk/>
            <pc:sldMk cId="3133250643" sldId="320"/>
            <ac:spMk id="6" creationId="{A4AC5506-6312-4701-8D3C-40187889A947}"/>
          </ac:spMkLst>
        </pc:spChg>
        <pc:spChg chg="add">
          <ac:chgData name="Conrad, Roth E" userId="06884989-9dcf-44a0-b091-1ce65ab8fb4f" providerId="ADAL" clId="{890F56D0-441C-5F4E-AB97-7B98D6F8A0A6}" dt="2022-08-16T20:13:56.375" v="444" actId="26606"/>
          <ac:spMkLst>
            <pc:docMk/>
            <pc:sldMk cId="3133250643" sldId="320"/>
            <ac:spMk id="9" creationId="{A4AC5506-6312-4701-8D3C-40187889A947}"/>
          </ac:spMkLst>
        </pc:spChg>
        <pc:picChg chg="del">
          <ac:chgData name="Conrad, Roth E" userId="06884989-9dcf-44a0-b091-1ce65ab8fb4f" providerId="ADAL" clId="{890F56D0-441C-5F4E-AB97-7B98D6F8A0A6}" dt="2022-08-16T20:16:25.567" v="499" actId="478"/>
          <ac:picMkLst>
            <pc:docMk/>
            <pc:sldMk cId="3133250643" sldId="320"/>
            <ac:picMk id="4" creationId="{B2DB6FCB-A971-AC71-7DAE-5B7AC0C8E6DA}"/>
          </ac:picMkLst>
        </pc:picChg>
        <pc:picChg chg="add mod">
          <ac:chgData name="Conrad, Roth E" userId="06884989-9dcf-44a0-b091-1ce65ab8fb4f" providerId="ADAL" clId="{890F56D0-441C-5F4E-AB97-7B98D6F8A0A6}" dt="2022-08-16T20:16:52.520" v="520" actId="14100"/>
          <ac:picMkLst>
            <pc:docMk/>
            <pc:sldMk cId="3133250643" sldId="320"/>
            <ac:picMk id="5" creationId="{704F10CE-9FAC-E765-1409-9D431B07C089}"/>
          </ac:picMkLst>
        </pc:picChg>
      </pc:sldChg>
      <pc:sldChg chg="addSp delSp modSp add mod ord setBg delDesignElem">
        <pc:chgData name="Conrad, Roth E" userId="06884989-9dcf-44a0-b091-1ce65ab8fb4f" providerId="ADAL" clId="{890F56D0-441C-5F4E-AB97-7B98D6F8A0A6}" dt="2022-08-16T20:17:29.386" v="542" actId="14100"/>
        <pc:sldMkLst>
          <pc:docMk/>
          <pc:sldMk cId="3739944960" sldId="321"/>
        </pc:sldMkLst>
        <pc:spChg chg="mod">
          <ac:chgData name="Conrad, Roth E" userId="06884989-9dcf-44a0-b091-1ce65ab8fb4f" providerId="ADAL" clId="{890F56D0-441C-5F4E-AB97-7B98D6F8A0A6}" dt="2022-08-16T20:17:10.010" v="535" actId="20577"/>
          <ac:spMkLst>
            <pc:docMk/>
            <pc:sldMk cId="3739944960" sldId="321"/>
            <ac:spMk id="2" creationId="{FCA6D8BD-26FF-5F5C-41DD-ADC2EAB75626}"/>
          </ac:spMkLst>
        </pc:spChg>
        <pc:spChg chg="add">
          <ac:chgData name="Conrad, Roth E" userId="06884989-9dcf-44a0-b091-1ce65ab8fb4f" providerId="ADAL" clId="{890F56D0-441C-5F4E-AB97-7B98D6F8A0A6}" dt="2022-08-16T20:14:01.088" v="447" actId="26606"/>
          <ac:spMkLst>
            <pc:docMk/>
            <pc:sldMk cId="3739944960" sldId="321"/>
            <ac:spMk id="6" creationId="{A4AC5506-6312-4701-8D3C-40187889A947}"/>
          </ac:spMkLst>
        </pc:spChg>
        <pc:spChg chg="del">
          <ac:chgData name="Conrad, Roth E" userId="06884989-9dcf-44a0-b091-1ce65ab8fb4f" providerId="ADAL" clId="{890F56D0-441C-5F4E-AB97-7B98D6F8A0A6}" dt="2022-08-16T20:13:58.867" v="446"/>
          <ac:spMkLst>
            <pc:docMk/>
            <pc:sldMk cId="3739944960" sldId="321"/>
            <ac:spMk id="9" creationId="{A4AC5506-6312-4701-8D3C-40187889A947}"/>
          </ac:spMkLst>
        </pc:spChg>
        <pc:picChg chg="del">
          <ac:chgData name="Conrad, Roth E" userId="06884989-9dcf-44a0-b091-1ce65ab8fb4f" providerId="ADAL" clId="{890F56D0-441C-5F4E-AB97-7B98D6F8A0A6}" dt="2022-08-16T20:17:11.645" v="536" actId="478"/>
          <ac:picMkLst>
            <pc:docMk/>
            <pc:sldMk cId="3739944960" sldId="321"/>
            <ac:picMk id="4" creationId="{B2DB6FCB-A971-AC71-7DAE-5B7AC0C8E6DA}"/>
          </ac:picMkLst>
        </pc:picChg>
        <pc:picChg chg="add mod">
          <ac:chgData name="Conrad, Roth E" userId="06884989-9dcf-44a0-b091-1ce65ab8fb4f" providerId="ADAL" clId="{890F56D0-441C-5F4E-AB97-7B98D6F8A0A6}" dt="2022-08-16T20:17:29.386" v="542" actId="14100"/>
          <ac:picMkLst>
            <pc:docMk/>
            <pc:sldMk cId="3739944960" sldId="321"/>
            <ac:picMk id="5" creationId="{24897782-2518-8060-9468-FA1A0B874FA9}"/>
          </ac:picMkLst>
        </pc:picChg>
      </pc:sldChg>
    </pc:docChg>
  </pc:docChgLst>
  <pc:docChgLst>
    <pc:chgData name="Conrad, Roth E" userId="06884989-9dcf-44a0-b091-1ce65ab8fb4f" providerId="ADAL" clId="{266549E5-5D2C-A64D-BE33-BCD94A213CB3}"/>
    <pc:docChg chg="undo custSel addSld delSld modSld sldOrd">
      <pc:chgData name="Conrad, Roth E" userId="06884989-9dcf-44a0-b091-1ce65ab8fb4f" providerId="ADAL" clId="{266549E5-5D2C-A64D-BE33-BCD94A213CB3}" dt="2022-08-18T13:46:33.106" v="418" actId="14100"/>
      <pc:docMkLst>
        <pc:docMk/>
      </pc:docMkLst>
      <pc:sldChg chg="modSp mod">
        <pc:chgData name="Conrad, Roth E" userId="06884989-9dcf-44a0-b091-1ce65ab8fb4f" providerId="ADAL" clId="{266549E5-5D2C-A64D-BE33-BCD94A213CB3}" dt="2022-08-18T01:13:27.283" v="390" actId="20577"/>
        <pc:sldMkLst>
          <pc:docMk/>
          <pc:sldMk cId="1952802810" sldId="256"/>
        </pc:sldMkLst>
        <pc:spChg chg="mod">
          <ac:chgData name="Conrad, Roth E" userId="06884989-9dcf-44a0-b091-1ce65ab8fb4f" providerId="ADAL" clId="{266549E5-5D2C-A64D-BE33-BCD94A213CB3}" dt="2022-08-18T01:13:27.283" v="390" actId="20577"/>
          <ac:spMkLst>
            <pc:docMk/>
            <pc:sldMk cId="1952802810" sldId="256"/>
            <ac:spMk id="2" creationId="{2C04B88D-7FF2-4709-7E80-172F18C115D4}"/>
          </ac:spMkLst>
        </pc:spChg>
      </pc:sldChg>
      <pc:sldChg chg="del">
        <pc:chgData name="Conrad, Roth E" userId="06884989-9dcf-44a0-b091-1ce65ab8fb4f" providerId="ADAL" clId="{266549E5-5D2C-A64D-BE33-BCD94A213CB3}" dt="2022-08-17T21:15:11.476" v="95" actId="2696"/>
        <pc:sldMkLst>
          <pc:docMk/>
          <pc:sldMk cId="1763061772" sldId="303"/>
        </pc:sldMkLst>
      </pc:sldChg>
      <pc:sldChg chg="modSp mod">
        <pc:chgData name="Conrad, Roth E" userId="06884989-9dcf-44a0-b091-1ce65ab8fb4f" providerId="ADAL" clId="{266549E5-5D2C-A64D-BE33-BCD94A213CB3}" dt="2022-08-18T01:06:15.583" v="234" actId="20577"/>
        <pc:sldMkLst>
          <pc:docMk/>
          <pc:sldMk cId="3615381205" sldId="304"/>
        </pc:sldMkLst>
        <pc:spChg chg="mod">
          <ac:chgData name="Conrad, Roth E" userId="06884989-9dcf-44a0-b091-1ce65ab8fb4f" providerId="ADAL" clId="{266549E5-5D2C-A64D-BE33-BCD94A213CB3}" dt="2022-08-18T01:06:15.583" v="234" actId="20577"/>
          <ac:spMkLst>
            <pc:docMk/>
            <pc:sldMk cId="3615381205" sldId="304"/>
            <ac:spMk id="3" creationId="{0C055184-CB63-2740-05AD-011585BAD362}"/>
          </ac:spMkLst>
        </pc:spChg>
      </pc:sldChg>
      <pc:sldChg chg="modSp mod">
        <pc:chgData name="Conrad, Roth E" userId="06884989-9dcf-44a0-b091-1ce65ab8fb4f" providerId="ADAL" clId="{266549E5-5D2C-A64D-BE33-BCD94A213CB3}" dt="2022-08-18T01:07:09.711" v="267" actId="20577"/>
        <pc:sldMkLst>
          <pc:docMk/>
          <pc:sldMk cId="3556792168" sldId="305"/>
        </pc:sldMkLst>
        <pc:spChg chg="mod">
          <ac:chgData name="Conrad, Roth E" userId="06884989-9dcf-44a0-b091-1ce65ab8fb4f" providerId="ADAL" clId="{266549E5-5D2C-A64D-BE33-BCD94A213CB3}" dt="2022-08-18T01:07:09.711" v="267" actId="20577"/>
          <ac:spMkLst>
            <pc:docMk/>
            <pc:sldMk cId="3556792168" sldId="305"/>
            <ac:spMk id="3" creationId="{0C055184-CB63-2740-05AD-011585BAD362}"/>
          </ac:spMkLst>
        </pc:spChg>
      </pc:sldChg>
      <pc:sldChg chg="del">
        <pc:chgData name="Conrad, Roth E" userId="06884989-9dcf-44a0-b091-1ce65ab8fb4f" providerId="ADAL" clId="{266549E5-5D2C-A64D-BE33-BCD94A213CB3}" dt="2022-08-18T01:03:45.697" v="191" actId="2696"/>
        <pc:sldMkLst>
          <pc:docMk/>
          <pc:sldMk cId="3341742786" sldId="306"/>
        </pc:sldMkLst>
      </pc:sldChg>
      <pc:sldChg chg="modSp mod">
        <pc:chgData name="Conrad, Roth E" userId="06884989-9dcf-44a0-b091-1ce65ab8fb4f" providerId="ADAL" clId="{266549E5-5D2C-A64D-BE33-BCD94A213CB3}" dt="2022-08-18T01:06:37.375" v="245" actId="20577"/>
        <pc:sldMkLst>
          <pc:docMk/>
          <pc:sldMk cId="397826490" sldId="307"/>
        </pc:sldMkLst>
        <pc:spChg chg="mod">
          <ac:chgData name="Conrad, Roth E" userId="06884989-9dcf-44a0-b091-1ce65ab8fb4f" providerId="ADAL" clId="{266549E5-5D2C-A64D-BE33-BCD94A213CB3}" dt="2022-08-18T01:06:37.375" v="245" actId="20577"/>
          <ac:spMkLst>
            <pc:docMk/>
            <pc:sldMk cId="397826490" sldId="307"/>
            <ac:spMk id="3" creationId="{0C055184-CB63-2740-05AD-011585BAD362}"/>
          </ac:spMkLst>
        </pc:spChg>
      </pc:sldChg>
      <pc:sldChg chg="del">
        <pc:chgData name="Conrad, Roth E" userId="06884989-9dcf-44a0-b091-1ce65ab8fb4f" providerId="ADAL" clId="{266549E5-5D2C-A64D-BE33-BCD94A213CB3}" dt="2022-08-18T00:36:00.620" v="124" actId="2696"/>
        <pc:sldMkLst>
          <pc:docMk/>
          <pc:sldMk cId="3805549877" sldId="308"/>
        </pc:sldMkLst>
      </pc:sldChg>
      <pc:sldChg chg="modSp mod">
        <pc:chgData name="Conrad, Roth E" userId="06884989-9dcf-44a0-b091-1ce65ab8fb4f" providerId="ADAL" clId="{266549E5-5D2C-A64D-BE33-BCD94A213CB3}" dt="2022-08-18T01:06:54.344" v="258" actId="20577"/>
        <pc:sldMkLst>
          <pc:docMk/>
          <pc:sldMk cId="561671781" sldId="309"/>
        </pc:sldMkLst>
        <pc:spChg chg="mod">
          <ac:chgData name="Conrad, Roth E" userId="06884989-9dcf-44a0-b091-1ce65ab8fb4f" providerId="ADAL" clId="{266549E5-5D2C-A64D-BE33-BCD94A213CB3}" dt="2022-08-18T01:06:54.344" v="258" actId="20577"/>
          <ac:spMkLst>
            <pc:docMk/>
            <pc:sldMk cId="561671781" sldId="309"/>
            <ac:spMk id="3" creationId="{0C055184-CB63-2740-05AD-011585BAD362}"/>
          </ac:spMkLst>
        </pc:spChg>
      </pc:sldChg>
      <pc:sldChg chg="del">
        <pc:chgData name="Conrad, Roth E" userId="06884989-9dcf-44a0-b091-1ce65ab8fb4f" providerId="ADAL" clId="{266549E5-5D2C-A64D-BE33-BCD94A213CB3}" dt="2022-08-18T01:03:42.008" v="190" actId="2696"/>
        <pc:sldMkLst>
          <pc:docMk/>
          <pc:sldMk cId="9845352" sldId="310"/>
        </pc:sldMkLst>
      </pc:sldChg>
      <pc:sldChg chg="del">
        <pc:chgData name="Conrad, Roth E" userId="06884989-9dcf-44a0-b091-1ce65ab8fb4f" providerId="ADAL" clId="{266549E5-5D2C-A64D-BE33-BCD94A213CB3}" dt="2022-08-17T21:15:27.197" v="102" actId="2696"/>
        <pc:sldMkLst>
          <pc:docMk/>
          <pc:sldMk cId="1473322896" sldId="311"/>
        </pc:sldMkLst>
      </pc:sldChg>
      <pc:sldChg chg="addSp delSp modSp mod">
        <pc:chgData name="Conrad, Roth E" userId="06884989-9dcf-44a0-b091-1ce65ab8fb4f" providerId="ADAL" clId="{266549E5-5D2C-A64D-BE33-BCD94A213CB3}" dt="2022-08-18T13:15:22.157" v="396" actId="14100"/>
        <pc:sldMkLst>
          <pc:docMk/>
          <pc:sldMk cId="3414337841" sldId="312"/>
        </pc:sldMkLst>
        <pc:spChg chg="mod">
          <ac:chgData name="Conrad, Roth E" userId="06884989-9dcf-44a0-b091-1ce65ab8fb4f" providerId="ADAL" clId="{266549E5-5D2C-A64D-BE33-BCD94A213CB3}" dt="2022-08-18T01:06:21.524" v="238" actId="20577"/>
          <ac:spMkLst>
            <pc:docMk/>
            <pc:sldMk cId="3414337841" sldId="312"/>
            <ac:spMk id="2" creationId="{FCA6D8BD-26FF-5F5C-41DD-ADC2EAB75626}"/>
          </ac:spMkLst>
        </pc:spChg>
        <pc:picChg chg="del">
          <ac:chgData name="Conrad, Roth E" userId="06884989-9dcf-44a0-b091-1ce65ab8fb4f" providerId="ADAL" clId="{266549E5-5D2C-A64D-BE33-BCD94A213CB3}" dt="2022-08-17T21:15:23.829" v="101" actId="478"/>
          <ac:picMkLst>
            <pc:docMk/>
            <pc:sldMk cId="3414337841" sldId="312"/>
            <ac:picMk id="4" creationId="{B2DB6FCB-A971-AC71-7DAE-5B7AC0C8E6DA}"/>
          </ac:picMkLst>
        </pc:picChg>
        <pc:picChg chg="add mod">
          <ac:chgData name="Conrad, Roth E" userId="06884989-9dcf-44a0-b091-1ce65ab8fb4f" providerId="ADAL" clId="{266549E5-5D2C-A64D-BE33-BCD94A213CB3}" dt="2022-08-18T13:15:22.157" v="396" actId="14100"/>
          <ac:picMkLst>
            <pc:docMk/>
            <pc:sldMk cId="3414337841" sldId="312"/>
            <ac:picMk id="5" creationId="{84112C2F-EC6C-3356-4756-C8B739A10104}"/>
          </ac:picMkLst>
        </pc:picChg>
      </pc:sldChg>
      <pc:sldChg chg="del">
        <pc:chgData name="Conrad, Roth E" userId="06884989-9dcf-44a0-b091-1ce65ab8fb4f" providerId="ADAL" clId="{266549E5-5D2C-A64D-BE33-BCD94A213CB3}" dt="2022-08-18T01:03:27.578" v="186" actId="2696"/>
        <pc:sldMkLst>
          <pc:docMk/>
          <pc:sldMk cId="2356215324" sldId="313"/>
        </pc:sldMkLst>
      </pc:sldChg>
      <pc:sldChg chg="del">
        <pc:chgData name="Conrad, Roth E" userId="06884989-9dcf-44a0-b091-1ce65ab8fb4f" providerId="ADAL" clId="{266549E5-5D2C-A64D-BE33-BCD94A213CB3}" dt="2022-08-18T01:03:31.189" v="187" actId="2696"/>
        <pc:sldMkLst>
          <pc:docMk/>
          <pc:sldMk cId="1716117270" sldId="315"/>
        </pc:sldMkLst>
      </pc:sldChg>
      <pc:sldChg chg="del">
        <pc:chgData name="Conrad, Roth E" userId="06884989-9dcf-44a0-b091-1ce65ab8fb4f" providerId="ADAL" clId="{266549E5-5D2C-A64D-BE33-BCD94A213CB3}" dt="2022-08-18T01:03:34.395" v="188" actId="2696"/>
        <pc:sldMkLst>
          <pc:docMk/>
          <pc:sldMk cId="2896980501" sldId="317"/>
        </pc:sldMkLst>
      </pc:sldChg>
      <pc:sldChg chg="addSp delSp modSp mod">
        <pc:chgData name="Conrad, Roth E" userId="06884989-9dcf-44a0-b091-1ce65ab8fb4f" providerId="ADAL" clId="{266549E5-5D2C-A64D-BE33-BCD94A213CB3}" dt="2022-08-18T13:27:28.856" v="402" actId="1076"/>
        <pc:sldMkLst>
          <pc:docMk/>
          <pc:sldMk cId="782197752" sldId="319"/>
        </pc:sldMkLst>
        <pc:spChg chg="mod">
          <ac:chgData name="Conrad, Roth E" userId="06884989-9dcf-44a0-b091-1ce65ab8fb4f" providerId="ADAL" clId="{266549E5-5D2C-A64D-BE33-BCD94A213CB3}" dt="2022-08-18T01:06:44.871" v="253" actId="20577"/>
          <ac:spMkLst>
            <pc:docMk/>
            <pc:sldMk cId="782197752" sldId="319"/>
            <ac:spMk id="2" creationId="{FCA6D8BD-26FF-5F5C-41DD-ADC2EAB75626}"/>
          </ac:spMkLst>
        </pc:spChg>
        <pc:picChg chg="add mod">
          <ac:chgData name="Conrad, Roth E" userId="06884989-9dcf-44a0-b091-1ce65ab8fb4f" providerId="ADAL" clId="{266549E5-5D2C-A64D-BE33-BCD94A213CB3}" dt="2022-08-18T13:27:28.856" v="402" actId="1076"/>
          <ac:picMkLst>
            <pc:docMk/>
            <pc:sldMk cId="782197752" sldId="319"/>
            <ac:picMk id="4" creationId="{373EA59F-90F6-CAB9-AD2F-71D010ED5141}"/>
          </ac:picMkLst>
        </pc:picChg>
        <pc:picChg chg="del">
          <ac:chgData name="Conrad, Roth E" userId="06884989-9dcf-44a0-b091-1ce65ab8fb4f" providerId="ADAL" clId="{266549E5-5D2C-A64D-BE33-BCD94A213CB3}" dt="2022-08-18T00:36:05.934" v="125" actId="478"/>
          <ac:picMkLst>
            <pc:docMk/>
            <pc:sldMk cId="782197752" sldId="319"/>
            <ac:picMk id="5" creationId="{ED49FF96-2FF8-1A6F-5D01-8D77FB32D925}"/>
          </ac:picMkLst>
        </pc:picChg>
      </pc:sldChg>
      <pc:sldChg chg="addSp delSp modSp mod">
        <pc:chgData name="Conrad, Roth E" userId="06884989-9dcf-44a0-b091-1ce65ab8fb4f" providerId="ADAL" clId="{266549E5-5D2C-A64D-BE33-BCD94A213CB3}" dt="2022-08-18T13:32:38.958" v="407" actId="14100"/>
        <pc:sldMkLst>
          <pc:docMk/>
          <pc:sldMk cId="3133250643" sldId="320"/>
        </pc:sldMkLst>
        <pc:spChg chg="mod">
          <ac:chgData name="Conrad, Roth E" userId="06884989-9dcf-44a0-b091-1ce65ab8fb4f" providerId="ADAL" clId="{266549E5-5D2C-A64D-BE33-BCD94A213CB3}" dt="2022-08-18T01:07:00.372" v="260" actId="20577"/>
          <ac:spMkLst>
            <pc:docMk/>
            <pc:sldMk cId="3133250643" sldId="320"/>
            <ac:spMk id="2" creationId="{FCA6D8BD-26FF-5F5C-41DD-ADC2EAB75626}"/>
          </ac:spMkLst>
        </pc:spChg>
        <pc:picChg chg="add mod">
          <ac:chgData name="Conrad, Roth E" userId="06884989-9dcf-44a0-b091-1ce65ab8fb4f" providerId="ADAL" clId="{266549E5-5D2C-A64D-BE33-BCD94A213CB3}" dt="2022-08-18T13:32:38.958" v="407" actId="14100"/>
          <ac:picMkLst>
            <pc:docMk/>
            <pc:sldMk cId="3133250643" sldId="320"/>
            <ac:picMk id="4" creationId="{E92FC0EB-176C-92E8-7B10-6A8C865BE879}"/>
          </ac:picMkLst>
        </pc:picChg>
        <pc:picChg chg="del">
          <ac:chgData name="Conrad, Roth E" userId="06884989-9dcf-44a0-b091-1ce65ab8fb4f" providerId="ADAL" clId="{266549E5-5D2C-A64D-BE33-BCD94A213CB3}" dt="2022-08-18T01:03:51.573" v="194" actId="478"/>
          <ac:picMkLst>
            <pc:docMk/>
            <pc:sldMk cId="3133250643" sldId="320"/>
            <ac:picMk id="5" creationId="{704F10CE-9FAC-E765-1409-9D431B07C089}"/>
          </ac:picMkLst>
        </pc:picChg>
      </pc:sldChg>
      <pc:sldChg chg="addSp delSp modSp mod">
        <pc:chgData name="Conrad, Roth E" userId="06884989-9dcf-44a0-b091-1ce65ab8fb4f" providerId="ADAL" clId="{266549E5-5D2C-A64D-BE33-BCD94A213CB3}" dt="2022-08-18T13:38:49.503" v="413" actId="14100"/>
        <pc:sldMkLst>
          <pc:docMk/>
          <pc:sldMk cId="3739944960" sldId="321"/>
        </pc:sldMkLst>
        <pc:spChg chg="mod">
          <ac:chgData name="Conrad, Roth E" userId="06884989-9dcf-44a0-b091-1ce65ab8fb4f" providerId="ADAL" clId="{266549E5-5D2C-A64D-BE33-BCD94A213CB3}" dt="2022-08-18T01:07:17.254" v="272" actId="20577"/>
          <ac:spMkLst>
            <pc:docMk/>
            <pc:sldMk cId="3739944960" sldId="321"/>
            <ac:spMk id="2" creationId="{FCA6D8BD-26FF-5F5C-41DD-ADC2EAB75626}"/>
          </ac:spMkLst>
        </pc:spChg>
        <pc:picChg chg="add mod">
          <ac:chgData name="Conrad, Roth E" userId="06884989-9dcf-44a0-b091-1ce65ab8fb4f" providerId="ADAL" clId="{266549E5-5D2C-A64D-BE33-BCD94A213CB3}" dt="2022-08-18T13:38:49.503" v="413" actId="14100"/>
          <ac:picMkLst>
            <pc:docMk/>
            <pc:sldMk cId="3739944960" sldId="321"/>
            <ac:picMk id="4" creationId="{5B652640-3225-C479-76EA-BF76C46CA032}"/>
          </ac:picMkLst>
        </pc:picChg>
        <pc:picChg chg="del">
          <ac:chgData name="Conrad, Roth E" userId="06884989-9dcf-44a0-b091-1ce65ab8fb4f" providerId="ADAL" clId="{266549E5-5D2C-A64D-BE33-BCD94A213CB3}" dt="2022-08-18T01:05:34.720" v="223" actId="478"/>
          <ac:picMkLst>
            <pc:docMk/>
            <pc:sldMk cId="3739944960" sldId="321"/>
            <ac:picMk id="5" creationId="{24897782-2518-8060-9468-FA1A0B874FA9}"/>
          </ac:picMkLst>
        </pc:picChg>
      </pc:sldChg>
      <pc:sldChg chg="addSp delSp modSp add mod">
        <pc:chgData name="Conrad, Roth E" userId="06884989-9dcf-44a0-b091-1ce65ab8fb4f" providerId="ADAL" clId="{266549E5-5D2C-A64D-BE33-BCD94A213CB3}" dt="2022-08-18T01:11:23.106" v="337" actId="20577"/>
        <pc:sldMkLst>
          <pc:docMk/>
          <pc:sldMk cId="578516629" sldId="325"/>
        </pc:sldMkLst>
        <pc:spChg chg="mod">
          <ac:chgData name="Conrad, Roth E" userId="06884989-9dcf-44a0-b091-1ce65ab8fb4f" providerId="ADAL" clId="{266549E5-5D2C-A64D-BE33-BCD94A213CB3}" dt="2022-08-18T01:11:23.106" v="337" actId="20577"/>
          <ac:spMkLst>
            <pc:docMk/>
            <pc:sldMk cId="578516629" sldId="325"/>
            <ac:spMk id="3" creationId="{B8DDFD47-F191-6C1A-D120-A682A0120DDB}"/>
          </ac:spMkLst>
        </pc:spChg>
        <pc:spChg chg="del">
          <ac:chgData name="Conrad, Roth E" userId="06884989-9dcf-44a0-b091-1ce65ab8fb4f" providerId="ADAL" clId="{266549E5-5D2C-A64D-BE33-BCD94A213CB3}" dt="2022-08-17T21:10:29.294" v="14" actId="478"/>
          <ac:spMkLst>
            <pc:docMk/>
            <pc:sldMk cId="578516629" sldId="325"/>
            <ac:spMk id="4" creationId="{566D248F-C01C-5B21-F539-8B20B87B4B6A}"/>
          </ac:spMkLst>
        </pc:spChg>
        <pc:spChg chg="mod">
          <ac:chgData name="Conrad, Roth E" userId="06884989-9dcf-44a0-b091-1ce65ab8fb4f" providerId="ADAL" clId="{266549E5-5D2C-A64D-BE33-BCD94A213CB3}" dt="2022-08-17T21:10:27.762" v="13"/>
          <ac:spMkLst>
            <pc:docMk/>
            <pc:sldMk cId="578516629" sldId="325"/>
            <ac:spMk id="7" creationId="{D15747A7-7FEC-D04D-4DDF-C3208F36E982}"/>
          </ac:spMkLst>
        </pc:spChg>
        <pc:spChg chg="mod">
          <ac:chgData name="Conrad, Roth E" userId="06884989-9dcf-44a0-b091-1ce65ab8fb4f" providerId="ADAL" clId="{266549E5-5D2C-A64D-BE33-BCD94A213CB3}" dt="2022-08-17T21:10:27.762" v="13"/>
          <ac:spMkLst>
            <pc:docMk/>
            <pc:sldMk cId="578516629" sldId="325"/>
            <ac:spMk id="13" creationId="{4B4794BF-D671-BD9C-B5A6-226B6BC4252B}"/>
          </ac:spMkLst>
        </pc:spChg>
        <pc:spChg chg="mod">
          <ac:chgData name="Conrad, Roth E" userId="06884989-9dcf-44a0-b091-1ce65ab8fb4f" providerId="ADAL" clId="{266549E5-5D2C-A64D-BE33-BCD94A213CB3}" dt="2022-08-17T21:10:27.762" v="13"/>
          <ac:spMkLst>
            <pc:docMk/>
            <pc:sldMk cId="578516629" sldId="325"/>
            <ac:spMk id="14" creationId="{74E3671F-A3F4-D92D-E562-28FA37443F3E}"/>
          </ac:spMkLst>
        </pc:spChg>
        <pc:spChg chg="mod">
          <ac:chgData name="Conrad, Roth E" userId="06884989-9dcf-44a0-b091-1ce65ab8fb4f" providerId="ADAL" clId="{266549E5-5D2C-A64D-BE33-BCD94A213CB3}" dt="2022-08-17T21:10:27.762" v="13"/>
          <ac:spMkLst>
            <pc:docMk/>
            <pc:sldMk cId="578516629" sldId="325"/>
            <ac:spMk id="15" creationId="{B7D8098B-E14F-67D5-C9FE-B7506D54FCC2}"/>
          </ac:spMkLst>
        </pc:spChg>
        <pc:spChg chg="add mod">
          <ac:chgData name="Conrad, Roth E" userId="06884989-9dcf-44a0-b091-1ce65ab8fb4f" providerId="ADAL" clId="{266549E5-5D2C-A64D-BE33-BCD94A213CB3}" dt="2022-08-17T21:11:24.826" v="33" actId="14100"/>
          <ac:spMkLst>
            <pc:docMk/>
            <pc:sldMk cId="578516629" sldId="325"/>
            <ac:spMk id="16" creationId="{AE82D9E7-EC24-648D-96FD-0E567367C562}"/>
          </ac:spMkLst>
        </pc:spChg>
        <pc:spChg chg="add mod">
          <ac:chgData name="Conrad, Roth E" userId="06884989-9dcf-44a0-b091-1ce65ab8fb4f" providerId="ADAL" clId="{266549E5-5D2C-A64D-BE33-BCD94A213CB3}" dt="2022-08-17T21:11:46.410" v="40" actId="14100"/>
          <ac:spMkLst>
            <pc:docMk/>
            <pc:sldMk cId="578516629" sldId="325"/>
            <ac:spMk id="17" creationId="{36943390-46A6-0FC8-1D7F-D7277507A595}"/>
          </ac:spMkLst>
        </pc:spChg>
        <pc:spChg chg="add mod">
          <ac:chgData name="Conrad, Roth E" userId="06884989-9dcf-44a0-b091-1ce65ab8fb4f" providerId="ADAL" clId="{266549E5-5D2C-A64D-BE33-BCD94A213CB3}" dt="2022-08-17T21:12:08.224" v="46" actId="688"/>
          <ac:spMkLst>
            <pc:docMk/>
            <pc:sldMk cId="578516629" sldId="325"/>
            <ac:spMk id="18" creationId="{71DEFD10-60F7-E83E-453C-1E87C0DFF1B8}"/>
          </ac:spMkLst>
        </pc:spChg>
        <pc:spChg chg="add mod">
          <ac:chgData name="Conrad, Roth E" userId="06884989-9dcf-44a0-b091-1ce65ab8fb4f" providerId="ADAL" clId="{266549E5-5D2C-A64D-BE33-BCD94A213CB3}" dt="2022-08-17T21:14:53.309" v="94" actId="688"/>
          <ac:spMkLst>
            <pc:docMk/>
            <pc:sldMk cId="578516629" sldId="325"/>
            <ac:spMk id="19" creationId="{09591C80-8527-DB7F-DAE1-4B77E35AA6D7}"/>
          </ac:spMkLst>
        </pc:spChg>
        <pc:spChg chg="add mod">
          <ac:chgData name="Conrad, Roth E" userId="06884989-9dcf-44a0-b091-1ce65ab8fb4f" providerId="ADAL" clId="{266549E5-5D2C-A64D-BE33-BCD94A213CB3}" dt="2022-08-18T00:40:27.401" v="157" actId="166"/>
          <ac:spMkLst>
            <pc:docMk/>
            <pc:sldMk cId="578516629" sldId="325"/>
            <ac:spMk id="20" creationId="{A438889A-7F63-2547-57CC-4099F6B30466}"/>
          </ac:spMkLst>
        </pc:spChg>
        <pc:spChg chg="add mod">
          <ac:chgData name="Conrad, Roth E" userId="06884989-9dcf-44a0-b091-1ce65ab8fb4f" providerId="ADAL" clId="{266549E5-5D2C-A64D-BE33-BCD94A213CB3}" dt="2022-08-17T21:14:14.527" v="82" actId="14100"/>
          <ac:spMkLst>
            <pc:docMk/>
            <pc:sldMk cId="578516629" sldId="325"/>
            <ac:spMk id="21" creationId="{516B50E8-B5DA-CA0B-D100-1A7254FECF4E}"/>
          </ac:spMkLst>
        </pc:spChg>
        <pc:spChg chg="add mod">
          <ac:chgData name="Conrad, Roth E" userId="06884989-9dcf-44a0-b091-1ce65ab8fb4f" providerId="ADAL" clId="{266549E5-5D2C-A64D-BE33-BCD94A213CB3}" dt="2022-08-17T21:14:33.661" v="89" actId="1076"/>
          <ac:spMkLst>
            <pc:docMk/>
            <pc:sldMk cId="578516629" sldId="325"/>
            <ac:spMk id="22" creationId="{D3B3A091-77A5-065D-BD66-0B0B132C59B0}"/>
          </ac:spMkLst>
        </pc:spChg>
        <pc:spChg chg="add mod">
          <ac:chgData name="Conrad, Roth E" userId="06884989-9dcf-44a0-b091-1ce65ab8fb4f" providerId="ADAL" clId="{266549E5-5D2C-A64D-BE33-BCD94A213CB3}" dt="2022-08-18T00:40:04.010" v="150" actId="14100"/>
          <ac:spMkLst>
            <pc:docMk/>
            <pc:sldMk cId="578516629" sldId="325"/>
            <ac:spMk id="23" creationId="{ED3E6356-A4E7-29AB-C72A-8AEDD6E352CC}"/>
          </ac:spMkLst>
        </pc:spChg>
        <pc:spChg chg="add mod">
          <ac:chgData name="Conrad, Roth E" userId="06884989-9dcf-44a0-b091-1ce65ab8fb4f" providerId="ADAL" clId="{266549E5-5D2C-A64D-BE33-BCD94A213CB3}" dt="2022-08-18T00:40:21.575" v="156" actId="688"/>
          <ac:spMkLst>
            <pc:docMk/>
            <pc:sldMk cId="578516629" sldId="325"/>
            <ac:spMk id="24" creationId="{83F5CE8E-16FC-3D17-DD48-324D39843447}"/>
          </ac:spMkLst>
        </pc:spChg>
        <pc:grpChg chg="add mod">
          <ac:chgData name="Conrad, Roth E" userId="06884989-9dcf-44a0-b091-1ce65ab8fb4f" providerId="ADAL" clId="{266549E5-5D2C-A64D-BE33-BCD94A213CB3}" dt="2022-08-17T21:10:42.844" v="23" actId="1076"/>
          <ac:grpSpMkLst>
            <pc:docMk/>
            <pc:sldMk cId="578516629" sldId="325"/>
            <ac:grpSpMk id="2" creationId="{A6474A77-9D02-C4D5-83CC-8499FA62DB38}"/>
          </ac:grpSpMkLst>
        </pc:grpChg>
        <pc:picChg chg="mod">
          <ac:chgData name="Conrad, Roth E" userId="06884989-9dcf-44a0-b091-1ce65ab8fb4f" providerId="ADAL" clId="{266549E5-5D2C-A64D-BE33-BCD94A213CB3}" dt="2022-08-17T21:12:37.768" v="55" actId="1076"/>
          <ac:picMkLst>
            <pc:docMk/>
            <pc:sldMk cId="578516629" sldId="325"/>
            <ac:picMk id="5" creationId="{D201F621-88CA-2513-2B25-BDAA68CAF9A0}"/>
          </ac:picMkLst>
        </pc:picChg>
      </pc:sldChg>
      <pc:sldChg chg="addSp modSp add mod">
        <pc:chgData name="Conrad, Roth E" userId="06884989-9dcf-44a0-b091-1ce65ab8fb4f" providerId="ADAL" clId="{266549E5-5D2C-A64D-BE33-BCD94A213CB3}" dt="2022-08-18T01:11:38.503" v="350" actId="20577"/>
        <pc:sldMkLst>
          <pc:docMk/>
          <pc:sldMk cId="476535680" sldId="326"/>
        </pc:sldMkLst>
        <pc:spChg chg="mod">
          <ac:chgData name="Conrad, Roth E" userId="06884989-9dcf-44a0-b091-1ce65ab8fb4f" providerId="ADAL" clId="{266549E5-5D2C-A64D-BE33-BCD94A213CB3}" dt="2022-08-18T01:11:38.503" v="350" actId="20577"/>
          <ac:spMkLst>
            <pc:docMk/>
            <pc:sldMk cId="476535680" sldId="326"/>
            <ac:spMk id="3" creationId="{B8DDFD47-F191-6C1A-D120-A682A0120DDB}"/>
          </ac:spMkLst>
        </pc:spChg>
        <pc:spChg chg="add mod">
          <ac:chgData name="Conrad, Roth E" userId="06884989-9dcf-44a0-b091-1ce65ab8fb4f" providerId="ADAL" clId="{266549E5-5D2C-A64D-BE33-BCD94A213CB3}" dt="2022-08-18T00:44:33.288" v="178" actId="1076"/>
          <ac:spMkLst>
            <pc:docMk/>
            <pc:sldMk cId="476535680" sldId="326"/>
            <ac:spMk id="4" creationId="{6924062C-4DA9-F8D0-EE4F-BBF8786ACED8}"/>
          </ac:spMkLst>
        </pc:spChg>
        <pc:spChg chg="mod">
          <ac:chgData name="Conrad, Roth E" userId="06884989-9dcf-44a0-b091-1ce65ab8fb4f" providerId="ADAL" clId="{266549E5-5D2C-A64D-BE33-BCD94A213CB3}" dt="2022-08-18T00:43:46.762" v="161" actId="1076"/>
          <ac:spMkLst>
            <pc:docMk/>
            <pc:sldMk cId="476535680" sldId="326"/>
            <ac:spMk id="18" creationId="{71DEFD10-60F7-E83E-453C-1E87C0DFF1B8}"/>
          </ac:spMkLst>
        </pc:spChg>
        <pc:spChg chg="mod">
          <ac:chgData name="Conrad, Roth E" userId="06884989-9dcf-44a0-b091-1ce65ab8fb4f" providerId="ADAL" clId="{266549E5-5D2C-A64D-BE33-BCD94A213CB3}" dt="2022-08-18T00:44:54.266" v="185" actId="166"/>
          <ac:spMkLst>
            <pc:docMk/>
            <pc:sldMk cId="476535680" sldId="326"/>
            <ac:spMk id="20" creationId="{A438889A-7F63-2547-57CC-4099F6B30466}"/>
          </ac:spMkLst>
        </pc:spChg>
        <pc:spChg chg="add mod">
          <ac:chgData name="Conrad, Roth E" userId="06884989-9dcf-44a0-b091-1ce65ab8fb4f" providerId="ADAL" clId="{266549E5-5D2C-A64D-BE33-BCD94A213CB3}" dt="2022-08-18T00:44:48.459" v="184" actId="14100"/>
          <ac:spMkLst>
            <pc:docMk/>
            <pc:sldMk cId="476535680" sldId="326"/>
            <ac:spMk id="23" creationId="{69345B98-9A91-C864-68FB-03FE84B38075}"/>
          </ac:spMkLst>
        </pc:spChg>
      </pc:sldChg>
      <pc:sldChg chg="addSp delSp modSp add mod">
        <pc:chgData name="Conrad, Roth E" userId="06884989-9dcf-44a0-b091-1ce65ab8fb4f" providerId="ADAL" clId="{266549E5-5D2C-A64D-BE33-BCD94A213CB3}" dt="2022-08-18T01:11:51.035" v="354" actId="20577"/>
        <pc:sldMkLst>
          <pc:docMk/>
          <pc:sldMk cId="654493272" sldId="327"/>
        </pc:sldMkLst>
        <pc:spChg chg="mod">
          <ac:chgData name="Conrad, Roth E" userId="06884989-9dcf-44a0-b091-1ce65ab8fb4f" providerId="ADAL" clId="{266549E5-5D2C-A64D-BE33-BCD94A213CB3}" dt="2022-08-18T01:11:51.035" v="354" actId="20577"/>
          <ac:spMkLst>
            <pc:docMk/>
            <pc:sldMk cId="654493272" sldId="327"/>
            <ac:spMk id="3" creationId="{B8DDFD47-F191-6C1A-D120-A682A0120DDB}"/>
          </ac:spMkLst>
        </pc:spChg>
        <pc:spChg chg="mod">
          <ac:chgData name="Conrad, Roth E" userId="06884989-9dcf-44a0-b091-1ce65ab8fb4f" providerId="ADAL" clId="{266549E5-5D2C-A64D-BE33-BCD94A213CB3}" dt="2022-08-18T01:04:31.525" v="205" actId="14100"/>
          <ac:spMkLst>
            <pc:docMk/>
            <pc:sldMk cId="654493272" sldId="327"/>
            <ac:spMk id="4" creationId="{6924062C-4DA9-F8D0-EE4F-BBF8786ACED8}"/>
          </ac:spMkLst>
        </pc:spChg>
        <pc:spChg chg="mod">
          <ac:chgData name="Conrad, Roth E" userId="06884989-9dcf-44a0-b091-1ce65ab8fb4f" providerId="ADAL" clId="{266549E5-5D2C-A64D-BE33-BCD94A213CB3}" dt="2022-08-18T01:11:02.315" v="316" actId="14100"/>
          <ac:spMkLst>
            <pc:docMk/>
            <pc:sldMk cId="654493272" sldId="327"/>
            <ac:spMk id="16" creationId="{AE82D9E7-EC24-648D-96FD-0E567367C562}"/>
          </ac:spMkLst>
        </pc:spChg>
        <pc:spChg chg="add del">
          <ac:chgData name="Conrad, Roth E" userId="06884989-9dcf-44a0-b091-1ce65ab8fb4f" providerId="ADAL" clId="{266549E5-5D2C-A64D-BE33-BCD94A213CB3}" dt="2022-08-18T01:11:08.188" v="333" actId="478"/>
          <ac:spMkLst>
            <pc:docMk/>
            <pc:sldMk cId="654493272" sldId="327"/>
            <ac:spMk id="17" creationId="{36943390-46A6-0FC8-1D7F-D7277507A595}"/>
          </ac:spMkLst>
        </pc:spChg>
        <pc:spChg chg="mod">
          <ac:chgData name="Conrad, Roth E" userId="06884989-9dcf-44a0-b091-1ce65ab8fb4f" providerId="ADAL" clId="{266549E5-5D2C-A64D-BE33-BCD94A213CB3}" dt="2022-08-18T01:11:07.748" v="332" actId="1076"/>
          <ac:spMkLst>
            <pc:docMk/>
            <pc:sldMk cId="654493272" sldId="327"/>
            <ac:spMk id="20" creationId="{A438889A-7F63-2547-57CC-4099F6B30466}"/>
          </ac:spMkLst>
        </pc:spChg>
        <pc:spChg chg="mod">
          <ac:chgData name="Conrad, Roth E" userId="06884989-9dcf-44a0-b091-1ce65ab8fb4f" providerId="ADAL" clId="{266549E5-5D2C-A64D-BE33-BCD94A213CB3}" dt="2022-08-18T01:11:05.889" v="327" actId="1076"/>
          <ac:spMkLst>
            <pc:docMk/>
            <pc:sldMk cId="654493272" sldId="327"/>
            <ac:spMk id="21" creationId="{516B50E8-B5DA-CA0B-D100-1A7254FECF4E}"/>
          </ac:spMkLst>
        </pc:spChg>
        <pc:spChg chg="add del mod">
          <ac:chgData name="Conrad, Roth E" userId="06884989-9dcf-44a0-b091-1ce65ab8fb4f" providerId="ADAL" clId="{266549E5-5D2C-A64D-BE33-BCD94A213CB3}" dt="2022-08-18T01:04:13.774" v="197" actId="478"/>
          <ac:spMkLst>
            <pc:docMk/>
            <pc:sldMk cId="654493272" sldId="327"/>
            <ac:spMk id="24" creationId="{696A46A7-9170-4C65-2E53-53D97D3AF719}"/>
          </ac:spMkLst>
        </pc:spChg>
        <pc:spChg chg="add del mod">
          <ac:chgData name="Conrad, Roth E" userId="06884989-9dcf-44a0-b091-1ce65ab8fb4f" providerId="ADAL" clId="{266549E5-5D2C-A64D-BE33-BCD94A213CB3}" dt="2022-08-18T01:11:03.904" v="321" actId="478"/>
          <ac:spMkLst>
            <pc:docMk/>
            <pc:sldMk cId="654493272" sldId="327"/>
            <ac:spMk id="25" creationId="{2A7BF8E9-D999-6ED2-32D5-4BFB989F7DD6}"/>
          </ac:spMkLst>
        </pc:spChg>
        <pc:picChg chg="mod">
          <ac:chgData name="Conrad, Roth E" userId="06884989-9dcf-44a0-b091-1ce65ab8fb4f" providerId="ADAL" clId="{266549E5-5D2C-A64D-BE33-BCD94A213CB3}" dt="2022-08-18T01:10:02.199" v="304" actId="1076"/>
          <ac:picMkLst>
            <pc:docMk/>
            <pc:sldMk cId="654493272" sldId="327"/>
            <ac:picMk id="5" creationId="{D201F621-88CA-2513-2B25-BDAA68CAF9A0}"/>
          </ac:picMkLst>
        </pc:picChg>
      </pc:sldChg>
      <pc:sldChg chg="delSp modSp add mod ord">
        <pc:chgData name="Conrad, Roth E" userId="06884989-9dcf-44a0-b091-1ce65ab8fb4f" providerId="ADAL" clId="{266549E5-5D2C-A64D-BE33-BCD94A213CB3}" dt="2022-08-18T01:12:50.359" v="373" actId="166"/>
        <pc:sldMkLst>
          <pc:docMk/>
          <pc:sldMk cId="398192106" sldId="328"/>
        </pc:sldMkLst>
        <pc:spChg chg="mod">
          <ac:chgData name="Conrad, Roth E" userId="06884989-9dcf-44a0-b091-1ce65ab8fb4f" providerId="ADAL" clId="{266549E5-5D2C-A64D-BE33-BCD94A213CB3}" dt="2022-08-18T01:12:01.491" v="358" actId="20577"/>
          <ac:spMkLst>
            <pc:docMk/>
            <pc:sldMk cId="398192106" sldId="328"/>
            <ac:spMk id="3" creationId="{B8DDFD47-F191-6C1A-D120-A682A0120DDB}"/>
          </ac:spMkLst>
        </pc:spChg>
        <pc:spChg chg="mod">
          <ac:chgData name="Conrad, Roth E" userId="06884989-9dcf-44a0-b091-1ce65ab8fb4f" providerId="ADAL" clId="{266549E5-5D2C-A64D-BE33-BCD94A213CB3}" dt="2022-08-18T01:12:43.923" v="372" actId="14100"/>
          <ac:spMkLst>
            <pc:docMk/>
            <pc:sldMk cId="398192106" sldId="328"/>
            <ac:spMk id="4" creationId="{6924062C-4DA9-F8D0-EE4F-BBF8786ACED8}"/>
          </ac:spMkLst>
        </pc:spChg>
        <pc:spChg chg="del">
          <ac:chgData name="Conrad, Roth E" userId="06884989-9dcf-44a0-b091-1ce65ab8fb4f" providerId="ADAL" clId="{266549E5-5D2C-A64D-BE33-BCD94A213CB3}" dt="2022-08-18T01:12:10.075" v="359" actId="478"/>
          <ac:spMkLst>
            <pc:docMk/>
            <pc:sldMk cId="398192106" sldId="328"/>
            <ac:spMk id="17" creationId="{36943390-46A6-0FC8-1D7F-D7277507A595}"/>
          </ac:spMkLst>
        </pc:spChg>
        <pc:spChg chg="mod">
          <ac:chgData name="Conrad, Roth E" userId="06884989-9dcf-44a0-b091-1ce65ab8fb4f" providerId="ADAL" clId="{266549E5-5D2C-A64D-BE33-BCD94A213CB3}" dt="2022-08-18T01:12:50.359" v="373" actId="166"/>
          <ac:spMkLst>
            <pc:docMk/>
            <pc:sldMk cId="398192106" sldId="328"/>
            <ac:spMk id="20" creationId="{A438889A-7F63-2547-57CC-4099F6B30466}"/>
          </ac:spMkLst>
        </pc:spChg>
      </pc:sldChg>
      <pc:sldChg chg="modSp add mod">
        <pc:chgData name="Conrad, Roth E" userId="06884989-9dcf-44a0-b091-1ce65ab8fb4f" providerId="ADAL" clId="{266549E5-5D2C-A64D-BE33-BCD94A213CB3}" dt="2022-08-18T13:35:28.213" v="408" actId="20577"/>
        <pc:sldMkLst>
          <pc:docMk/>
          <pc:sldMk cId="4237080660" sldId="329"/>
        </pc:sldMkLst>
        <pc:spChg chg="mod">
          <ac:chgData name="Conrad, Roth E" userId="06884989-9dcf-44a0-b091-1ce65ab8fb4f" providerId="ADAL" clId="{266549E5-5D2C-A64D-BE33-BCD94A213CB3}" dt="2022-08-18T13:35:28.213" v="408" actId="20577"/>
          <ac:spMkLst>
            <pc:docMk/>
            <pc:sldMk cId="4237080660" sldId="329"/>
            <ac:spMk id="2" creationId="{5BE44414-2209-D157-BB20-5869D5E91F61}"/>
          </ac:spMkLst>
        </pc:spChg>
        <pc:spChg chg="mod">
          <ac:chgData name="Conrad, Roth E" userId="06884989-9dcf-44a0-b091-1ce65ab8fb4f" providerId="ADAL" clId="{266549E5-5D2C-A64D-BE33-BCD94A213CB3}" dt="2022-08-18T01:07:29.008" v="276" actId="20577"/>
          <ac:spMkLst>
            <pc:docMk/>
            <pc:sldMk cId="4237080660" sldId="329"/>
            <ac:spMk id="3" creationId="{0C055184-CB63-2740-05AD-011585BAD362}"/>
          </ac:spMkLst>
        </pc:spChg>
      </pc:sldChg>
      <pc:sldChg chg="modSp add mod">
        <pc:chgData name="Conrad, Roth E" userId="06884989-9dcf-44a0-b091-1ce65ab8fb4f" providerId="ADAL" clId="{266549E5-5D2C-A64D-BE33-BCD94A213CB3}" dt="2022-08-18T01:13:05.522" v="379" actId="20577"/>
        <pc:sldMkLst>
          <pc:docMk/>
          <pc:sldMk cId="3450090649" sldId="330"/>
        </pc:sldMkLst>
        <pc:spChg chg="mod">
          <ac:chgData name="Conrad, Roth E" userId="06884989-9dcf-44a0-b091-1ce65ab8fb4f" providerId="ADAL" clId="{266549E5-5D2C-A64D-BE33-BCD94A213CB3}" dt="2022-08-18T01:13:05.522" v="379" actId="20577"/>
          <ac:spMkLst>
            <pc:docMk/>
            <pc:sldMk cId="3450090649" sldId="330"/>
            <ac:spMk id="3" creationId="{B8DDFD47-F191-6C1A-D120-A682A0120DDB}"/>
          </ac:spMkLst>
        </pc:spChg>
        <pc:spChg chg="mod">
          <ac:chgData name="Conrad, Roth E" userId="06884989-9dcf-44a0-b091-1ce65ab8fb4f" providerId="ADAL" clId="{266549E5-5D2C-A64D-BE33-BCD94A213CB3}" dt="2022-08-18T01:08:20.623" v="290" actId="14100"/>
          <ac:spMkLst>
            <pc:docMk/>
            <pc:sldMk cId="3450090649" sldId="330"/>
            <ac:spMk id="4" creationId="{6924062C-4DA9-F8D0-EE4F-BBF8786ACED8}"/>
          </ac:spMkLst>
        </pc:spChg>
        <pc:spChg chg="mod">
          <ac:chgData name="Conrad, Roth E" userId="06884989-9dcf-44a0-b091-1ce65ab8fb4f" providerId="ADAL" clId="{266549E5-5D2C-A64D-BE33-BCD94A213CB3}" dt="2022-08-18T01:07:57.091" v="284" actId="688"/>
          <ac:spMkLst>
            <pc:docMk/>
            <pc:sldMk cId="3450090649" sldId="330"/>
            <ac:spMk id="16" creationId="{AE82D9E7-EC24-648D-96FD-0E567367C562}"/>
          </ac:spMkLst>
        </pc:spChg>
        <pc:spChg chg="mod">
          <ac:chgData name="Conrad, Roth E" userId="06884989-9dcf-44a0-b091-1ce65ab8fb4f" providerId="ADAL" clId="{266549E5-5D2C-A64D-BE33-BCD94A213CB3}" dt="2022-08-18T01:07:34.824" v="277" actId="14100"/>
          <ac:spMkLst>
            <pc:docMk/>
            <pc:sldMk cId="3450090649" sldId="330"/>
            <ac:spMk id="17" creationId="{36943390-46A6-0FC8-1D7F-D7277507A595}"/>
          </ac:spMkLst>
        </pc:spChg>
        <pc:spChg chg="mod">
          <ac:chgData name="Conrad, Roth E" userId="06884989-9dcf-44a0-b091-1ce65ab8fb4f" providerId="ADAL" clId="{266549E5-5D2C-A64D-BE33-BCD94A213CB3}" dt="2022-08-18T01:08:11.574" v="287" actId="1076"/>
          <ac:spMkLst>
            <pc:docMk/>
            <pc:sldMk cId="3450090649" sldId="330"/>
            <ac:spMk id="20" creationId="{A438889A-7F63-2547-57CC-4099F6B30466}"/>
          </ac:spMkLst>
        </pc:spChg>
        <pc:spChg chg="mod">
          <ac:chgData name="Conrad, Roth E" userId="06884989-9dcf-44a0-b091-1ce65ab8fb4f" providerId="ADAL" clId="{266549E5-5D2C-A64D-BE33-BCD94A213CB3}" dt="2022-08-18T01:07:52.712" v="283" actId="1076"/>
          <ac:spMkLst>
            <pc:docMk/>
            <pc:sldMk cId="3450090649" sldId="330"/>
            <ac:spMk id="22" creationId="{D3B3A091-77A5-065D-BD66-0B0B132C59B0}"/>
          </ac:spMkLst>
        </pc:spChg>
      </pc:sldChg>
      <pc:sldChg chg="addSp delSp modSp add mod setBg delDesignElem">
        <pc:chgData name="Conrad, Roth E" userId="06884989-9dcf-44a0-b091-1ce65ab8fb4f" providerId="ADAL" clId="{266549E5-5D2C-A64D-BE33-BCD94A213CB3}" dt="2022-08-18T13:46:33.106" v="418" actId="14100"/>
        <pc:sldMkLst>
          <pc:docMk/>
          <pc:sldMk cId="2294614918" sldId="331"/>
        </pc:sldMkLst>
        <pc:spChg chg="mod">
          <ac:chgData name="Conrad, Roth E" userId="06884989-9dcf-44a0-b091-1ce65ab8fb4f" providerId="ADAL" clId="{266549E5-5D2C-A64D-BE33-BCD94A213CB3}" dt="2022-08-18T01:08:39.718" v="294" actId="20577"/>
          <ac:spMkLst>
            <pc:docMk/>
            <pc:sldMk cId="2294614918" sldId="331"/>
            <ac:spMk id="2" creationId="{FCA6D8BD-26FF-5F5C-41DD-ADC2EAB75626}"/>
          </ac:spMkLst>
        </pc:spChg>
        <pc:spChg chg="del">
          <ac:chgData name="Conrad, Roth E" userId="06884989-9dcf-44a0-b091-1ce65ab8fb4f" providerId="ADAL" clId="{266549E5-5D2C-A64D-BE33-BCD94A213CB3}" dt="2022-08-18T01:07:21.623" v="274"/>
          <ac:spMkLst>
            <pc:docMk/>
            <pc:sldMk cId="2294614918" sldId="331"/>
            <ac:spMk id="6" creationId="{A4AC5506-6312-4701-8D3C-40187889A947}"/>
          </ac:spMkLst>
        </pc:spChg>
        <pc:spChg chg="add">
          <ac:chgData name="Conrad, Roth E" userId="06884989-9dcf-44a0-b091-1ce65ab8fb4f" providerId="ADAL" clId="{266549E5-5D2C-A64D-BE33-BCD94A213CB3}" dt="2022-08-18T01:08:32.200" v="292" actId="26606"/>
          <ac:spMkLst>
            <pc:docMk/>
            <pc:sldMk cId="2294614918" sldId="331"/>
            <ac:spMk id="8" creationId="{A4AC5506-6312-4701-8D3C-40187889A947}"/>
          </ac:spMkLst>
        </pc:spChg>
        <pc:picChg chg="add del mod">
          <ac:chgData name="Conrad, Roth E" userId="06884989-9dcf-44a0-b091-1ce65ab8fb4f" providerId="ADAL" clId="{266549E5-5D2C-A64D-BE33-BCD94A213CB3}" dt="2022-08-18T01:08:42.983" v="295" actId="478"/>
          <ac:picMkLst>
            <pc:docMk/>
            <pc:sldMk cId="2294614918" sldId="331"/>
            <ac:picMk id="3" creationId="{8CE1CC3C-BCE4-1B2D-B3B3-27F33B2E1820}"/>
          </ac:picMkLst>
        </pc:picChg>
        <pc:picChg chg="add mod">
          <ac:chgData name="Conrad, Roth E" userId="06884989-9dcf-44a0-b091-1ce65ab8fb4f" providerId="ADAL" clId="{266549E5-5D2C-A64D-BE33-BCD94A213CB3}" dt="2022-08-18T13:46:33.106" v="418" actId="14100"/>
          <ac:picMkLst>
            <pc:docMk/>
            <pc:sldMk cId="2294614918" sldId="331"/>
            <ac:picMk id="5" creationId="{FBD9812D-BAE5-F8DB-CFC9-8E2E185670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C14BB-FE51-FC43-A7B8-9846975D6CCF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02B99-BA1D-834B-B836-BE8A3FAD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academic.oup.com</a:t>
            </a:r>
            <a:r>
              <a:rPr lang="en-US" dirty="0"/>
              <a:t>/</a:t>
            </a:r>
            <a:r>
              <a:rPr lang="en-US" dirty="0" err="1"/>
              <a:t>jac</a:t>
            </a:r>
            <a:r>
              <a:rPr lang="en-US" dirty="0"/>
              <a:t>/article/73/10/2625/5055843 – </a:t>
            </a:r>
            <a:r>
              <a:rPr lang="en-US" dirty="0" err="1"/>
              <a:t>mcr</a:t>
            </a:r>
            <a:r>
              <a:rPr lang="en-US" dirty="0"/>
              <a:t> class allele assignments.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3CBB5-6129-7B4B-80C8-7E1BB8EA9E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academic.oup.com</a:t>
            </a:r>
            <a:r>
              <a:rPr lang="en-US" dirty="0"/>
              <a:t>/</a:t>
            </a:r>
            <a:r>
              <a:rPr lang="en-US" dirty="0" err="1"/>
              <a:t>jac</a:t>
            </a:r>
            <a:r>
              <a:rPr lang="en-US" dirty="0"/>
              <a:t>/article/73/10/2625/5055843 – </a:t>
            </a:r>
            <a:r>
              <a:rPr lang="en-US" dirty="0" err="1"/>
              <a:t>mcr</a:t>
            </a:r>
            <a:r>
              <a:rPr lang="en-US" dirty="0"/>
              <a:t> class allele assignments.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3CBB5-6129-7B4B-80C8-7E1BB8EA9E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88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academic.oup.com</a:t>
            </a:r>
            <a:r>
              <a:rPr lang="en-US" dirty="0"/>
              <a:t>/</a:t>
            </a:r>
            <a:r>
              <a:rPr lang="en-US" dirty="0" err="1"/>
              <a:t>jac</a:t>
            </a:r>
            <a:r>
              <a:rPr lang="en-US" dirty="0"/>
              <a:t>/article/73/10/2625/5055843 – </a:t>
            </a:r>
            <a:r>
              <a:rPr lang="en-US" dirty="0" err="1"/>
              <a:t>mcr</a:t>
            </a:r>
            <a:r>
              <a:rPr lang="en-US" dirty="0"/>
              <a:t> class allele assignments.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3CBB5-6129-7B4B-80C8-7E1BB8EA9E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96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academic.oup.com</a:t>
            </a:r>
            <a:r>
              <a:rPr lang="en-US" dirty="0"/>
              <a:t>/</a:t>
            </a:r>
            <a:r>
              <a:rPr lang="en-US" dirty="0" err="1"/>
              <a:t>jac</a:t>
            </a:r>
            <a:r>
              <a:rPr lang="en-US" dirty="0"/>
              <a:t>/article/73/10/2625/5055843 – </a:t>
            </a:r>
            <a:r>
              <a:rPr lang="en-US" dirty="0" err="1"/>
              <a:t>mcr</a:t>
            </a:r>
            <a:r>
              <a:rPr lang="en-US" dirty="0"/>
              <a:t> class allele assignments.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3CBB5-6129-7B4B-80C8-7E1BB8EA9E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24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academic.oup.com</a:t>
            </a:r>
            <a:r>
              <a:rPr lang="en-US" dirty="0"/>
              <a:t>/</a:t>
            </a:r>
            <a:r>
              <a:rPr lang="en-US" dirty="0" err="1"/>
              <a:t>jac</a:t>
            </a:r>
            <a:r>
              <a:rPr lang="en-US" dirty="0"/>
              <a:t>/article/73/10/2625/5055843 – </a:t>
            </a:r>
            <a:r>
              <a:rPr lang="en-US" dirty="0" err="1"/>
              <a:t>mcr</a:t>
            </a:r>
            <a:r>
              <a:rPr lang="en-US" dirty="0"/>
              <a:t> class allele assignments.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3CBB5-6129-7B4B-80C8-7E1BB8EA9E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0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4374-BC5E-1AD3-E01A-A6A0C9D1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8246F-C5E3-AE2A-EBBB-0D7E278F4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AE8E8-9C91-F0BB-55D3-980855EF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049-61B2-EB4E-AC8A-BA0E66235DA7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56FB-6299-8053-B8C6-750E4C6B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F1F93-7C8A-A35E-382C-C161E4D3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89B-ADFE-5548-AED8-FE0034BA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EC4E-54E5-0062-8E4C-5B5762CE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6DEB0-8227-76F1-22FA-79F2F6170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039F-44C4-2F71-729A-BF21AF05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049-61B2-EB4E-AC8A-BA0E66235DA7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FCEF1-755F-3549-6F46-78F1DF02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C941-EB70-2AA4-DF9B-F92B20A3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89B-ADFE-5548-AED8-FE0034BA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3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3A6F9-DC82-D575-A4CB-B7985585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88697-5436-C173-9FA4-62E3F0A32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2D2A9-C446-218F-B1B9-4BB1762D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049-61B2-EB4E-AC8A-BA0E66235DA7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A4DAD-5D61-E429-D732-240180A8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E6626-C6D9-3D23-A29F-43AB1169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89B-ADFE-5548-AED8-FE0034BA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7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2E27-BC3E-2FD0-85C5-20DC1DCC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8C90F-1A18-D861-6860-B7F9686C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9A7FA-1B0C-C994-8555-290BEDB2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049-61B2-EB4E-AC8A-BA0E66235DA7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AEE5-3816-F354-EC04-F2DB3DC5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F198-76EF-4337-7C0D-D0ED17A9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89B-ADFE-5548-AED8-FE0034BA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6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01B0-9B43-4395-DD34-8355E854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C4012-1A1F-0905-3628-4FEBAF892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5F5DA-E0C0-93C7-8654-51DAB265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049-61B2-EB4E-AC8A-BA0E66235DA7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50681-C423-02EC-F900-31573CB2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541F-40E4-2A9B-5647-5E4FA760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89B-ADFE-5548-AED8-FE0034BA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5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D5F5-2E93-0B86-DB69-76FD3718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40459-36AD-21CA-8610-CB3684A3A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5441B-CC17-6706-DDF6-E6521A9B2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6ADFF-D161-A2F6-DA11-89F27EAD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049-61B2-EB4E-AC8A-BA0E66235DA7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B082-01A5-1752-7571-72ABD8E8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8BA9E-A896-2A4B-B3E3-104C2982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89B-ADFE-5548-AED8-FE0034BA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2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F826-B2C0-6423-0760-BF703BF2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AAD88-0A20-807F-8414-76B96EC88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4CB9D-E129-6278-CEAC-26168EED2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303A1-C9BA-AE3C-548B-9C269FD50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B5732-51EB-9E10-16F2-7A59E583D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FA0ED-4324-63CF-DC34-A2FD3314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049-61B2-EB4E-AC8A-BA0E66235DA7}" type="datetimeFigureOut">
              <a:rPr lang="en-US" smtClean="0"/>
              <a:t>8/17/22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17557C-3EF1-0987-1860-26DF5415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F9BC1-CB0C-C632-2D31-06D81149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89B-ADFE-5548-AED8-FE0034BA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1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F21E-D6CC-B883-F4E3-511E701B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895E0-BEDC-43A1-A340-DF1ACF17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049-61B2-EB4E-AC8A-BA0E66235DA7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CB055-36AA-45A7-526E-1820CC85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AE95B-E995-63D2-5403-06A442F8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89B-ADFE-5548-AED8-FE0034BA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3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81E31-7991-0FA5-2ED9-C53EAE43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049-61B2-EB4E-AC8A-BA0E66235DA7}" type="datetimeFigureOut">
              <a:rPr lang="en-US" smtClean="0"/>
              <a:t>8/17/22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0CE9C-63D1-4324-1055-457EBEB4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3F3A7-B8B5-C969-23ED-C81C48A5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89B-ADFE-5548-AED8-FE0034BA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6E79-181F-39BC-C925-4D4D63F4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1506A-71A8-7DA0-0EAE-F6DC78FC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CF2F8-3B84-4F0F-995F-627080122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E7030-512C-94C9-2A9A-EE6A62E4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049-61B2-EB4E-AC8A-BA0E66235DA7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53905-379A-6132-F83E-DB00812F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65D57-1DC2-DE03-A827-548BC037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89B-ADFE-5548-AED8-FE0034BA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6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4BA7-2718-EFBA-D54D-1602B991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A2011-7E94-1055-A0EB-2AAD1B223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37D76-5A83-59D6-7515-9B995D9AC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DF26-87E9-BF78-7A1A-5D55EB72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049-61B2-EB4E-AC8A-BA0E66235DA7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78F3F-437C-C918-6615-3302699D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D86A7-982A-EC5E-F79A-60C6355B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89B-ADFE-5548-AED8-FE0034BA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B7081-7D9F-161E-5B60-9BB1FD57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7D031-B835-547E-EEF0-0ACDE5F19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DF3BC-BAF1-6234-AA53-172B52B61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3A049-61B2-EB4E-AC8A-BA0E66235DA7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B7C07-ECF4-AF35-D008-46EA43009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387E-E657-A902-2506-8B60451D8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9889B-ADFE-5548-AED8-FE0034BA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2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B88D-7FF2-4709-7E80-172F18C11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MCR Genes</a:t>
            </a:r>
            <a:br>
              <a:rPr lang="en-US" dirty="0"/>
            </a:br>
            <a:r>
              <a:rPr lang="en-US" dirty="0" err="1"/>
              <a:t>ROCker</a:t>
            </a:r>
            <a:r>
              <a:rPr lang="en-US" dirty="0"/>
              <a:t> model summary</a:t>
            </a:r>
          </a:p>
        </p:txBody>
      </p:sp>
    </p:spTree>
    <p:extLst>
      <p:ext uri="{BB962C8B-B14F-4D97-AF65-F5344CB8AC3E}">
        <p14:creationId xmlns:p14="http://schemas.microsoft.com/office/powerpoint/2010/main" val="195280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6D8BD-26FF-5F5C-41DD-ADC2EAB7562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MCR-5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ROCker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model using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ROCkOut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150bp reads</a:t>
            </a:r>
          </a:p>
        </p:txBody>
      </p:sp>
      <p:pic>
        <p:nvPicPr>
          <p:cNvPr id="4" name="Picture 3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E92FC0EB-176C-92E8-7B10-6A8C865BE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96588"/>
            <a:ext cx="12191999" cy="497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5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4414-2209-D157-BB20-5869D5E91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55184-CB63-2740-05AD-011585BAD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MCR-4 Clade positive</a:t>
            </a:r>
          </a:p>
          <a:p>
            <a:r>
              <a:rPr lang="en-US" dirty="0"/>
              <a:t>All other clades negative</a:t>
            </a:r>
          </a:p>
        </p:txBody>
      </p:sp>
    </p:spTree>
    <p:extLst>
      <p:ext uri="{BB962C8B-B14F-4D97-AF65-F5344CB8AC3E}">
        <p14:creationId xmlns:p14="http://schemas.microsoft.com/office/powerpoint/2010/main" val="355679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01F621-88CA-2513-2B25-BDAA68CAF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699"/>
          <a:stretch/>
        </p:blipFill>
        <p:spPr>
          <a:xfrm>
            <a:off x="3775420" y="0"/>
            <a:ext cx="831056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352D8-ABAF-C5E6-8CEF-9096140A75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03" t="95817" r="43135"/>
          <a:stretch/>
        </p:blipFill>
        <p:spPr>
          <a:xfrm>
            <a:off x="5300869" y="6202018"/>
            <a:ext cx="927654" cy="380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AF2591-FF2A-929B-B41C-9D1E7DCFA6D4}"/>
              </a:ext>
            </a:extLst>
          </p:cNvPr>
          <p:cNvSpPr txBox="1"/>
          <p:nvPr/>
        </p:nvSpPr>
        <p:spPr>
          <a:xfrm>
            <a:off x="3201448" y="3752165"/>
            <a:ext cx="817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MCR-1</a:t>
            </a:r>
          </a:p>
          <a:p>
            <a:r>
              <a:rPr lang="en-US" dirty="0"/>
              <a:t>MCR-2</a:t>
            </a:r>
          </a:p>
          <a:p>
            <a:r>
              <a:rPr lang="en-US" dirty="0"/>
              <a:t>MCR-6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1F967-7CA1-55C5-F6B5-F099F36E4344}"/>
              </a:ext>
            </a:extLst>
          </p:cNvPr>
          <p:cNvSpPr txBox="1"/>
          <p:nvPr/>
        </p:nvSpPr>
        <p:spPr>
          <a:xfrm>
            <a:off x="11075448" y="125045"/>
            <a:ext cx="934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MCR-3</a:t>
            </a:r>
          </a:p>
          <a:p>
            <a:r>
              <a:rPr lang="en-US" dirty="0"/>
              <a:t>MCR-7</a:t>
            </a:r>
          </a:p>
          <a:p>
            <a:r>
              <a:rPr lang="en-US" dirty="0"/>
              <a:t>MCR-9</a:t>
            </a:r>
          </a:p>
          <a:p>
            <a:r>
              <a:rPr lang="en-US" dirty="0"/>
              <a:t>MCR-10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279E2-0697-6470-AA51-1614D8D1503A}"/>
              </a:ext>
            </a:extLst>
          </p:cNvPr>
          <p:cNvSpPr txBox="1"/>
          <p:nvPr/>
        </p:nvSpPr>
        <p:spPr>
          <a:xfrm>
            <a:off x="7428008" y="12504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B8CEE-8244-46E8-1CFF-817394EFC102}"/>
              </a:ext>
            </a:extLst>
          </p:cNvPr>
          <p:cNvSpPr txBox="1"/>
          <p:nvPr/>
        </p:nvSpPr>
        <p:spPr>
          <a:xfrm>
            <a:off x="9378728" y="125045"/>
            <a:ext cx="15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MCR-4</a:t>
            </a:r>
          </a:p>
          <a:p>
            <a:r>
              <a:rPr lang="en-US" dirty="0"/>
              <a:t>All </a:t>
            </a:r>
            <a:r>
              <a:rPr lang="en-US" dirty="0" err="1"/>
              <a:t>shewanella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CC4AAE-593F-7755-9E7A-31E21233B486}"/>
              </a:ext>
            </a:extLst>
          </p:cNvPr>
          <p:cNvSpPr txBox="1"/>
          <p:nvPr/>
        </p:nvSpPr>
        <p:spPr>
          <a:xfrm>
            <a:off x="10587768" y="505264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474A77-9D02-C4D5-83CC-8499FA62DB38}"/>
              </a:ext>
            </a:extLst>
          </p:cNvPr>
          <p:cNvGrpSpPr/>
          <p:nvPr/>
        </p:nvGrpSpPr>
        <p:grpSpPr>
          <a:xfrm>
            <a:off x="731262" y="725209"/>
            <a:ext cx="1712328" cy="1115663"/>
            <a:chOff x="307280" y="1984248"/>
            <a:chExt cx="1712328" cy="11156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8DDFD47-F191-6C1A-D120-A682A0120DDB}"/>
                </a:ext>
              </a:extLst>
            </p:cNvPr>
            <p:cNvSpPr txBox="1"/>
            <p:nvPr/>
          </p:nvSpPr>
          <p:spPr>
            <a:xfrm>
              <a:off x="307280" y="1984248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4: MCR-4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5747A7-7FEC-D04D-4DDF-C3208F36E982}"/>
                </a:ext>
              </a:extLst>
            </p:cNvPr>
            <p:cNvSpPr/>
            <p:nvPr/>
          </p:nvSpPr>
          <p:spPr>
            <a:xfrm rot="594085">
              <a:off x="326305" y="2390374"/>
              <a:ext cx="274587" cy="245071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794BF-D671-BD9C-B5A6-226B6BC4252B}"/>
                </a:ext>
              </a:extLst>
            </p:cNvPr>
            <p:cNvSpPr txBox="1"/>
            <p:nvPr/>
          </p:nvSpPr>
          <p:spPr>
            <a:xfrm>
              <a:off x="611714" y="2328243"/>
              <a:ext cx="910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Positive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E3671F-A3F4-D92D-E562-28FA37443F3E}"/>
                </a:ext>
              </a:extLst>
            </p:cNvPr>
            <p:cNvSpPr/>
            <p:nvPr/>
          </p:nvSpPr>
          <p:spPr>
            <a:xfrm rot="594085">
              <a:off x="326305" y="2792710"/>
              <a:ext cx="274587" cy="245071"/>
            </a:xfrm>
            <a:prstGeom prst="ellipse">
              <a:avLst/>
            </a:prstGeom>
            <a:solidFill>
              <a:srgbClr val="FF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D8098B-E14F-67D5-C9FE-B7506D54FCC2}"/>
                </a:ext>
              </a:extLst>
            </p:cNvPr>
            <p:cNvSpPr txBox="1"/>
            <p:nvPr/>
          </p:nvSpPr>
          <p:spPr>
            <a:xfrm>
              <a:off x="611714" y="2730579"/>
              <a:ext cx="100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Negative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E82D9E7-EC24-648D-96FD-0E567367C562}"/>
              </a:ext>
            </a:extLst>
          </p:cNvPr>
          <p:cNvSpPr/>
          <p:nvPr/>
        </p:nvSpPr>
        <p:spPr>
          <a:xfrm rot="10800000">
            <a:off x="6769552" y="-38826"/>
            <a:ext cx="2042741" cy="328079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DEFD10-60F7-E83E-453C-1E87C0DFF1B8}"/>
              </a:ext>
            </a:extLst>
          </p:cNvPr>
          <p:cNvSpPr/>
          <p:nvPr/>
        </p:nvSpPr>
        <p:spPr>
          <a:xfrm rot="15643231">
            <a:off x="4556563" y="1925679"/>
            <a:ext cx="2135053" cy="3788045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91C80-8527-DB7F-DAE1-4B77E35AA6D7}"/>
              </a:ext>
            </a:extLst>
          </p:cNvPr>
          <p:cNvSpPr/>
          <p:nvPr/>
        </p:nvSpPr>
        <p:spPr>
          <a:xfrm rot="17571695">
            <a:off x="5151677" y="868863"/>
            <a:ext cx="1474272" cy="3362443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6B50E8-B5DA-CA0B-D100-1A7254FECF4E}"/>
              </a:ext>
            </a:extLst>
          </p:cNvPr>
          <p:cNvSpPr/>
          <p:nvPr/>
        </p:nvSpPr>
        <p:spPr>
          <a:xfrm rot="8454414">
            <a:off x="7514736" y="3263889"/>
            <a:ext cx="2980115" cy="3693522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B3A091-77A5-065D-BD66-0B0B132C59B0}"/>
              </a:ext>
            </a:extLst>
          </p:cNvPr>
          <p:cNvSpPr/>
          <p:nvPr/>
        </p:nvSpPr>
        <p:spPr>
          <a:xfrm rot="13430196">
            <a:off x="5733205" y="3084820"/>
            <a:ext cx="1891992" cy="3693522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24062C-4DA9-F8D0-EE4F-BBF8786ACED8}"/>
              </a:ext>
            </a:extLst>
          </p:cNvPr>
          <p:cNvSpPr/>
          <p:nvPr/>
        </p:nvSpPr>
        <p:spPr>
          <a:xfrm rot="13914226">
            <a:off x="9156288" y="279424"/>
            <a:ext cx="1332663" cy="3337059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345B98-9A91-C864-68FB-03FE84B38075}"/>
              </a:ext>
            </a:extLst>
          </p:cNvPr>
          <p:cNvSpPr/>
          <p:nvPr/>
        </p:nvSpPr>
        <p:spPr>
          <a:xfrm rot="4582059">
            <a:off x="9165490" y="1005968"/>
            <a:ext cx="1264350" cy="3621991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438889A-7F63-2547-57CC-4099F6B30466}"/>
              </a:ext>
            </a:extLst>
          </p:cNvPr>
          <p:cNvSpPr/>
          <p:nvPr/>
        </p:nvSpPr>
        <p:spPr>
          <a:xfrm rot="17348675">
            <a:off x="7329020" y="1174692"/>
            <a:ext cx="2998382" cy="769581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6D8BD-26FF-5F5C-41DD-ADC2EAB7562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MCR-4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ROCker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model using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ROCkOut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150bp reads</a:t>
            </a:r>
          </a:p>
        </p:txBody>
      </p:sp>
      <p:pic>
        <p:nvPicPr>
          <p:cNvPr id="4" name="Picture 3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5B652640-3225-C479-76EA-BF76C46C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6587"/>
            <a:ext cx="12192000" cy="497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4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4414-2209-D157-BB20-5869D5E91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55184-CB63-2740-05AD-011585BAD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MCR-8 Clade positive</a:t>
            </a:r>
          </a:p>
          <a:p>
            <a:r>
              <a:rPr lang="en-US" dirty="0"/>
              <a:t>All other clades negative</a:t>
            </a:r>
          </a:p>
        </p:txBody>
      </p:sp>
    </p:spTree>
    <p:extLst>
      <p:ext uri="{BB962C8B-B14F-4D97-AF65-F5344CB8AC3E}">
        <p14:creationId xmlns:p14="http://schemas.microsoft.com/office/powerpoint/2010/main" val="423708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01F621-88CA-2513-2B25-BDAA68CAF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699"/>
          <a:stretch/>
        </p:blipFill>
        <p:spPr>
          <a:xfrm>
            <a:off x="3775420" y="0"/>
            <a:ext cx="831056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352D8-ABAF-C5E6-8CEF-9096140A75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03" t="95817" r="43135"/>
          <a:stretch/>
        </p:blipFill>
        <p:spPr>
          <a:xfrm>
            <a:off x="5300869" y="6202018"/>
            <a:ext cx="927654" cy="380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AF2591-FF2A-929B-B41C-9D1E7DCFA6D4}"/>
              </a:ext>
            </a:extLst>
          </p:cNvPr>
          <p:cNvSpPr txBox="1"/>
          <p:nvPr/>
        </p:nvSpPr>
        <p:spPr>
          <a:xfrm>
            <a:off x="3201448" y="3752165"/>
            <a:ext cx="817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MCR-1</a:t>
            </a:r>
          </a:p>
          <a:p>
            <a:r>
              <a:rPr lang="en-US" dirty="0"/>
              <a:t>MCR-2</a:t>
            </a:r>
          </a:p>
          <a:p>
            <a:r>
              <a:rPr lang="en-US" dirty="0"/>
              <a:t>MCR-6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1F967-7CA1-55C5-F6B5-F099F36E4344}"/>
              </a:ext>
            </a:extLst>
          </p:cNvPr>
          <p:cNvSpPr txBox="1"/>
          <p:nvPr/>
        </p:nvSpPr>
        <p:spPr>
          <a:xfrm>
            <a:off x="11075448" y="125045"/>
            <a:ext cx="934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MCR-3</a:t>
            </a:r>
          </a:p>
          <a:p>
            <a:r>
              <a:rPr lang="en-US" dirty="0"/>
              <a:t>MCR-7</a:t>
            </a:r>
          </a:p>
          <a:p>
            <a:r>
              <a:rPr lang="en-US" dirty="0"/>
              <a:t>MCR-9</a:t>
            </a:r>
          </a:p>
          <a:p>
            <a:r>
              <a:rPr lang="en-US" dirty="0"/>
              <a:t>MCR-10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279E2-0697-6470-AA51-1614D8D1503A}"/>
              </a:ext>
            </a:extLst>
          </p:cNvPr>
          <p:cNvSpPr txBox="1"/>
          <p:nvPr/>
        </p:nvSpPr>
        <p:spPr>
          <a:xfrm>
            <a:off x="7428008" y="12504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B8CEE-8244-46E8-1CFF-817394EFC102}"/>
              </a:ext>
            </a:extLst>
          </p:cNvPr>
          <p:cNvSpPr txBox="1"/>
          <p:nvPr/>
        </p:nvSpPr>
        <p:spPr>
          <a:xfrm>
            <a:off x="9378728" y="125045"/>
            <a:ext cx="15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MCR-4</a:t>
            </a:r>
          </a:p>
          <a:p>
            <a:r>
              <a:rPr lang="en-US" dirty="0"/>
              <a:t>All </a:t>
            </a:r>
            <a:r>
              <a:rPr lang="en-US" dirty="0" err="1"/>
              <a:t>shewanella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CC4AAE-593F-7755-9E7A-31E21233B486}"/>
              </a:ext>
            </a:extLst>
          </p:cNvPr>
          <p:cNvSpPr txBox="1"/>
          <p:nvPr/>
        </p:nvSpPr>
        <p:spPr>
          <a:xfrm>
            <a:off x="10587768" y="505264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474A77-9D02-C4D5-83CC-8499FA62DB38}"/>
              </a:ext>
            </a:extLst>
          </p:cNvPr>
          <p:cNvGrpSpPr/>
          <p:nvPr/>
        </p:nvGrpSpPr>
        <p:grpSpPr>
          <a:xfrm>
            <a:off x="731262" y="725209"/>
            <a:ext cx="1712328" cy="1115663"/>
            <a:chOff x="307280" y="1984248"/>
            <a:chExt cx="1712328" cy="11156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8DDFD47-F191-6C1A-D120-A682A0120DDB}"/>
                </a:ext>
              </a:extLst>
            </p:cNvPr>
            <p:cNvSpPr txBox="1"/>
            <p:nvPr/>
          </p:nvSpPr>
          <p:spPr>
            <a:xfrm>
              <a:off x="307280" y="1984248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5: MCR-8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5747A7-7FEC-D04D-4DDF-C3208F36E982}"/>
                </a:ext>
              </a:extLst>
            </p:cNvPr>
            <p:cNvSpPr/>
            <p:nvPr/>
          </p:nvSpPr>
          <p:spPr>
            <a:xfrm rot="594085">
              <a:off x="326305" y="2390374"/>
              <a:ext cx="274587" cy="245071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794BF-D671-BD9C-B5A6-226B6BC4252B}"/>
                </a:ext>
              </a:extLst>
            </p:cNvPr>
            <p:cNvSpPr txBox="1"/>
            <p:nvPr/>
          </p:nvSpPr>
          <p:spPr>
            <a:xfrm>
              <a:off x="611714" y="2328243"/>
              <a:ext cx="910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Positive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E3671F-A3F4-D92D-E562-28FA37443F3E}"/>
                </a:ext>
              </a:extLst>
            </p:cNvPr>
            <p:cNvSpPr/>
            <p:nvPr/>
          </p:nvSpPr>
          <p:spPr>
            <a:xfrm rot="594085">
              <a:off x="326305" y="2792710"/>
              <a:ext cx="274587" cy="245071"/>
            </a:xfrm>
            <a:prstGeom prst="ellipse">
              <a:avLst/>
            </a:prstGeom>
            <a:solidFill>
              <a:srgbClr val="FF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D8098B-E14F-67D5-C9FE-B7506D54FCC2}"/>
                </a:ext>
              </a:extLst>
            </p:cNvPr>
            <p:cNvSpPr txBox="1"/>
            <p:nvPr/>
          </p:nvSpPr>
          <p:spPr>
            <a:xfrm>
              <a:off x="611714" y="2730579"/>
              <a:ext cx="100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Negative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E82D9E7-EC24-648D-96FD-0E567367C562}"/>
              </a:ext>
            </a:extLst>
          </p:cNvPr>
          <p:cNvSpPr/>
          <p:nvPr/>
        </p:nvSpPr>
        <p:spPr>
          <a:xfrm rot="9966097">
            <a:off x="6650099" y="251132"/>
            <a:ext cx="1350010" cy="328079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943390-46A6-0FC8-1D7F-D7277507A595}"/>
              </a:ext>
            </a:extLst>
          </p:cNvPr>
          <p:cNvSpPr/>
          <p:nvPr/>
        </p:nvSpPr>
        <p:spPr>
          <a:xfrm rot="12119156">
            <a:off x="8475329" y="-22300"/>
            <a:ext cx="883050" cy="328079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DEFD10-60F7-E83E-453C-1E87C0DFF1B8}"/>
              </a:ext>
            </a:extLst>
          </p:cNvPr>
          <p:cNvSpPr/>
          <p:nvPr/>
        </p:nvSpPr>
        <p:spPr>
          <a:xfrm rot="15643231">
            <a:off x="4556563" y="1925679"/>
            <a:ext cx="2135053" cy="3788045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91C80-8527-DB7F-DAE1-4B77E35AA6D7}"/>
              </a:ext>
            </a:extLst>
          </p:cNvPr>
          <p:cNvSpPr/>
          <p:nvPr/>
        </p:nvSpPr>
        <p:spPr>
          <a:xfrm rot="17571695">
            <a:off x="5151677" y="868863"/>
            <a:ext cx="1474272" cy="3362443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6B50E8-B5DA-CA0B-D100-1A7254FECF4E}"/>
              </a:ext>
            </a:extLst>
          </p:cNvPr>
          <p:cNvSpPr/>
          <p:nvPr/>
        </p:nvSpPr>
        <p:spPr>
          <a:xfrm rot="8454414">
            <a:off x="7514736" y="3263889"/>
            <a:ext cx="2980115" cy="3693522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B3A091-77A5-065D-BD66-0B0B132C59B0}"/>
              </a:ext>
            </a:extLst>
          </p:cNvPr>
          <p:cNvSpPr/>
          <p:nvPr/>
        </p:nvSpPr>
        <p:spPr>
          <a:xfrm rot="13430196">
            <a:off x="5733205" y="3084820"/>
            <a:ext cx="1891992" cy="3693522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24062C-4DA9-F8D0-EE4F-BBF8786ACED8}"/>
              </a:ext>
            </a:extLst>
          </p:cNvPr>
          <p:cNvSpPr/>
          <p:nvPr/>
        </p:nvSpPr>
        <p:spPr>
          <a:xfrm rot="13894281">
            <a:off x="9134061" y="463448"/>
            <a:ext cx="1382643" cy="3185421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345B98-9A91-C864-68FB-03FE84B38075}"/>
              </a:ext>
            </a:extLst>
          </p:cNvPr>
          <p:cNvSpPr/>
          <p:nvPr/>
        </p:nvSpPr>
        <p:spPr>
          <a:xfrm rot="4582059">
            <a:off x="9165490" y="1005968"/>
            <a:ext cx="1264350" cy="3621991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438889A-7F63-2547-57CC-4099F6B30466}"/>
              </a:ext>
            </a:extLst>
          </p:cNvPr>
          <p:cNvSpPr/>
          <p:nvPr/>
        </p:nvSpPr>
        <p:spPr>
          <a:xfrm rot="16672945">
            <a:off x="6561182" y="1310494"/>
            <a:ext cx="3332693" cy="454692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9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6D8BD-26FF-5F5C-41DD-ADC2EAB7562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MCR-8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ROCker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model using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ROCkOut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150bp reads</a:t>
            </a:r>
          </a:p>
        </p:txBody>
      </p:sp>
      <p:pic>
        <p:nvPicPr>
          <p:cNvPr id="5" name="Picture 4" descr="A picture containing text, electronics, display, computer&#10;&#10;Description automatically generated">
            <a:extLst>
              <a:ext uri="{FF2B5EF4-FFF2-40B4-BE49-F238E27FC236}">
                <a16:creationId xmlns:a16="http://schemas.microsoft.com/office/drawing/2014/main" id="{FBD9812D-BAE5-F8DB-CFC9-8E2E18567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96588"/>
            <a:ext cx="12191999" cy="497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1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4414-2209-D157-BB20-5869D5E91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55184-CB63-2740-05AD-011585BAD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MCR-1,2,6 Clade positive</a:t>
            </a:r>
          </a:p>
          <a:p>
            <a:r>
              <a:rPr lang="en-US" dirty="0"/>
              <a:t>All other clades negative</a:t>
            </a:r>
          </a:p>
        </p:txBody>
      </p:sp>
    </p:spTree>
    <p:extLst>
      <p:ext uri="{BB962C8B-B14F-4D97-AF65-F5344CB8AC3E}">
        <p14:creationId xmlns:p14="http://schemas.microsoft.com/office/powerpoint/2010/main" val="361538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01F621-88CA-2513-2B25-BDAA68CAF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699"/>
          <a:stretch/>
        </p:blipFill>
        <p:spPr>
          <a:xfrm>
            <a:off x="3775420" y="0"/>
            <a:ext cx="831056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352D8-ABAF-C5E6-8CEF-9096140A75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03" t="95817" r="43135"/>
          <a:stretch/>
        </p:blipFill>
        <p:spPr>
          <a:xfrm>
            <a:off x="5300869" y="6202018"/>
            <a:ext cx="927654" cy="380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AF2591-FF2A-929B-B41C-9D1E7DCFA6D4}"/>
              </a:ext>
            </a:extLst>
          </p:cNvPr>
          <p:cNvSpPr txBox="1"/>
          <p:nvPr/>
        </p:nvSpPr>
        <p:spPr>
          <a:xfrm>
            <a:off x="3201448" y="3752165"/>
            <a:ext cx="817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MCR-1</a:t>
            </a:r>
          </a:p>
          <a:p>
            <a:r>
              <a:rPr lang="en-US" dirty="0"/>
              <a:t>MCR-2</a:t>
            </a:r>
          </a:p>
          <a:p>
            <a:r>
              <a:rPr lang="en-US" dirty="0"/>
              <a:t>MCR-6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1F967-7CA1-55C5-F6B5-F099F36E4344}"/>
              </a:ext>
            </a:extLst>
          </p:cNvPr>
          <p:cNvSpPr txBox="1"/>
          <p:nvPr/>
        </p:nvSpPr>
        <p:spPr>
          <a:xfrm>
            <a:off x="11075448" y="125045"/>
            <a:ext cx="934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MCR-3</a:t>
            </a:r>
          </a:p>
          <a:p>
            <a:r>
              <a:rPr lang="en-US" dirty="0"/>
              <a:t>MCR-7</a:t>
            </a:r>
          </a:p>
          <a:p>
            <a:r>
              <a:rPr lang="en-US" dirty="0"/>
              <a:t>MCR-9</a:t>
            </a:r>
          </a:p>
          <a:p>
            <a:r>
              <a:rPr lang="en-US" dirty="0"/>
              <a:t>MCR-10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279E2-0697-6470-AA51-1614D8D1503A}"/>
              </a:ext>
            </a:extLst>
          </p:cNvPr>
          <p:cNvSpPr txBox="1"/>
          <p:nvPr/>
        </p:nvSpPr>
        <p:spPr>
          <a:xfrm>
            <a:off x="7428008" y="12504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B8CEE-8244-46E8-1CFF-817394EFC102}"/>
              </a:ext>
            </a:extLst>
          </p:cNvPr>
          <p:cNvSpPr txBox="1"/>
          <p:nvPr/>
        </p:nvSpPr>
        <p:spPr>
          <a:xfrm>
            <a:off x="9378728" y="125045"/>
            <a:ext cx="15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MCR-4</a:t>
            </a:r>
          </a:p>
          <a:p>
            <a:r>
              <a:rPr lang="en-US" dirty="0"/>
              <a:t>All </a:t>
            </a:r>
            <a:r>
              <a:rPr lang="en-US" dirty="0" err="1"/>
              <a:t>shewanella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CC4AAE-593F-7755-9E7A-31E21233B486}"/>
              </a:ext>
            </a:extLst>
          </p:cNvPr>
          <p:cNvSpPr txBox="1"/>
          <p:nvPr/>
        </p:nvSpPr>
        <p:spPr>
          <a:xfrm>
            <a:off x="10587768" y="505264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474A77-9D02-C4D5-83CC-8499FA62DB38}"/>
              </a:ext>
            </a:extLst>
          </p:cNvPr>
          <p:cNvGrpSpPr/>
          <p:nvPr/>
        </p:nvGrpSpPr>
        <p:grpSpPr>
          <a:xfrm>
            <a:off x="731262" y="725209"/>
            <a:ext cx="2061783" cy="1115663"/>
            <a:chOff x="307280" y="1984248"/>
            <a:chExt cx="2061783" cy="11156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8DDFD47-F191-6C1A-D120-A682A0120DDB}"/>
                </a:ext>
              </a:extLst>
            </p:cNvPr>
            <p:cNvSpPr txBox="1"/>
            <p:nvPr/>
          </p:nvSpPr>
          <p:spPr>
            <a:xfrm>
              <a:off x="307280" y="1984248"/>
              <a:ext cx="2061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1: MCR-1,2,6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5747A7-7FEC-D04D-4DDF-C3208F36E982}"/>
                </a:ext>
              </a:extLst>
            </p:cNvPr>
            <p:cNvSpPr/>
            <p:nvPr/>
          </p:nvSpPr>
          <p:spPr>
            <a:xfrm rot="594085">
              <a:off x="326305" y="2390374"/>
              <a:ext cx="274587" cy="245071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794BF-D671-BD9C-B5A6-226B6BC4252B}"/>
                </a:ext>
              </a:extLst>
            </p:cNvPr>
            <p:cNvSpPr txBox="1"/>
            <p:nvPr/>
          </p:nvSpPr>
          <p:spPr>
            <a:xfrm>
              <a:off x="611714" y="2328243"/>
              <a:ext cx="910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Positive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E3671F-A3F4-D92D-E562-28FA37443F3E}"/>
                </a:ext>
              </a:extLst>
            </p:cNvPr>
            <p:cNvSpPr/>
            <p:nvPr/>
          </p:nvSpPr>
          <p:spPr>
            <a:xfrm rot="594085">
              <a:off x="326305" y="2792710"/>
              <a:ext cx="274587" cy="245071"/>
            </a:xfrm>
            <a:prstGeom prst="ellipse">
              <a:avLst/>
            </a:prstGeom>
            <a:solidFill>
              <a:srgbClr val="FF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D8098B-E14F-67D5-C9FE-B7506D54FCC2}"/>
                </a:ext>
              </a:extLst>
            </p:cNvPr>
            <p:cNvSpPr txBox="1"/>
            <p:nvPr/>
          </p:nvSpPr>
          <p:spPr>
            <a:xfrm>
              <a:off x="611714" y="2730579"/>
              <a:ext cx="100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Negative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E82D9E7-EC24-648D-96FD-0E567367C562}"/>
              </a:ext>
            </a:extLst>
          </p:cNvPr>
          <p:cNvSpPr/>
          <p:nvPr/>
        </p:nvSpPr>
        <p:spPr>
          <a:xfrm rot="10800000">
            <a:off x="6769552" y="-38826"/>
            <a:ext cx="2042741" cy="328079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943390-46A6-0FC8-1D7F-D7277507A595}"/>
              </a:ext>
            </a:extLst>
          </p:cNvPr>
          <p:cNvSpPr/>
          <p:nvPr/>
        </p:nvSpPr>
        <p:spPr>
          <a:xfrm rot="12119156">
            <a:off x="8121327" y="-91066"/>
            <a:ext cx="1250411" cy="328079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DEFD10-60F7-E83E-453C-1E87C0DFF1B8}"/>
              </a:ext>
            </a:extLst>
          </p:cNvPr>
          <p:cNvSpPr/>
          <p:nvPr/>
        </p:nvSpPr>
        <p:spPr>
          <a:xfrm rot="14608330">
            <a:off x="8756698" y="523192"/>
            <a:ext cx="2135053" cy="3788045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91C80-8527-DB7F-DAE1-4B77E35AA6D7}"/>
              </a:ext>
            </a:extLst>
          </p:cNvPr>
          <p:cNvSpPr/>
          <p:nvPr/>
        </p:nvSpPr>
        <p:spPr>
          <a:xfrm rot="17571695">
            <a:off x="5151677" y="868863"/>
            <a:ext cx="1474272" cy="3362443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6B50E8-B5DA-CA0B-D100-1A7254FECF4E}"/>
              </a:ext>
            </a:extLst>
          </p:cNvPr>
          <p:cNvSpPr/>
          <p:nvPr/>
        </p:nvSpPr>
        <p:spPr>
          <a:xfrm rot="8454414">
            <a:off x="7514736" y="3263889"/>
            <a:ext cx="2980115" cy="3693522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B3A091-77A5-065D-BD66-0B0B132C59B0}"/>
              </a:ext>
            </a:extLst>
          </p:cNvPr>
          <p:cNvSpPr/>
          <p:nvPr/>
        </p:nvSpPr>
        <p:spPr>
          <a:xfrm rot="13430196">
            <a:off x="5733205" y="3084820"/>
            <a:ext cx="1891992" cy="3693522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3E6356-A4E7-29AB-C72A-8AEDD6E352CC}"/>
              </a:ext>
            </a:extLst>
          </p:cNvPr>
          <p:cNvSpPr/>
          <p:nvPr/>
        </p:nvSpPr>
        <p:spPr>
          <a:xfrm rot="16200000">
            <a:off x="5468107" y="1852070"/>
            <a:ext cx="337198" cy="3190736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3F5CE8E-16FC-3D17-DD48-324D39843447}"/>
              </a:ext>
            </a:extLst>
          </p:cNvPr>
          <p:cNvSpPr/>
          <p:nvPr/>
        </p:nvSpPr>
        <p:spPr>
          <a:xfrm rot="14770464">
            <a:off x="5394558" y="2603503"/>
            <a:ext cx="504701" cy="2973711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438889A-7F63-2547-57CC-4099F6B30466}"/>
              </a:ext>
            </a:extLst>
          </p:cNvPr>
          <p:cNvSpPr/>
          <p:nvPr/>
        </p:nvSpPr>
        <p:spPr>
          <a:xfrm rot="21023230">
            <a:off x="3579915" y="3598780"/>
            <a:ext cx="3860666" cy="342646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1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6D8BD-26FF-5F5C-41DD-ADC2EAB7562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MCR-1,2,6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ROCker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model using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ROCkOut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150bp reads</a:t>
            </a:r>
          </a:p>
        </p:txBody>
      </p:sp>
      <p:pic>
        <p:nvPicPr>
          <p:cNvPr id="5" name="Picture 4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84112C2F-EC6C-3356-4756-C8B739A1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6588"/>
            <a:ext cx="121920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3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4414-2209-D157-BB20-5869D5E91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55184-CB63-2740-05AD-011585BAD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MCR-3,7,9,10 Clade positive</a:t>
            </a:r>
          </a:p>
          <a:p>
            <a:r>
              <a:rPr lang="en-US" dirty="0"/>
              <a:t>All other clades negative</a:t>
            </a:r>
          </a:p>
        </p:txBody>
      </p:sp>
    </p:spTree>
    <p:extLst>
      <p:ext uri="{BB962C8B-B14F-4D97-AF65-F5344CB8AC3E}">
        <p14:creationId xmlns:p14="http://schemas.microsoft.com/office/powerpoint/2010/main" val="39782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01F621-88CA-2513-2B25-BDAA68CAF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699"/>
          <a:stretch/>
        </p:blipFill>
        <p:spPr>
          <a:xfrm>
            <a:off x="3775420" y="0"/>
            <a:ext cx="831056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352D8-ABAF-C5E6-8CEF-9096140A75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03" t="95817" r="43135"/>
          <a:stretch/>
        </p:blipFill>
        <p:spPr>
          <a:xfrm>
            <a:off x="5300869" y="6202018"/>
            <a:ext cx="927654" cy="380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AF2591-FF2A-929B-B41C-9D1E7DCFA6D4}"/>
              </a:ext>
            </a:extLst>
          </p:cNvPr>
          <p:cNvSpPr txBox="1"/>
          <p:nvPr/>
        </p:nvSpPr>
        <p:spPr>
          <a:xfrm>
            <a:off x="3201448" y="3752165"/>
            <a:ext cx="817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MCR-1</a:t>
            </a:r>
          </a:p>
          <a:p>
            <a:r>
              <a:rPr lang="en-US" dirty="0"/>
              <a:t>MCR-2</a:t>
            </a:r>
          </a:p>
          <a:p>
            <a:r>
              <a:rPr lang="en-US" dirty="0"/>
              <a:t>MCR-6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1F967-7CA1-55C5-F6B5-F099F36E4344}"/>
              </a:ext>
            </a:extLst>
          </p:cNvPr>
          <p:cNvSpPr txBox="1"/>
          <p:nvPr/>
        </p:nvSpPr>
        <p:spPr>
          <a:xfrm>
            <a:off x="11075448" y="125045"/>
            <a:ext cx="934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MCR-3</a:t>
            </a:r>
          </a:p>
          <a:p>
            <a:r>
              <a:rPr lang="en-US" dirty="0"/>
              <a:t>MCR-7</a:t>
            </a:r>
          </a:p>
          <a:p>
            <a:r>
              <a:rPr lang="en-US" dirty="0"/>
              <a:t>MCR-9</a:t>
            </a:r>
          </a:p>
          <a:p>
            <a:r>
              <a:rPr lang="en-US" dirty="0"/>
              <a:t>MCR-10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279E2-0697-6470-AA51-1614D8D1503A}"/>
              </a:ext>
            </a:extLst>
          </p:cNvPr>
          <p:cNvSpPr txBox="1"/>
          <p:nvPr/>
        </p:nvSpPr>
        <p:spPr>
          <a:xfrm>
            <a:off x="7428008" y="12504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B8CEE-8244-46E8-1CFF-817394EFC102}"/>
              </a:ext>
            </a:extLst>
          </p:cNvPr>
          <p:cNvSpPr txBox="1"/>
          <p:nvPr/>
        </p:nvSpPr>
        <p:spPr>
          <a:xfrm>
            <a:off x="9378728" y="125045"/>
            <a:ext cx="15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MCR-4</a:t>
            </a:r>
          </a:p>
          <a:p>
            <a:r>
              <a:rPr lang="en-US" dirty="0"/>
              <a:t>All </a:t>
            </a:r>
            <a:r>
              <a:rPr lang="en-US" dirty="0" err="1"/>
              <a:t>shewanella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CC4AAE-593F-7755-9E7A-31E21233B486}"/>
              </a:ext>
            </a:extLst>
          </p:cNvPr>
          <p:cNvSpPr txBox="1"/>
          <p:nvPr/>
        </p:nvSpPr>
        <p:spPr>
          <a:xfrm>
            <a:off x="10587768" y="505264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474A77-9D02-C4D5-83CC-8499FA62DB38}"/>
              </a:ext>
            </a:extLst>
          </p:cNvPr>
          <p:cNvGrpSpPr/>
          <p:nvPr/>
        </p:nvGrpSpPr>
        <p:grpSpPr>
          <a:xfrm>
            <a:off x="731262" y="725209"/>
            <a:ext cx="2353529" cy="1115663"/>
            <a:chOff x="307280" y="1984248"/>
            <a:chExt cx="2353529" cy="11156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8DDFD47-F191-6C1A-D120-A682A0120DDB}"/>
                </a:ext>
              </a:extLst>
            </p:cNvPr>
            <p:cNvSpPr txBox="1"/>
            <p:nvPr/>
          </p:nvSpPr>
          <p:spPr>
            <a:xfrm>
              <a:off x="307280" y="1984248"/>
              <a:ext cx="2353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2: MCR-3,7,9,10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5747A7-7FEC-D04D-4DDF-C3208F36E982}"/>
                </a:ext>
              </a:extLst>
            </p:cNvPr>
            <p:cNvSpPr/>
            <p:nvPr/>
          </p:nvSpPr>
          <p:spPr>
            <a:xfrm rot="594085">
              <a:off x="326305" y="2390374"/>
              <a:ext cx="274587" cy="245071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794BF-D671-BD9C-B5A6-226B6BC4252B}"/>
                </a:ext>
              </a:extLst>
            </p:cNvPr>
            <p:cNvSpPr txBox="1"/>
            <p:nvPr/>
          </p:nvSpPr>
          <p:spPr>
            <a:xfrm>
              <a:off x="611714" y="2328243"/>
              <a:ext cx="910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Positive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E3671F-A3F4-D92D-E562-28FA37443F3E}"/>
                </a:ext>
              </a:extLst>
            </p:cNvPr>
            <p:cNvSpPr/>
            <p:nvPr/>
          </p:nvSpPr>
          <p:spPr>
            <a:xfrm rot="594085">
              <a:off x="326305" y="2792710"/>
              <a:ext cx="274587" cy="245071"/>
            </a:xfrm>
            <a:prstGeom prst="ellipse">
              <a:avLst/>
            </a:prstGeom>
            <a:solidFill>
              <a:srgbClr val="FF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D8098B-E14F-67D5-C9FE-B7506D54FCC2}"/>
                </a:ext>
              </a:extLst>
            </p:cNvPr>
            <p:cNvSpPr txBox="1"/>
            <p:nvPr/>
          </p:nvSpPr>
          <p:spPr>
            <a:xfrm>
              <a:off x="611714" y="2730579"/>
              <a:ext cx="100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Negative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E82D9E7-EC24-648D-96FD-0E567367C562}"/>
              </a:ext>
            </a:extLst>
          </p:cNvPr>
          <p:cNvSpPr/>
          <p:nvPr/>
        </p:nvSpPr>
        <p:spPr>
          <a:xfrm rot="10800000">
            <a:off x="6769552" y="-38826"/>
            <a:ext cx="2042741" cy="328079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943390-46A6-0FC8-1D7F-D7277507A595}"/>
              </a:ext>
            </a:extLst>
          </p:cNvPr>
          <p:cNvSpPr/>
          <p:nvPr/>
        </p:nvSpPr>
        <p:spPr>
          <a:xfrm rot="12119156">
            <a:off x="8121327" y="-91066"/>
            <a:ext cx="1250411" cy="328079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DEFD10-60F7-E83E-453C-1E87C0DFF1B8}"/>
              </a:ext>
            </a:extLst>
          </p:cNvPr>
          <p:cNvSpPr/>
          <p:nvPr/>
        </p:nvSpPr>
        <p:spPr>
          <a:xfrm rot="15643231">
            <a:off x="4556563" y="1925679"/>
            <a:ext cx="2135053" cy="3788045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91C80-8527-DB7F-DAE1-4B77E35AA6D7}"/>
              </a:ext>
            </a:extLst>
          </p:cNvPr>
          <p:cNvSpPr/>
          <p:nvPr/>
        </p:nvSpPr>
        <p:spPr>
          <a:xfrm rot="17571695">
            <a:off x="5151677" y="868863"/>
            <a:ext cx="1474272" cy="3362443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6B50E8-B5DA-CA0B-D100-1A7254FECF4E}"/>
              </a:ext>
            </a:extLst>
          </p:cNvPr>
          <p:cNvSpPr/>
          <p:nvPr/>
        </p:nvSpPr>
        <p:spPr>
          <a:xfrm rot="8454414">
            <a:off x="7514736" y="3263889"/>
            <a:ext cx="2980115" cy="3693522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B3A091-77A5-065D-BD66-0B0B132C59B0}"/>
              </a:ext>
            </a:extLst>
          </p:cNvPr>
          <p:cNvSpPr/>
          <p:nvPr/>
        </p:nvSpPr>
        <p:spPr>
          <a:xfrm rot="13430196">
            <a:off x="5733205" y="3084820"/>
            <a:ext cx="1891992" cy="3693522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24062C-4DA9-F8D0-EE4F-BBF8786ACED8}"/>
              </a:ext>
            </a:extLst>
          </p:cNvPr>
          <p:cNvSpPr/>
          <p:nvPr/>
        </p:nvSpPr>
        <p:spPr>
          <a:xfrm rot="13351183">
            <a:off x="9179925" y="322688"/>
            <a:ext cx="685857" cy="3068621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345B98-9A91-C864-68FB-03FE84B38075}"/>
              </a:ext>
            </a:extLst>
          </p:cNvPr>
          <p:cNvSpPr/>
          <p:nvPr/>
        </p:nvSpPr>
        <p:spPr>
          <a:xfrm rot="4582059">
            <a:off x="9165490" y="1005968"/>
            <a:ext cx="1264350" cy="3621991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438889A-7F63-2547-57CC-4099F6B30466}"/>
              </a:ext>
            </a:extLst>
          </p:cNvPr>
          <p:cNvSpPr/>
          <p:nvPr/>
        </p:nvSpPr>
        <p:spPr>
          <a:xfrm rot="19717346">
            <a:off x="8689364" y="1529476"/>
            <a:ext cx="3332693" cy="454692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3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6D8BD-26FF-5F5C-41DD-ADC2EAB7562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MCR-3,7,9,10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ROCker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model using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ROCkOut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150bp reads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73EA59F-90F6-CAB9-AD2F-71D010ED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6588"/>
            <a:ext cx="12191999" cy="497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9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4414-2209-D157-BB20-5869D5E91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55184-CB63-2740-05AD-011585BAD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MCR-5 Clade positive</a:t>
            </a:r>
          </a:p>
          <a:p>
            <a:r>
              <a:rPr lang="en-US" dirty="0"/>
              <a:t>All other clades negative</a:t>
            </a:r>
          </a:p>
        </p:txBody>
      </p:sp>
    </p:spTree>
    <p:extLst>
      <p:ext uri="{BB962C8B-B14F-4D97-AF65-F5344CB8AC3E}">
        <p14:creationId xmlns:p14="http://schemas.microsoft.com/office/powerpoint/2010/main" val="56167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01F621-88CA-2513-2B25-BDAA68CAF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699"/>
          <a:stretch/>
        </p:blipFill>
        <p:spPr>
          <a:xfrm>
            <a:off x="3775420" y="0"/>
            <a:ext cx="831056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352D8-ABAF-C5E6-8CEF-9096140A75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03" t="95817" r="43135"/>
          <a:stretch/>
        </p:blipFill>
        <p:spPr>
          <a:xfrm>
            <a:off x="5300869" y="6202018"/>
            <a:ext cx="927654" cy="380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AF2591-FF2A-929B-B41C-9D1E7DCFA6D4}"/>
              </a:ext>
            </a:extLst>
          </p:cNvPr>
          <p:cNvSpPr txBox="1"/>
          <p:nvPr/>
        </p:nvSpPr>
        <p:spPr>
          <a:xfrm>
            <a:off x="3201448" y="3752165"/>
            <a:ext cx="817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MCR-1</a:t>
            </a:r>
          </a:p>
          <a:p>
            <a:r>
              <a:rPr lang="en-US" dirty="0"/>
              <a:t>MCR-2</a:t>
            </a:r>
          </a:p>
          <a:p>
            <a:r>
              <a:rPr lang="en-US" dirty="0"/>
              <a:t>MCR-6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1F967-7CA1-55C5-F6B5-F099F36E4344}"/>
              </a:ext>
            </a:extLst>
          </p:cNvPr>
          <p:cNvSpPr txBox="1"/>
          <p:nvPr/>
        </p:nvSpPr>
        <p:spPr>
          <a:xfrm>
            <a:off x="11075448" y="125045"/>
            <a:ext cx="934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MCR-3</a:t>
            </a:r>
          </a:p>
          <a:p>
            <a:r>
              <a:rPr lang="en-US" dirty="0"/>
              <a:t>MCR-7</a:t>
            </a:r>
          </a:p>
          <a:p>
            <a:r>
              <a:rPr lang="en-US" dirty="0"/>
              <a:t>MCR-9</a:t>
            </a:r>
          </a:p>
          <a:p>
            <a:r>
              <a:rPr lang="en-US" dirty="0"/>
              <a:t>MCR-10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279E2-0697-6470-AA51-1614D8D1503A}"/>
              </a:ext>
            </a:extLst>
          </p:cNvPr>
          <p:cNvSpPr txBox="1"/>
          <p:nvPr/>
        </p:nvSpPr>
        <p:spPr>
          <a:xfrm>
            <a:off x="7428008" y="12504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B8CEE-8244-46E8-1CFF-817394EFC102}"/>
              </a:ext>
            </a:extLst>
          </p:cNvPr>
          <p:cNvSpPr txBox="1"/>
          <p:nvPr/>
        </p:nvSpPr>
        <p:spPr>
          <a:xfrm>
            <a:off x="9378728" y="125045"/>
            <a:ext cx="15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MCR-4</a:t>
            </a:r>
          </a:p>
          <a:p>
            <a:r>
              <a:rPr lang="en-US" dirty="0"/>
              <a:t>All </a:t>
            </a:r>
            <a:r>
              <a:rPr lang="en-US" dirty="0" err="1"/>
              <a:t>shewanella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CC4AAE-593F-7755-9E7A-31E21233B486}"/>
              </a:ext>
            </a:extLst>
          </p:cNvPr>
          <p:cNvSpPr txBox="1"/>
          <p:nvPr/>
        </p:nvSpPr>
        <p:spPr>
          <a:xfrm>
            <a:off x="10587768" y="505264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MCR-5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474A77-9D02-C4D5-83CC-8499FA62DB38}"/>
              </a:ext>
            </a:extLst>
          </p:cNvPr>
          <p:cNvGrpSpPr/>
          <p:nvPr/>
        </p:nvGrpSpPr>
        <p:grpSpPr>
          <a:xfrm>
            <a:off x="731262" y="725209"/>
            <a:ext cx="1712328" cy="1115663"/>
            <a:chOff x="307280" y="1984248"/>
            <a:chExt cx="1712328" cy="11156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8DDFD47-F191-6C1A-D120-A682A0120DDB}"/>
                </a:ext>
              </a:extLst>
            </p:cNvPr>
            <p:cNvSpPr txBox="1"/>
            <p:nvPr/>
          </p:nvSpPr>
          <p:spPr>
            <a:xfrm>
              <a:off x="307280" y="1984248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3: MCR-5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5747A7-7FEC-D04D-4DDF-C3208F36E982}"/>
                </a:ext>
              </a:extLst>
            </p:cNvPr>
            <p:cNvSpPr/>
            <p:nvPr/>
          </p:nvSpPr>
          <p:spPr>
            <a:xfrm rot="594085">
              <a:off x="326305" y="2390374"/>
              <a:ext cx="274587" cy="245071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794BF-D671-BD9C-B5A6-226B6BC4252B}"/>
                </a:ext>
              </a:extLst>
            </p:cNvPr>
            <p:cNvSpPr txBox="1"/>
            <p:nvPr/>
          </p:nvSpPr>
          <p:spPr>
            <a:xfrm>
              <a:off x="611714" y="2328243"/>
              <a:ext cx="910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Positive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E3671F-A3F4-D92D-E562-28FA37443F3E}"/>
                </a:ext>
              </a:extLst>
            </p:cNvPr>
            <p:cNvSpPr/>
            <p:nvPr/>
          </p:nvSpPr>
          <p:spPr>
            <a:xfrm rot="594085">
              <a:off x="326305" y="2792710"/>
              <a:ext cx="274587" cy="245071"/>
            </a:xfrm>
            <a:prstGeom prst="ellipse">
              <a:avLst/>
            </a:prstGeom>
            <a:solidFill>
              <a:srgbClr val="FF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D8098B-E14F-67D5-C9FE-B7506D54FCC2}"/>
                </a:ext>
              </a:extLst>
            </p:cNvPr>
            <p:cNvSpPr txBox="1"/>
            <p:nvPr/>
          </p:nvSpPr>
          <p:spPr>
            <a:xfrm>
              <a:off x="611714" y="2730579"/>
              <a:ext cx="100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Negative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E82D9E7-EC24-648D-96FD-0E567367C562}"/>
              </a:ext>
            </a:extLst>
          </p:cNvPr>
          <p:cNvSpPr/>
          <p:nvPr/>
        </p:nvSpPr>
        <p:spPr>
          <a:xfrm rot="10800000">
            <a:off x="6769552" y="-38826"/>
            <a:ext cx="2042741" cy="328079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943390-46A6-0FC8-1D7F-D7277507A595}"/>
              </a:ext>
            </a:extLst>
          </p:cNvPr>
          <p:cNvSpPr/>
          <p:nvPr/>
        </p:nvSpPr>
        <p:spPr>
          <a:xfrm rot="12119156">
            <a:off x="8121327" y="-91066"/>
            <a:ext cx="1250411" cy="328079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DEFD10-60F7-E83E-453C-1E87C0DFF1B8}"/>
              </a:ext>
            </a:extLst>
          </p:cNvPr>
          <p:cNvSpPr/>
          <p:nvPr/>
        </p:nvSpPr>
        <p:spPr>
          <a:xfrm rot="15643231">
            <a:off x="4556563" y="1925679"/>
            <a:ext cx="2135053" cy="3788045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91C80-8527-DB7F-DAE1-4B77E35AA6D7}"/>
              </a:ext>
            </a:extLst>
          </p:cNvPr>
          <p:cNvSpPr/>
          <p:nvPr/>
        </p:nvSpPr>
        <p:spPr>
          <a:xfrm rot="17571695">
            <a:off x="5151677" y="868863"/>
            <a:ext cx="1474272" cy="3362443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6B50E8-B5DA-CA0B-D100-1A7254FECF4E}"/>
              </a:ext>
            </a:extLst>
          </p:cNvPr>
          <p:cNvSpPr/>
          <p:nvPr/>
        </p:nvSpPr>
        <p:spPr>
          <a:xfrm rot="8063466">
            <a:off x="7750800" y="3754896"/>
            <a:ext cx="1807275" cy="3372141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B3A091-77A5-065D-BD66-0B0B132C59B0}"/>
              </a:ext>
            </a:extLst>
          </p:cNvPr>
          <p:cNvSpPr/>
          <p:nvPr/>
        </p:nvSpPr>
        <p:spPr>
          <a:xfrm rot="13430196">
            <a:off x="5733205" y="3084820"/>
            <a:ext cx="1891992" cy="3693522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24062C-4DA9-F8D0-EE4F-BBF8786ACED8}"/>
              </a:ext>
            </a:extLst>
          </p:cNvPr>
          <p:cNvSpPr/>
          <p:nvPr/>
        </p:nvSpPr>
        <p:spPr>
          <a:xfrm rot="13947855">
            <a:off x="9042514" y="350323"/>
            <a:ext cx="1540507" cy="3276303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345B98-9A91-C864-68FB-03FE84B38075}"/>
              </a:ext>
            </a:extLst>
          </p:cNvPr>
          <p:cNvSpPr/>
          <p:nvPr/>
        </p:nvSpPr>
        <p:spPr>
          <a:xfrm rot="4582059">
            <a:off x="9165490" y="1005968"/>
            <a:ext cx="1264350" cy="3621991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A7BF8E9-D999-6ED2-32D5-4BFB989F7DD6}"/>
              </a:ext>
            </a:extLst>
          </p:cNvPr>
          <p:cNvSpPr/>
          <p:nvPr/>
        </p:nvSpPr>
        <p:spPr>
          <a:xfrm rot="17378206">
            <a:off x="9126345" y="2481930"/>
            <a:ext cx="649773" cy="3362443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438889A-7F63-2547-57CC-4099F6B30466}"/>
              </a:ext>
            </a:extLst>
          </p:cNvPr>
          <p:cNvSpPr/>
          <p:nvPr/>
        </p:nvSpPr>
        <p:spPr>
          <a:xfrm rot="1350472">
            <a:off x="8092130" y="4514535"/>
            <a:ext cx="3332693" cy="454692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9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5516</TotalTime>
  <Words>281</Words>
  <Application>Microsoft Macintosh PowerPoint</Application>
  <PresentationFormat>Widescreen</PresentationFormat>
  <Paragraphs>101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MCR Genes ROCker model summary</vt:lpstr>
      <vt:lpstr>Model 1</vt:lpstr>
      <vt:lpstr>PowerPoint Presentation</vt:lpstr>
      <vt:lpstr>PowerPoint Presentation</vt:lpstr>
      <vt:lpstr>Model 2</vt:lpstr>
      <vt:lpstr>PowerPoint Presentation</vt:lpstr>
      <vt:lpstr>PowerPoint Presentation</vt:lpstr>
      <vt:lpstr>Model 3</vt:lpstr>
      <vt:lpstr>PowerPoint Presentation</vt:lpstr>
      <vt:lpstr>PowerPoint Presentation</vt:lpstr>
      <vt:lpstr>Model 4</vt:lpstr>
      <vt:lpstr>PowerPoint Presentation</vt:lpstr>
      <vt:lpstr>PowerPoint Presentation</vt:lpstr>
      <vt:lpstr>Model 5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Conrad, Roth E</dc:creator>
  <cp:lastModifiedBy>Conrad, Roth E</cp:lastModifiedBy>
  <cp:revision>1</cp:revision>
  <dcterms:created xsi:type="dcterms:W3CDTF">2022-07-22T18:43:53Z</dcterms:created>
  <dcterms:modified xsi:type="dcterms:W3CDTF">2022-08-18T13:46:35Z</dcterms:modified>
</cp:coreProperties>
</file>