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media/image3.png" ContentType="image/png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50" r:id="rId3"/>
  </p:sldMasterIdLst>
  <p:sldIdLst>
    <p:sldId id="256" r:id="rId4"/>
    <p:sldId id="257" r:id="rId5"/>
    <p:sldId id="258" r:id="rId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/>
              <a:t>Muokkaa otsikon tekstimuotoa napsauttamalla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/>
              <a:t>Muokkaa jäsennyksen tekstimuotoa napsauttamalla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/>
              <a:t>Toinen jäsennystaso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/>
              <a:t>Kolmas jäsennystaso</a:t>
            </a:r>
            <a:endParaRPr/>
          </a:p>
          <a:p>
            <a:pPr lvl="3">
              <a:buSzPct val="45000"/>
              <a:buFont typeface="StarSymbol"/>
              <a:buChar char=""/>
            </a:pPr>
            <a:r>
              <a:rPr lang="fi-FI"/>
              <a:t>Neljäs jäsennystaso</a:t>
            </a:r>
            <a:endParaRPr/>
          </a:p>
          <a:p>
            <a:pPr lvl="4">
              <a:buSzPct val="45000"/>
              <a:buFont typeface="StarSymbol"/>
              <a:buChar char=""/>
            </a:pPr>
            <a:r>
              <a:rPr lang="fi-FI"/>
              <a:t>Viides jäsennystaso</a:t>
            </a:r>
            <a:endParaRPr/>
          </a:p>
          <a:p>
            <a:pPr lvl="5">
              <a:buSzPct val="45000"/>
              <a:buFont typeface="StarSymbol"/>
              <a:buChar char=""/>
            </a:pPr>
            <a:r>
              <a:rPr lang="fi-FI"/>
              <a:t>Kuudes jäsennystaso</a:t>
            </a:r>
            <a:endParaRPr/>
          </a:p>
          <a:p>
            <a:pPr lvl="6">
              <a:buSzPct val="45000"/>
              <a:buFont typeface="StarSymbol"/>
              <a:buChar char=""/>
            </a:pPr>
            <a:r>
              <a:rPr lang="fi-FI"/>
              <a:t>Seitsemäs jäsennystaso</a:t>
            </a:r>
            <a:endParaRPr/>
          </a:p>
          <a:p>
            <a:pPr lvl="7">
              <a:buSzPct val="45000"/>
              <a:buFont typeface="StarSymbol"/>
              <a:buChar char=""/>
            </a:pPr>
            <a:r>
              <a:rPr lang="fi-FI"/>
              <a:t>Kahdeksas jäsennystaso</a:t>
            </a:r>
            <a:endParaRPr/>
          </a:p>
          <a:p>
            <a:pPr lvl="8">
              <a:buSzPct val="45000"/>
              <a:buFont typeface="StarSymbol"/>
              <a:buChar char=""/>
            </a:pPr>
            <a:r>
              <a:rPr lang="fi-FI"/>
              <a:t>Yhdeksäs jäsennystaso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fi-FI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fi-FI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B181B1D1-8141-41D1-8100-F1F1B1D19121}" type="slidenum">
              <a:rPr lang="fi-FI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553320"/>
            <a:ext cx="8856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/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792000" y="1980000"/>
            <a:ext cx="828000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fi-FI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i-FI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i-FI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i-FI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i-FI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i-FI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i-FI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fi-FI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fi-FI"/>
              <a:t>Ninth Outline Level</a:t>
            </a:r>
            <a:endParaRPr/>
          </a:p>
        </p:txBody>
      </p:sp>
      <p:sp>
        <p:nvSpPr>
          <p:cNvPr id="7" name="PlaceHolder 3"/>
          <p:cNvSpPr>
            <a:spLocks noGrp="1"/>
          </p:cNvSpPr>
          <p:nvPr>
            <p:ph type="dt"/>
          </p:nvPr>
        </p:nvSpPr>
        <p:spPr>
          <a:xfrm>
            <a:off x="540000" y="6419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fi-FI" sz="1400"/>
              <a:t>&lt;date/time&gt;</a:t>
            </a:r>
            <a:endParaRPr/>
          </a:p>
        </p:txBody>
      </p:sp>
      <p:sp>
        <p:nvSpPr>
          <p:cNvPr id="8" name="PlaceHolder 4"/>
          <p:cNvSpPr>
            <a:spLocks noGrp="1"/>
          </p:cNvSpPr>
          <p:nvPr>
            <p:ph type="ftr"/>
          </p:nvPr>
        </p:nvSpPr>
        <p:spPr>
          <a:xfrm>
            <a:off x="3447360" y="6419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fi-FI" sz="1400"/>
              <a:t>&lt;footer&gt;</a:t>
            </a:r>
            <a:endParaRPr/>
          </a:p>
        </p:txBody>
      </p:sp>
      <p:sp>
        <p:nvSpPr>
          <p:cNvPr id="9" name="PlaceHolder 5"/>
          <p:cNvSpPr>
            <a:spLocks noGrp="1"/>
          </p:cNvSpPr>
          <p:nvPr>
            <p:ph type="sldNum"/>
          </p:nvPr>
        </p:nvSpPr>
        <p:spPr>
          <a:xfrm>
            <a:off x="7083360" y="6419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51D161E1-A1E1-41A1-8181-410121D17181}" type="slidenum">
              <a:rPr lang="fi-FI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1" r:id="rId3"/>
    <p:sldLayoutId id="2147483652" r:id="rId4"/>
    <p:sldLayoutId id="2147483653" r:id="rId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Shape 1"/>
          <p:cNvSpPr txBox="1"/>
          <p:nvPr/>
        </p:nvSpPr>
        <p:spPr>
          <a:xfrm>
            <a:off x="504000" y="553320"/>
            <a:ext cx="8856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/>
              <a:t>VA Fusion</a:t>
            </a:r>
            <a:endParaRPr/>
          </a:p>
        </p:txBody>
      </p:sp>
      <p:sp>
        <p:nvSpPr>
          <p:cNvPr id="11" name="TextShape 2"/>
          <p:cNvSpPr txBox="1"/>
          <p:nvPr/>
        </p:nvSpPr>
        <p:spPr>
          <a:xfrm>
            <a:off x="792000" y="2025000"/>
            <a:ext cx="8280000" cy="4899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/>
              <a:t>Arjun Comar</a:t>
            </a:r>
            <a:endParaRPr/>
          </a:p>
          <a:p>
            <a:pPr algn="ctr"/>
            <a:r>
              <a:rPr lang="fi-FI"/>
              <a:t>Mary Roth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Shape 1"/>
          <p:cNvSpPr txBox="1"/>
          <p:nvPr/>
        </p:nvSpPr>
        <p:spPr>
          <a:xfrm>
            <a:off x="504000" y="553320"/>
            <a:ext cx="8856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/>
              <a:t>Features</a:t>
            </a:r>
            <a:endParaRPr/>
          </a:p>
        </p:txBody>
      </p:sp>
      <p:sp>
        <p:nvSpPr>
          <p:cNvPr id="13" name="TextShape 2"/>
          <p:cNvSpPr txBox="1"/>
          <p:nvPr/>
        </p:nvSpPr>
        <p:spPr>
          <a:xfrm>
            <a:off x="792000" y="1980000"/>
            <a:ext cx="4040280" cy="4989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fi-FI"/>
              <a:t>Piano Mode</a:t>
            </a:r>
            <a:r>
              <a:rPr lang="fi-FI"/>
              <a:t>
</a:t>
            </a:r>
            <a:r>
              <a:rPr lang="fi-FI" sz="2800"/>
              <a:t>  – Snap-to Recording</a:t>
            </a:r>
            <a:r>
              <a:rPr lang="fi-FI" sz="2200"/>
              <a:t>
</a:t>
            </a:r>
            <a:r>
              <a:rPr lang="fi-FI" sz="2200"/>
              <a:t> </a:t>
            </a:r>
            <a:r>
              <a:rPr lang="fi-FI" sz="2800"/>
              <a:t>
</a:t>
            </a:r>
            <a:r>
              <a:rPr lang="fi-FI" sz="2800"/>
              <a:t>  – Forced Rhythm</a:t>
            </a:r>
            <a:r>
              <a:rPr lang="fi-FI" sz="2200"/>
              <a:t>
</a:t>
            </a:r>
            <a:r>
              <a:rPr lang="fi-FI" sz="2200"/>
              <a:t> </a:t>
            </a:r>
            <a:r>
              <a:rPr lang="fi-FI" sz="2800"/>
              <a:t>
</a:t>
            </a:r>
            <a:r>
              <a:rPr lang="fi-FI" sz="2800"/>
              <a:t>  – Free Recording</a:t>
            </a:r>
            <a:r>
              <a:rPr lang="fi-FI" sz="2200"/>
              <a:t>
</a:t>
            </a:r>
            <a:r>
              <a:rPr lang="fi-FI" sz="2200"/>
              <a:t> </a:t>
            </a:r>
            <a:r>
              <a:rPr lang="fi-FI" sz="2800"/>
              <a:t>
</a:t>
            </a:r>
            <a:r>
              <a:rPr lang="fi-FI" sz="2800"/>
              <a:t>  – Instrument                   Selection and               Combination</a:t>
            </a:r>
            <a:r>
              <a:rPr lang="fi-FI" sz="2200"/>
              <a:t>
</a:t>
            </a:r>
            <a:r>
              <a:rPr lang="fi-FI" sz="2200"/>
              <a:t> </a:t>
            </a:r>
            <a:r>
              <a:rPr lang="fi-FI" sz="2800"/>
              <a:t>
</a:t>
            </a:r>
            <a:r>
              <a:rPr lang="fi-FI" sz="2800"/>
              <a:t>  – Free Play</a:t>
            </a:r>
            <a:endParaRPr/>
          </a:p>
        </p:txBody>
      </p:sp>
      <p:sp>
        <p:nvSpPr>
          <p:cNvPr id="14" name="TextShape 3"/>
          <p:cNvSpPr txBox="1"/>
          <p:nvPr/>
        </p:nvSpPr>
        <p:spPr>
          <a:xfrm>
            <a:off x="5034600" y="1980000"/>
            <a:ext cx="4040280" cy="489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fi-FI"/>
              <a:t>Staff Mode</a:t>
            </a:r>
            <a:r>
              <a:rPr lang="fi-FI" sz="2800"/>
              <a:t>
</a:t>
            </a:r>
            <a:r>
              <a:rPr lang="fi-FI" sz="2800"/>
              <a:t>  – Simple gestures, character recognition</a:t>
            </a:r>
            <a:r>
              <a:rPr lang="fi-FI" sz="2200"/>
              <a:t>
</a:t>
            </a:r>
            <a:r>
              <a:rPr lang="fi-FI" sz="2200"/>
              <a:t> </a:t>
            </a:r>
            <a:r>
              <a:rPr lang="fi-FI" sz="2800"/>
              <a:t>
</a:t>
            </a:r>
            <a:r>
              <a:rPr lang="fi-FI" sz="2800"/>
              <a:t>  – Quick Adjustments </a:t>
            </a:r>
            <a:r>
              <a:rPr lang="fi-FI" sz="2200"/>
              <a:t>
</a:t>
            </a:r>
            <a:r>
              <a:rPr lang="fi-FI" sz="2200"/>
              <a:t>
</a:t>
            </a:r>
            <a:r>
              <a:rPr lang="fi-FI" sz="2800"/>
              <a:t>  – Overall view</a:t>
            </a:r>
            <a:r>
              <a:rPr lang="fi-FI" sz="2200"/>
              <a:t>
</a:t>
            </a:r>
            <a:r>
              <a:rPr lang="fi-FI" sz="2200"/>
              <a:t>
</a:t>
            </a:r>
            <a:r>
              <a:rPr lang="fi-FI" sz="2800"/>
              <a:t>  – Play snippets or the whole piece</a:t>
            </a:r>
            <a:r>
              <a:rPr lang="fi-FI" sz="2200"/>
              <a:t>
</a:t>
            </a:r>
            <a:r>
              <a:rPr lang="fi-FI" sz="2200"/>
              <a:t>
</a:t>
            </a:r>
            <a:r>
              <a:rPr lang="fi-FI" sz="2800"/>
              <a:t>  – Copy/Paste!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Shape 1"/>
          <p:cNvSpPr txBox="1"/>
          <p:nvPr/>
        </p:nvSpPr>
        <p:spPr>
          <a:xfrm>
            <a:off x="504000" y="553320"/>
            <a:ext cx="8856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/>
              <a:t>Staff Mode Mockup</a:t>
            </a:r>
            <a:endParaRPr/>
          </a:p>
        </p:txBody>
      </p:sp>
      <p:pic>
        <p:nvPicPr>
          <p:cNvPr descr="" id="1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08680" y="1665000"/>
            <a:ext cx="7049520" cy="496440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