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BD760-9B06-4425-8D98-3EDFFDD1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9-B1A7-48FF-8EAB-61FD25B2706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C6A87-0BC3-4C45-8289-F1E2D7FB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4E841-5DB4-453D-B28D-4E8E8097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8A4-DD46-409B-AD62-BE355AC5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BF7D0-1EB0-4BF0-967C-2008D679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9-B1A7-48FF-8EAB-61FD25B2706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53D16-B549-4B37-8D53-E7648EE6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D0099-3FA1-4B0B-8651-C597D103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8A4-DD46-409B-AD62-BE355AC5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98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62C4E-5B73-47CC-9909-5A524DABB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2C09-B1A7-48FF-8EAB-61FD25B2706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EFAD2-2D59-4543-BCED-F665AB970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3EB19-5EF6-4287-B209-BB29D5C40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B8A4-DD46-409B-AD62-BE355AC5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0991854-06F1-4A28-913E-7D74298DF7E0}"/>
              </a:ext>
            </a:extLst>
          </p:cNvPr>
          <p:cNvSpPr txBox="1"/>
          <p:nvPr/>
        </p:nvSpPr>
        <p:spPr>
          <a:xfrm>
            <a:off x="3595991" y="2007481"/>
            <a:ext cx="5000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spc="300" dirty="0"/>
              <a:t>通讯录管理</a:t>
            </a:r>
          </a:p>
        </p:txBody>
      </p:sp>
    </p:spTree>
    <p:extLst>
      <p:ext uri="{BB962C8B-B14F-4D97-AF65-F5344CB8AC3E}">
        <p14:creationId xmlns:p14="http://schemas.microsoft.com/office/powerpoint/2010/main" val="20213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A00FE04-11AA-4E81-854B-898CDD5702CC}"/>
              </a:ext>
            </a:extLst>
          </p:cNvPr>
          <p:cNvSpPr txBox="1"/>
          <p:nvPr/>
        </p:nvSpPr>
        <p:spPr>
          <a:xfrm>
            <a:off x="84221" y="120316"/>
            <a:ext cx="3515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/>
              <a:t>数据库物理模型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F17294-E7FE-4307-8E16-972E3BBD9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18" y="1497310"/>
            <a:ext cx="10767763" cy="51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 83">
            <a:extLst>
              <a:ext uri="{FF2B5EF4-FFF2-40B4-BE49-F238E27FC236}">
                <a16:creationId xmlns:a16="http://schemas.microsoft.com/office/drawing/2014/main" id="{A2BA494D-FC36-4647-9594-474B6C6E191F}"/>
              </a:ext>
            </a:extLst>
          </p:cNvPr>
          <p:cNvSpPr txBox="1"/>
          <p:nvPr/>
        </p:nvSpPr>
        <p:spPr>
          <a:xfrm>
            <a:off x="7591619" y="2558910"/>
            <a:ext cx="122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77"/>
            <a:r>
              <a:rPr lang="en-US" altLang="zh-CN" b="1" err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Logstash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89A648-2920-4DA0-AF25-38F6B45C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73" y="1819392"/>
            <a:ext cx="457706" cy="800400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8D82DB0C-B5DC-4F47-B603-69D535258C92}"/>
              </a:ext>
            </a:extLst>
          </p:cNvPr>
          <p:cNvSpPr txBox="1"/>
          <p:nvPr/>
        </p:nvSpPr>
        <p:spPr>
          <a:xfrm>
            <a:off x="5567893" y="2558910"/>
            <a:ext cx="16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77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DDE609A7-E858-475B-A965-332150E5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80" y="1819392"/>
            <a:ext cx="457706" cy="800400"/>
          </a:xfrm>
          <a:prstGeom prst="rect">
            <a:avLst/>
          </a:prstGeom>
        </p:spPr>
      </p:pic>
      <p:grpSp>
        <p:nvGrpSpPr>
          <p:cNvPr id="89" name="组合 88">
            <a:extLst>
              <a:ext uri="{FF2B5EF4-FFF2-40B4-BE49-F238E27FC236}">
                <a16:creationId xmlns:a16="http://schemas.microsoft.com/office/drawing/2014/main" id="{CF8CA574-59C0-438C-AEB2-1CA3310BDA74}"/>
              </a:ext>
            </a:extLst>
          </p:cNvPr>
          <p:cNvGrpSpPr/>
          <p:nvPr/>
        </p:nvGrpSpPr>
        <p:grpSpPr>
          <a:xfrm>
            <a:off x="7300979" y="358282"/>
            <a:ext cx="980269" cy="1108850"/>
            <a:chOff x="4637635" y="1268760"/>
            <a:chExt cx="980269" cy="1108850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745DF14-113A-476F-9D28-26C0A211CA0A}"/>
                </a:ext>
              </a:extLst>
            </p:cNvPr>
            <p:cNvSpPr txBox="1"/>
            <p:nvPr/>
          </p:nvSpPr>
          <p:spPr>
            <a:xfrm>
              <a:off x="4637635" y="2008278"/>
              <a:ext cx="980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/>
              <a:r>
                <a:rPr lang="en-US" altLang="zh-CN" b="1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Kibana</a:t>
              </a:r>
              <a:endParaRPr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789E2699-3EA9-4634-B49E-7F79F8FFC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8916" y="1268760"/>
              <a:ext cx="457706" cy="800400"/>
            </a:xfrm>
            <a:prstGeom prst="rect">
              <a:avLst/>
            </a:prstGeom>
          </p:spPr>
        </p:pic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3D0FB5E4-5E12-4B77-9F05-A9E1B3BF38E9}"/>
              </a:ext>
            </a:extLst>
          </p:cNvPr>
          <p:cNvSpPr txBox="1"/>
          <p:nvPr/>
        </p:nvSpPr>
        <p:spPr>
          <a:xfrm>
            <a:off x="9375846" y="2552894"/>
            <a:ext cx="8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77"/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8DEB23DC-3970-4C5D-B913-97AEE2AC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455" y="1827385"/>
            <a:ext cx="457706" cy="800400"/>
          </a:xfrm>
          <a:prstGeom prst="rect">
            <a:avLst/>
          </a:prstGeom>
        </p:spPr>
      </p:pic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9219FD3F-6F24-456B-916A-0B05D91B2951}"/>
              </a:ext>
            </a:extLst>
          </p:cNvPr>
          <p:cNvCxnSpPr>
            <a:cxnSpLocks/>
            <a:endCxn id="147" idx="1"/>
          </p:cNvCxnSpPr>
          <p:nvPr/>
        </p:nvCxnSpPr>
        <p:spPr>
          <a:xfrm>
            <a:off x="10532000" y="5228014"/>
            <a:ext cx="766431" cy="0"/>
          </a:xfrm>
          <a:prstGeom prst="straightConnector1">
            <a:avLst/>
          </a:prstGeom>
          <a:noFill/>
          <a:ln w="25400" cap="flat" cmpd="sng" algn="ctr">
            <a:solidFill>
              <a:srgbClr val="51793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067AC93-29B9-45FF-B374-0AAB7A1FC200}"/>
              </a:ext>
            </a:extLst>
          </p:cNvPr>
          <p:cNvCxnSpPr>
            <a:stCxn id="94" idx="1"/>
            <a:endCxn id="85" idx="3"/>
          </p:cNvCxnSpPr>
          <p:nvPr/>
        </p:nvCxnSpPr>
        <p:spPr>
          <a:xfrm flipH="1" flipV="1">
            <a:off x="8432179" y="2219592"/>
            <a:ext cx="1136276" cy="799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3F6C3D1B-E17D-4EA1-B421-BE088AD0816F}"/>
              </a:ext>
            </a:extLst>
          </p:cNvPr>
          <p:cNvCxnSpPr>
            <a:stCxn id="85" idx="1"/>
            <a:endCxn id="88" idx="3"/>
          </p:cNvCxnSpPr>
          <p:nvPr/>
        </p:nvCxnSpPr>
        <p:spPr>
          <a:xfrm flipH="1">
            <a:off x="6627486" y="2219592"/>
            <a:ext cx="1346987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30" name="图片 129">
            <a:extLst>
              <a:ext uri="{FF2B5EF4-FFF2-40B4-BE49-F238E27FC236}">
                <a16:creationId xmlns:a16="http://schemas.microsoft.com/office/drawing/2014/main" id="{1191D936-6FAA-4BC4-8C0F-D91F0F8CC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486" y="5514487"/>
            <a:ext cx="457706" cy="800400"/>
          </a:xfrm>
          <a:prstGeom prst="rect">
            <a:avLst/>
          </a:prstGeom>
        </p:spPr>
      </p:pic>
      <p:sp>
        <p:nvSpPr>
          <p:cNvPr id="131" name="文本框 130">
            <a:extLst>
              <a:ext uri="{FF2B5EF4-FFF2-40B4-BE49-F238E27FC236}">
                <a16:creationId xmlns:a16="http://schemas.microsoft.com/office/drawing/2014/main" id="{6C751A69-9F06-40CD-BFFA-34EFA44EFA1B}"/>
              </a:ext>
            </a:extLst>
          </p:cNvPr>
          <p:cNvSpPr txBox="1"/>
          <p:nvPr/>
        </p:nvSpPr>
        <p:spPr>
          <a:xfrm>
            <a:off x="2714441" y="619529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77"/>
            <a:r>
              <a:rPr lang="en-US" altLang="zh-CN" b="1" dirty="0">
                <a:solidFill>
                  <a:srgbClr val="205F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b="1" dirty="0">
                <a:solidFill>
                  <a:srgbClr val="205F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921E1C32-0870-4664-9BD9-A30E288F9CEC}"/>
              </a:ext>
            </a:extLst>
          </p:cNvPr>
          <p:cNvGrpSpPr/>
          <p:nvPr/>
        </p:nvGrpSpPr>
        <p:grpSpPr>
          <a:xfrm>
            <a:off x="2958169" y="2450716"/>
            <a:ext cx="877163" cy="1108849"/>
            <a:chOff x="4674604" y="2450716"/>
            <a:chExt cx="877163" cy="1108849"/>
          </a:xfrm>
        </p:grpSpPr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380248EA-F965-411C-A2CD-5DDD8F9ED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1496" y="2450716"/>
              <a:ext cx="513668" cy="801582"/>
            </a:xfrm>
            <a:prstGeom prst="rect">
              <a:avLst/>
            </a:prstGeom>
          </p:spPr>
        </p:pic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B4A5D1D8-3912-4339-BCA5-D29CC0379EA8}"/>
                </a:ext>
              </a:extLst>
            </p:cNvPr>
            <p:cNvSpPr txBox="1"/>
            <p:nvPr/>
          </p:nvSpPr>
          <p:spPr>
            <a:xfrm>
              <a:off x="4674604" y="319023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/>
              <a:r>
                <a:rPr lang="zh-CN" altLang="en-US" b="1">
                  <a:solidFill>
                    <a:srgbClr val="FB88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防火墙</a:t>
              </a:r>
            </a:p>
          </p:txBody>
        </p:sp>
      </p:grp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35D39168-44D1-4DE6-A566-8B3DC1A66FC1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3630192" y="5914687"/>
            <a:ext cx="1339148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miter lim="800000"/>
          </a:ln>
          <a:effectLst/>
        </p:spPr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FC95018-20E7-48DC-98FD-4A46AA2BF3B4}"/>
              </a:ext>
            </a:extLst>
          </p:cNvPr>
          <p:cNvCxnSpPr>
            <a:stCxn id="134" idx="2"/>
            <a:endCxn id="130" idx="0"/>
          </p:cNvCxnSpPr>
          <p:nvPr/>
        </p:nvCxnSpPr>
        <p:spPr>
          <a:xfrm>
            <a:off x="3396751" y="3559565"/>
            <a:ext cx="4588" cy="19549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55961E4B-8FBC-4C2F-A282-D2B9035DD0A8}"/>
              </a:ext>
            </a:extLst>
          </p:cNvPr>
          <p:cNvGrpSpPr/>
          <p:nvPr/>
        </p:nvGrpSpPr>
        <p:grpSpPr>
          <a:xfrm>
            <a:off x="1300350" y="1261638"/>
            <a:ext cx="1152128" cy="4226522"/>
            <a:chOff x="407368" y="1268760"/>
            <a:chExt cx="1152128" cy="4226522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CF5575D8-593A-49FB-869B-AE40B6796730}"/>
                </a:ext>
              </a:extLst>
            </p:cNvPr>
            <p:cNvSpPr/>
            <p:nvPr/>
          </p:nvSpPr>
          <p:spPr bwMode="auto">
            <a:xfrm>
              <a:off x="407368" y="1268760"/>
              <a:ext cx="1152128" cy="4226522"/>
            </a:xfrm>
            <a:prstGeom prst="rect">
              <a:avLst/>
            </a:prstGeom>
            <a:noFill/>
            <a:ln w="9525" cap="flat" cmpd="sng" algn="ctr">
              <a:solidFill>
                <a:srgbClr val="558ED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3200" tIns="40019" rIns="43200" bIns="4001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</a:endParaRPr>
            </a:p>
          </p:txBody>
        </p:sp>
        <p:sp>
          <p:nvSpPr>
            <p:cNvPr id="139" name="classroom-pc_73575">
              <a:extLst>
                <a:ext uri="{FF2B5EF4-FFF2-40B4-BE49-F238E27FC236}">
                  <a16:creationId xmlns:a16="http://schemas.microsoft.com/office/drawing/2014/main" id="{194B446A-0D29-48E8-8A2F-C8A320076C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9779" y="1534572"/>
              <a:ext cx="609685" cy="463129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>
              <a:noFill/>
            </a:ln>
          </p:spPr>
        </p:sp>
        <p:sp>
          <p:nvSpPr>
            <p:cNvPr id="140" name="notebook_35960">
              <a:extLst>
                <a:ext uri="{FF2B5EF4-FFF2-40B4-BE49-F238E27FC236}">
                  <a16:creationId xmlns:a16="http://schemas.microsoft.com/office/drawing/2014/main" id="{53EAA6E6-E469-4EF6-A598-88C885E6F3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9779" y="2723780"/>
              <a:ext cx="609685" cy="376503"/>
            </a:xfrm>
            <a:custGeom>
              <a:avLst/>
              <a:gdLst>
                <a:gd name="connsiteX0" fmla="*/ 228193 w 605169"/>
                <a:gd name="connsiteY0" fmla="*/ 345064 h 373715"/>
                <a:gd name="connsiteX1" fmla="*/ 228193 w 605169"/>
                <a:gd name="connsiteY1" fmla="*/ 354376 h 373715"/>
                <a:gd name="connsiteX2" fmla="*/ 369089 w 605169"/>
                <a:gd name="connsiteY2" fmla="*/ 354376 h 373715"/>
                <a:gd name="connsiteX3" fmla="*/ 369089 w 605169"/>
                <a:gd name="connsiteY3" fmla="*/ 345064 h 373715"/>
                <a:gd name="connsiteX4" fmla="*/ 67580 w 605169"/>
                <a:gd name="connsiteY4" fmla="*/ 323755 h 373715"/>
                <a:gd name="connsiteX5" fmla="*/ 295952 w 605169"/>
                <a:gd name="connsiteY5" fmla="*/ 323755 h 373715"/>
                <a:gd name="connsiteX6" fmla="*/ 309217 w 605169"/>
                <a:gd name="connsiteY6" fmla="*/ 323755 h 373715"/>
                <a:gd name="connsiteX7" fmla="*/ 537589 w 605169"/>
                <a:gd name="connsiteY7" fmla="*/ 323755 h 373715"/>
                <a:gd name="connsiteX8" fmla="*/ 605169 w 605169"/>
                <a:gd name="connsiteY8" fmla="*/ 327158 h 373715"/>
                <a:gd name="connsiteX9" fmla="*/ 605169 w 605169"/>
                <a:gd name="connsiteY9" fmla="*/ 373715 h 373715"/>
                <a:gd name="connsiteX10" fmla="*/ 0 w 605169"/>
                <a:gd name="connsiteY10" fmla="*/ 373715 h 373715"/>
                <a:gd name="connsiteX11" fmla="*/ 0 w 605169"/>
                <a:gd name="connsiteY11" fmla="*/ 327158 h 373715"/>
                <a:gd name="connsiteX12" fmla="*/ 102912 w 605169"/>
                <a:gd name="connsiteY12" fmla="*/ 35256 h 373715"/>
                <a:gd name="connsiteX13" fmla="*/ 102912 w 605169"/>
                <a:gd name="connsiteY13" fmla="*/ 274353 h 373715"/>
                <a:gd name="connsiteX14" fmla="*/ 502437 w 605169"/>
                <a:gd name="connsiteY14" fmla="*/ 274353 h 373715"/>
                <a:gd name="connsiteX15" fmla="*/ 502437 w 605169"/>
                <a:gd name="connsiteY15" fmla="*/ 35256 h 373715"/>
                <a:gd name="connsiteX16" fmla="*/ 67602 w 605169"/>
                <a:gd name="connsiteY16" fmla="*/ 0 h 373715"/>
                <a:gd name="connsiteX17" fmla="*/ 537568 w 605169"/>
                <a:gd name="connsiteY17" fmla="*/ 0 h 373715"/>
                <a:gd name="connsiteX18" fmla="*/ 537568 w 605169"/>
                <a:gd name="connsiteY18" fmla="*/ 309430 h 373715"/>
                <a:gd name="connsiteX19" fmla="*/ 67602 w 605169"/>
                <a:gd name="connsiteY19" fmla="*/ 309430 h 37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5169" h="373715">
                  <a:moveTo>
                    <a:pt x="228193" y="345064"/>
                  </a:moveTo>
                  <a:lnTo>
                    <a:pt x="228193" y="354376"/>
                  </a:lnTo>
                  <a:lnTo>
                    <a:pt x="369089" y="354376"/>
                  </a:lnTo>
                  <a:lnTo>
                    <a:pt x="369089" y="345064"/>
                  </a:lnTo>
                  <a:close/>
                  <a:moveTo>
                    <a:pt x="67580" y="323755"/>
                  </a:moveTo>
                  <a:lnTo>
                    <a:pt x="295952" y="323755"/>
                  </a:lnTo>
                  <a:lnTo>
                    <a:pt x="309217" y="323755"/>
                  </a:lnTo>
                  <a:lnTo>
                    <a:pt x="537589" y="323755"/>
                  </a:lnTo>
                  <a:lnTo>
                    <a:pt x="605169" y="327158"/>
                  </a:lnTo>
                  <a:lnTo>
                    <a:pt x="605169" y="373715"/>
                  </a:lnTo>
                  <a:lnTo>
                    <a:pt x="0" y="373715"/>
                  </a:lnTo>
                  <a:lnTo>
                    <a:pt x="0" y="327158"/>
                  </a:lnTo>
                  <a:close/>
                  <a:moveTo>
                    <a:pt x="102912" y="35256"/>
                  </a:moveTo>
                  <a:lnTo>
                    <a:pt x="102912" y="274353"/>
                  </a:lnTo>
                  <a:lnTo>
                    <a:pt x="502437" y="274353"/>
                  </a:lnTo>
                  <a:lnTo>
                    <a:pt x="502437" y="35256"/>
                  </a:lnTo>
                  <a:close/>
                  <a:moveTo>
                    <a:pt x="67602" y="0"/>
                  </a:moveTo>
                  <a:lnTo>
                    <a:pt x="537568" y="0"/>
                  </a:lnTo>
                  <a:lnTo>
                    <a:pt x="537568" y="309430"/>
                  </a:lnTo>
                  <a:lnTo>
                    <a:pt x="67602" y="30943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</p:sp>
        <p:sp>
          <p:nvSpPr>
            <p:cNvPr id="141" name="squared-tablet_15404">
              <a:extLst>
                <a:ext uri="{FF2B5EF4-FFF2-40B4-BE49-F238E27FC236}">
                  <a16:creationId xmlns:a16="http://schemas.microsoft.com/office/drawing/2014/main" id="{7269C00D-AF81-4241-95E3-1B33B991C751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818693" y="3686501"/>
              <a:ext cx="391855" cy="452132"/>
            </a:xfrm>
            <a:custGeom>
              <a:avLst/>
              <a:gdLst>
                <a:gd name="connsiteX0" fmla="*/ 241730 w 520326"/>
                <a:gd name="connsiteY0" fmla="*/ 524933 h 600364"/>
                <a:gd name="connsiteX1" fmla="*/ 241730 w 520326"/>
                <a:gd name="connsiteY1" fmla="*/ 554332 h 600364"/>
                <a:gd name="connsiteX2" fmla="*/ 278596 w 520326"/>
                <a:gd name="connsiteY2" fmla="*/ 554332 h 600364"/>
                <a:gd name="connsiteX3" fmla="*/ 278596 w 520326"/>
                <a:gd name="connsiteY3" fmla="*/ 524933 h 600364"/>
                <a:gd name="connsiteX4" fmla="*/ 234356 w 520326"/>
                <a:gd name="connsiteY4" fmla="*/ 511153 h 600364"/>
                <a:gd name="connsiteX5" fmla="*/ 286891 w 520326"/>
                <a:gd name="connsiteY5" fmla="*/ 511153 h 600364"/>
                <a:gd name="connsiteX6" fmla="*/ 294264 w 520326"/>
                <a:gd name="connsiteY6" fmla="*/ 518503 h 600364"/>
                <a:gd name="connsiteX7" fmla="*/ 294264 w 520326"/>
                <a:gd name="connsiteY7" fmla="*/ 560762 h 600364"/>
                <a:gd name="connsiteX8" fmla="*/ 286891 w 520326"/>
                <a:gd name="connsiteY8" fmla="*/ 568112 h 600364"/>
                <a:gd name="connsiteX9" fmla="*/ 234356 w 520326"/>
                <a:gd name="connsiteY9" fmla="*/ 568112 h 600364"/>
                <a:gd name="connsiteX10" fmla="*/ 226061 w 520326"/>
                <a:gd name="connsiteY10" fmla="*/ 560762 h 600364"/>
                <a:gd name="connsiteX11" fmla="*/ 226061 w 520326"/>
                <a:gd name="connsiteY11" fmla="*/ 518503 h 600364"/>
                <a:gd name="connsiteX12" fmla="*/ 234356 w 520326"/>
                <a:gd name="connsiteY12" fmla="*/ 511153 h 600364"/>
                <a:gd name="connsiteX13" fmla="*/ 60950 w 520326"/>
                <a:gd name="connsiteY13" fmla="*/ 65332 h 600364"/>
                <a:gd name="connsiteX14" fmla="*/ 60950 w 520326"/>
                <a:gd name="connsiteY14" fmla="*/ 482510 h 600364"/>
                <a:gd name="connsiteX15" fmla="*/ 460298 w 520326"/>
                <a:gd name="connsiteY15" fmla="*/ 482510 h 600364"/>
                <a:gd name="connsiteX16" fmla="*/ 460298 w 520326"/>
                <a:gd name="connsiteY16" fmla="*/ 65332 h 600364"/>
                <a:gd name="connsiteX17" fmla="*/ 53571 w 520326"/>
                <a:gd name="connsiteY17" fmla="*/ 50597 h 600364"/>
                <a:gd name="connsiteX18" fmla="*/ 467676 w 520326"/>
                <a:gd name="connsiteY18" fmla="*/ 50597 h 600364"/>
                <a:gd name="connsiteX19" fmla="*/ 475054 w 520326"/>
                <a:gd name="connsiteY19" fmla="*/ 57964 h 600364"/>
                <a:gd name="connsiteX20" fmla="*/ 475054 w 520326"/>
                <a:gd name="connsiteY20" fmla="*/ 489878 h 600364"/>
                <a:gd name="connsiteX21" fmla="*/ 467676 w 520326"/>
                <a:gd name="connsiteY21" fmla="*/ 497245 h 600364"/>
                <a:gd name="connsiteX22" fmla="*/ 53571 w 520326"/>
                <a:gd name="connsiteY22" fmla="*/ 497245 h 600364"/>
                <a:gd name="connsiteX23" fmla="*/ 45271 w 520326"/>
                <a:gd name="connsiteY23" fmla="*/ 489878 h 600364"/>
                <a:gd name="connsiteX24" fmla="*/ 45271 w 520326"/>
                <a:gd name="connsiteY24" fmla="*/ 57964 h 600364"/>
                <a:gd name="connsiteX25" fmla="*/ 53571 w 520326"/>
                <a:gd name="connsiteY25" fmla="*/ 50597 h 600364"/>
                <a:gd name="connsiteX26" fmla="*/ 15683 w 520326"/>
                <a:gd name="connsiteY26" fmla="*/ 15654 h 600364"/>
                <a:gd name="connsiteX27" fmla="*/ 15683 w 520326"/>
                <a:gd name="connsiteY27" fmla="*/ 585631 h 600364"/>
                <a:gd name="connsiteX28" fmla="*/ 505565 w 520326"/>
                <a:gd name="connsiteY28" fmla="*/ 585631 h 600364"/>
                <a:gd name="connsiteX29" fmla="*/ 505565 w 520326"/>
                <a:gd name="connsiteY29" fmla="*/ 15654 h 600364"/>
                <a:gd name="connsiteX30" fmla="*/ 7380 w 520326"/>
                <a:gd name="connsiteY30" fmla="*/ 0 h 600364"/>
                <a:gd name="connsiteX31" fmla="*/ 512946 w 520326"/>
                <a:gd name="connsiteY31" fmla="*/ 0 h 600364"/>
                <a:gd name="connsiteX32" fmla="*/ 520326 w 520326"/>
                <a:gd name="connsiteY32" fmla="*/ 7366 h 600364"/>
                <a:gd name="connsiteX33" fmla="*/ 520326 w 520326"/>
                <a:gd name="connsiteY33" fmla="*/ 592998 h 600364"/>
                <a:gd name="connsiteX34" fmla="*/ 512946 w 520326"/>
                <a:gd name="connsiteY34" fmla="*/ 600364 h 600364"/>
                <a:gd name="connsiteX35" fmla="*/ 7380 w 520326"/>
                <a:gd name="connsiteY35" fmla="*/ 600364 h 600364"/>
                <a:gd name="connsiteX36" fmla="*/ 0 w 520326"/>
                <a:gd name="connsiteY36" fmla="*/ 592998 h 600364"/>
                <a:gd name="connsiteX37" fmla="*/ 0 w 520326"/>
                <a:gd name="connsiteY37" fmla="*/ 7366 h 600364"/>
                <a:gd name="connsiteX38" fmla="*/ 7380 w 520326"/>
                <a:gd name="connsiteY38" fmla="*/ 0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20326" h="600364">
                  <a:moveTo>
                    <a:pt x="241730" y="524933"/>
                  </a:moveTo>
                  <a:lnTo>
                    <a:pt x="241730" y="554332"/>
                  </a:lnTo>
                  <a:lnTo>
                    <a:pt x="278596" y="554332"/>
                  </a:lnTo>
                  <a:lnTo>
                    <a:pt x="278596" y="524933"/>
                  </a:lnTo>
                  <a:close/>
                  <a:moveTo>
                    <a:pt x="234356" y="511153"/>
                  </a:moveTo>
                  <a:lnTo>
                    <a:pt x="286891" y="511153"/>
                  </a:lnTo>
                  <a:cubicBezTo>
                    <a:pt x="290578" y="511153"/>
                    <a:pt x="294264" y="513909"/>
                    <a:pt x="294264" y="518503"/>
                  </a:cubicBezTo>
                  <a:lnTo>
                    <a:pt x="294264" y="560762"/>
                  </a:lnTo>
                  <a:cubicBezTo>
                    <a:pt x="294264" y="565356"/>
                    <a:pt x="290578" y="568112"/>
                    <a:pt x="286891" y="568112"/>
                  </a:cubicBezTo>
                  <a:lnTo>
                    <a:pt x="234356" y="568112"/>
                  </a:lnTo>
                  <a:cubicBezTo>
                    <a:pt x="229748" y="568112"/>
                    <a:pt x="226061" y="565356"/>
                    <a:pt x="226061" y="560762"/>
                  </a:cubicBezTo>
                  <a:lnTo>
                    <a:pt x="226061" y="518503"/>
                  </a:lnTo>
                  <a:cubicBezTo>
                    <a:pt x="226061" y="513909"/>
                    <a:pt x="229748" y="511153"/>
                    <a:pt x="234356" y="511153"/>
                  </a:cubicBezTo>
                  <a:close/>
                  <a:moveTo>
                    <a:pt x="60950" y="65332"/>
                  </a:moveTo>
                  <a:lnTo>
                    <a:pt x="60950" y="482510"/>
                  </a:lnTo>
                  <a:lnTo>
                    <a:pt x="460298" y="482510"/>
                  </a:lnTo>
                  <a:lnTo>
                    <a:pt x="460298" y="65332"/>
                  </a:lnTo>
                  <a:close/>
                  <a:moveTo>
                    <a:pt x="53571" y="50597"/>
                  </a:moveTo>
                  <a:lnTo>
                    <a:pt x="467676" y="50597"/>
                  </a:lnTo>
                  <a:cubicBezTo>
                    <a:pt x="471365" y="50597"/>
                    <a:pt x="475054" y="53360"/>
                    <a:pt x="475054" y="57964"/>
                  </a:cubicBezTo>
                  <a:lnTo>
                    <a:pt x="475054" y="489878"/>
                  </a:lnTo>
                  <a:cubicBezTo>
                    <a:pt x="475054" y="493561"/>
                    <a:pt x="472287" y="497245"/>
                    <a:pt x="467676" y="497245"/>
                  </a:cubicBezTo>
                  <a:lnTo>
                    <a:pt x="53571" y="497245"/>
                  </a:lnTo>
                  <a:cubicBezTo>
                    <a:pt x="48960" y="497245"/>
                    <a:pt x="45271" y="493561"/>
                    <a:pt x="45271" y="489878"/>
                  </a:cubicBezTo>
                  <a:lnTo>
                    <a:pt x="45271" y="57964"/>
                  </a:lnTo>
                  <a:cubicBezTo>
                    <a:pt x="45271" y="53360"/>
                    <a:pt x="48960" y="50597"/>
                    <a:pt x="53571" y="50597"/>
                  </a:cubicBezTo>
                  <a:close/>
                  <a:moveTo>
                    <a:pt x="15683" y="15654"/>
                  </a:moveTo>
                  <a:lnTo>
                    <a:pt x="15683" y="585631"/>
                  </a:lnTo>
                  <a:lnTo>
                    <a:pt x="505565" y="585631"/>
                  </a:lnTo>
                  <a:lnTo>
                    <a:pt x="505565" y="15654"/>
                  </a:lnTo>
                  <a:close/>
                  <a:moveTo>
                    <a:pt x="7380" y="0"/>
                  </a:moveTo>
                  <a:lnTo>
                    <a:pt x="512946" y="0"/>
                  </a:lnTo>
                  <a:cubicBezTo>
                    <a:pt x="517559" y="0"/>
                    <a:pt x="520326" y="3683"/>
                    <a:pt x="520326" y="7366"/>
                  </a:cubicBezTo>
                  <a:lnTo>
                    <a:pt x="520326" y="592998"/>
                  </a:lnTo>
                  <a:cubicBezTo>
                    <a:pt x="520326" y="597602"/>
                    <a:pt x="517559" y="600364"/>
                    <a:pt x="512946" y="600364"/>
                  </a:cubicBezTo>
                  <a:lnTo>
                    <a:pt x="7380" y="600364"/>
                  </a:lnTo>
                  <a:cubicBezTo>
                    <a:pt x="3690" y="600364"/>
                    <a:pt x="0" y="597602"/>
                    <a:pt x="0" y="592998"/>
                  </a:cubicBezTo>
                  <a:lnTo>
                    <a:pt x="0" y="7366"/>
                  </a:lnTo>
                  <a:cubicBezTo>
                    <a:pt x="0" y="3683"/>
                    <a:pt x="3690" y="0"/>
                    <a:pt x="7380" y="0"/>
                  </a:cubicBezTo>
                  <a:close/>
                </a:path>
              </a:pathLst>
            </a:custGeom>
            <a:solidFill>
              <a:srgbClr val="4F81BD"/>
            </a:solidFill>
            <a:ln w="12700">
              <a:solidFill>
                <a:srgbClr val="558ED5"/>
              </a:solidFill>
            </a:ln>
          </p:spPr>
        </p:sp>
        <p:sp>
          <p:nvSpPr>
            <p:cNvPr id="142" name="smartphone_159860">
              <a:extLst>
                <a:ext uri="{FF2B5EF4-FFF2-40B4-BE49-F238E27FC236}">
                  <a16:creationId xmlns:a16="http://schemas.microsoft.com/office/drawing/2014/main" id="{3E92A357-96BA-42C1-9B98-5D60446164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6905" y="4569552"/>
              <a:ext cx="333053" cy="552127"/>
            </a:xfrm>
            <a:custGeom>
              <a:avLst/>
              <a:gdLst>
                <a:gd name="connsiteX0" fmla="*/ 151631 w 364964"/>
                <a:gd name="connsiteY0" fmla="*/ 514916 h 605028"/>
                <a:gd name="connsiteX1" fmla="*/ 213192 w 364964"/>
                <a:gd name="connsiteY1" fmla="*/ 514916 h 605028"/>
                <a:gd name="connsiteX2" fmla="*/ 228420 w 364964"/>
                <a:gd name="connsiteY2" fmla="*/ 530123 h 605028"/>
                <a:gd name="connsiteX3" fmla="*/ 213192 w 364964"/>
                <a:gd name="connsiteY3" fmla="*/ 545330 h 605028"/>
                <a:gd name="connsiteX4" fmla="*/ 151631 w 364964"/>
                <a:gd name="connsiteY4" fmla="*/ 545330 h 605028"/>
                <a:gd name="connsiteX5" fmla="*/ 136403 w 364964"/>
                <a:gd name="connsiteY5" fmla="*/ 530123 h 605028"/>
                <a:gd name="connsiteX6" fmla="*/ 151631 w 364964"/>
                <a:gd name="connsiteY6" fmla="*/ 514916 h 605028"/>
                <a:gd name="connsiteX7" fmla="*/ 30359 w 364964"/>
                <a:gd name="connsiteY7" fmla="*/ 482854 h 605028"/>
                <a:gd name="connsiteX8" fmla="*/ 30359 w 364964"/>
                <a:gd name="connsiteY8" fmla="*/ 557938 h 605028"/>
                <a:gd name="connsiteX9" fmla="*/ 47071 w 364964"/>
                <a:gd name="connsiteY9" fmla="*/ 574624 h 605028"/>
                <a:gd name="connsiteX10" fmla="*/ 317800 w 364964"/>
                <a:gd name="connsiteY10" fmla="*/ 574624 h 605028"/>
                <a:gd name="connsiteX11" fmla="*/ 334512 w 364964"/>
                <a:gd name="connsiteY11" fmla="*/ 557938 h 605028"/>
                <a:gd name="connsiteX12" fmla="*/ 334512 w 364964"/>
                <a:gd name="connsiteY12" fmla="*/ 482854 h 605028"/>
                <a:gd name="connsiteX13" fmla="*/ 30359 w 364964"/>
                <a:gd name="connsiteY13" fmla="*/ 108918 h 605028"/>
                <a:gd name="connsiteX14" fmla="*/ 30359 w 364964"/>
                <a:gd name="connsiteY14" fmla="*/ 452728 h 605028"/>
                <a:gd name="connsiteX15" fmla="*/ 334512 w 364964"/>
                <a:gd name="connsiteY15" fmla="*/ 452728 h 605028"/>
                <a:gd name="connsiteX16" fmla="*/ 334512 w 364964"/>
                <a:gd name="connsiteY16" fmla="*/ 108918 h 605028"/>
                <a:gd name="connsiteX17" fmla="*/ 47071 w 364964"/>
                <a:gd name="connsiteY17" fmla="*/ 30312 h 605028"/>
                <a:gd name="connsiteX18" fmla="*/ 30359 w 364964"/>
                <a:gd name="connsiteY18" fmla="*/ 46997 h 605028"/>
                <a:gd name="connsiteX19" fmla="*/ 30359 w 364964"/>
                <a:gd name="connsiteY19" fmla="*/ 78606 h 605028"/>
                <a:gd name="connsiteX20" fmla="*/ 334605 w 364964"/>
                <a:gd name="connsiteY20" fmla="*/ 78606 h 605028"/>
                <a:gd name="connsiteX21" fmla="*/ 334605 w 364964"/>
                <a:gd name="connsiteY21" fmla="*/ 46997 h 605028"/>
                <a:gd name="connsiteX22" fmla="*/ 317893 w 364964"/>
                <a:gd name="connsiteY22" fmla="*/ 30312 h 605028"/>
                <a:gd name="connsiteX23" fmla="*/ 47071 w 364964"/>
                <a:gd name="connsiteY23" fmla="*/ 0 h 605028"/>
                <a:gd name="connsiteX24" fmla="*/ 317893 w 364964"/>
                <a:gd name="connsiteY24" fmla="*/ 0 h 605028"/>
                <a:gd name="connsiteX25" fmla="*/ 364964 w 364964"/>
                <a:gd name="connsiteY25" fmla="*/ 46997 h 605028"/>
                <a:gd name="connsiteX26" fmla="*/ 364964 w 364964"/>
                <a:gd name="connsiteY26" fmla="*/ 557938 h 605028"/>
                <a:gd name="connsiteX27" fmla="*/ 317893 w 364964"/>
                <a:gd name="connsiteY27" fmla="*/ 605028 h 605028"/>
                <a:gd name="connsiteX28" fmla="*/ 47071 w 364964"/>
                <a:gd name="connsiteY28" fmla="*/ 605028 h 605028"/>
                <a:gd name="connsiteX29" fmla="*/ 0 w 364964"/>
                <a:gd name="connsiteY29" fmla="*/ 558031 h 605028"/>
                <a:gd name="connsiteX30" fmla="*/ 0 w 364964"/>
                <a:gd name="connsiteY30" fmla="*/ 46997 h 605028"/>
                <a:gd name="connsiteX31" fmla="*/ 47071 w 364964"/>
                <a:gd name="connsiteY31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4964" h="605028">
                  <a:moveTo>
                    <a:pt x="151631" y="514916"/>
                  </a:moveTo>
                  <a:lnTo>
                    <a:pt x="213192" y="514916"/>
                  </a:lnTo>
                  <a:cubicBezTo>
                    <a:pt x="221642" y="514916"/>
                    <a:pt x="228420" y="521685"/>
                    <a:pt x="228420" y="530123"/>
                  </a:cubicBezTo>
                  <a:cubicBezTo>
                    <a:pt x="228420" y="538468"/>
                    <a:pt x="221642" y="545330"/>
                    <a:pt x="213192" y="545330"/>
                  </a:cubicBezTo>
                  <a:lnTo>
                    <a:pt x="151631" y="545330"/>
                  </a:lnTo>
                  <a:cubicBezTo>
                    <a:pt x="143274" y="545330"/>
                    <a:pt x="136403" y="538468"/>
                    <a:pt x="136403" y="530123"/>
                  </a:cubicBezTo>
                  <a:cubicBezTo>
                    <a:pt x="136403" y="521685"/>
                    <a:pt x="143274" y="514916"/>
                    <a:pt x="151631" y="514916"/>
                  </a:cubicBezTo>
                  <a:close/>
                  <a:moveTo>
                    <a:pt x="30359" y="482854"/>
                  </a:moveTo>
                  <a:lnTo>
                    <a:pt x="30359" y="557938"/>
                  </a:lnTo>
                  <a:cubicBezTo>
                    <a:pt x="30359" y="567208"/>
                    <a:pt x="37880" y="574624"/>
                    <a:pt x="47071" y="574624"/>
                  </a:cubicBezTo>
                  <a:lnTo>
                    <a:pt x="317800" y="574624"/>
                  </a:lnTo>
                  <a:cubicBezTo>
                    <a:pt x="327084" y="574624"/>
                    <a:pt x="334512" y="567023"/>
                    <a:pt x="334512" y="557938"/>
                  </a:cubicBezTo>
                  <a:lnTo>
                    <a:pt x="334512" y="482854"/>
                  </a:lnTo>
                  <a:close/>
                  <a:moveTo>
                    <a:pt x="30359" y="108918"/>
                  </a:moveTo>
                  <a:lnTo>
                    <a:pt x="30359" y="452728"/>
                  </a:lnTo>
                  <a:lnTo>
                    <a:pt x="334512" y="452728"/>
                  </a:lnTo>
                  <a:lnTo>
                    <a:pt x="334512" y="108918"/>
                  </a:lnTo>
                  <a:close/>
                  <a:moveTo>
                    <a:pt x="47071" y="30312"/>
                  </a:moveTo>
                  <a:cubicBezTo>
                    <a:pt x="37880" y="30312"/>
                    <a:pt x="30359" y="37727"/>
                    <a:pt x="30359" y="46997"/>
                  </a:cubicBezTo>
                  <a:lnTo>
                    <a:pt x="30359" y="78606"/>
                  </a:lnTo>
                  <a:lnTo>
                    <a:pt x="334605" y="78606"/>
                  </a:lnTo>
                  <a:lnTo>
                    <a:pt x="334605" y="46997"/>
                  </a:lnTo>
                  <a:cubicBezTo>
                    <a:pt x="334605" y="37727"/>
                    <a:pt x="327084" y="30312"/>
                    <a:pt x="317893" y="30312"/>
                  </a:cubicBezTo>
                  <a:close/>
                  <a:moveTo>
                    <a:pt x="47071" y="0"/>
                  </a:moveTo>
                  <a:lnTo>
                    <a:pt x="317893" y="0"/>
                  </a:lnTo>
                  <a:cubicBezTo>
                    <a:pt x="343889" y="0"/>
                    <a:pt x="364964" y="21135"/>
                    <a:pt x="364964" y="46997"/>
                  </a:cubicBezTo>
                  <a:lnTo>
                    <a:pt x="364964" y="557938"/>
                  </a:lnTo>
                  <a:cubicBezTo>
                    <a:pt x="364964" y="583893"/>
                    <a:pt x="343796" y="604843"/>
                    <a:pt x="317893" y="605028"/>
                  </a:cubicBezTo>
                  <a:lnTo>
                    <a:pt x="47071" y="605028"/>
                  </a:lnTo>
                  <a:cubicBezTo>
                    <a:pt x="21075" y="605028"/>
                    <a:pt x="0" y="583893"/>
                    <a:pt x="0" y="558031"/>
                  </a:cubicBezTo>
                  <a:lnTo>
                    <a:pt x="0" y="46997"/>
                  </a:lnTo>
                  <a:cubicBezTo>
                    <a:pt x="0" y="21042"/>
                    <a:pt x="21168" y="0"/>
                    <a:pt x="47071" y="0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</p:sp>
      </p:grp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357FFD9-EC45-42F2-9F58-44A1A018AAF7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2524486" y="3374899"/>
            <a:ext cx="433683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9" name="multiple-users-silhouette_33308">
            <a:extLst>
              <a:ext uri="{FF2B5EF4-FFF2-40B4-BE49-F238E27FC236}">
                <a16:creationId xmlns:a16="http://schemas.microsoft.com/office/drawing/2014/main" id="{58230A0C-A1B8-414A-84B8-4B39DF9E9C37}"/>
              </a:ext>
            </a:extLst>
          </p:cNvPr>
          <p:cNvSpPr>
            <a:spLocks noChangeAspect="1"/>
          </p:cNvSpPr>
          <p:nvPr/>
        </p:nvSpPr>
        <p:spPr bwMode="auto">
          <a:xfrm>
            <a:off x="356077" y="1596909"/>
            <a:ext cx="609685" cy="512454"/>
          </a:xfrm>
          <a:custGeom>
            <a:avLst/>
            <a:gdLst>
              <a:gd name="T0" fmla="*/ 645 w 1068"/>
              <a:gd name="T1" fmla="*/ 154 h 899"/>
              <a:gd name="T2" fmla="*/ 735 w 1068"/>
              <a:gd name="T3" fmla="*/ 298 h 899"/>
              <a:gd name="T4" fmla="*/ 801 w 1068"/>
              <a:gd name="T5" fmla="*/ 313 h 899"/>
              <a:gd name="T6" fmla="*/ 958 w 1068"/>
              <a:gd name="T7" fmla="*/ 156 h 899"/>
              <a:gd name="T8" fmla="*/ 801 w 1068"/>
              <a:gd name="T9" fmla="*/ 0 h 899"/>
              <a:gd name="T10" fmla="*/ 645 w 1068"/>
              <a:gd name="T11" fmla="*/ 154 h 899"/>
              <a:gd name="T12" fmla="*/ 542 w 1068"/>
              <a:gd name="T13" fmla="*/ 475 h 899"/>
              <a:gd name="T14" fmla="*/ 699 w 1068"/>
              <a:gd name="T15" fmla="*/ 318 h 899"/>
              <a:gd name="T16" fmla="*/ 542 w 1068"/>
              <a:gd name="T17" fmla="*/ 161 h 899"/>
              <a:gd name="T18" fmla="*/ 385 w 1068"/>
              <a:gd name="T19" fmla="*/ 318 h 899"/>
              <a:gd name="T20" fmla="*/ 542 w 1068"/>
              <a:gd name="T21" fmla="*/ 475 h 899"/>
              <a:gd name="T22" fmla="*/ 609 w 1068"/>
              <a:gd name="T23" fmla="*/ 485 h 899"/>
              <a:gd name="T24" fmla="*/ 476 w 1068"/>
              <a:gd name="T25" fmla="*/ 485 h 899"/>
              <a:gd name="T26" fmla="*/ 275 w 1068"/>
              <a:gd name="T27" fmla="*/ 686 h 899"/>
              <a:gd name="T28" fmla="*/ 275 w 1068"/>
              <a:gd name="T29" fmla="*/ 849 h 899"/>
              <a:gd name="T30" fmla="*/ 275 w 1068"/>
              <a:gd name="T31" fmla="*/ 851 h 899"/>
              <a:gd name="T32" fmla="*/ 287 w 1068"/>
              <a:gd name="T33" fmla="*/ 855 h 899"/>
              <a:gd name="T34" fmla="*/ 559 w 1068"/>
              <a:gd name="T35" fmla="*/ 899 h 899"/>
              <a:gd name="T36" fmla="*/ 798 w 1068"/>
              <a:gd name="T37" fmla="*/ 854 h 899"/>
              <a:gd name="T38" fmla="*/ 808 w 1068"/>
              <a:gd name="T39" fmla="*/ 849 h 899"/>
              <a:gd name="T40" fmla="*/ 809 w 1068"/>
              <a:gd name="T41" fmla="*/ 849 h 899"/>
              <a:gd name="T42" fmla="*/ 809 w 1068"/>
              <a:gd name="T43" fmla="*/ 686 h 899"/>
              <a:gd name="T44" fmla="*/ 609 w 1068"/>
              <a:gd name="T45" fmla="*/ 485 h 899"/>
              <a:gd name="T46" fmla="*/ 868 w 1068"/>
              <a:gd name="T47" fmla="*/ 324 h 899"/>
              <a:gd name="T48" fmla="*/ 736 w 1068"/>
              <a:gd name="T49" fmla="*/ 324 h 899"/>
              <a:gd name="T50" fmla="*/ 676 w 1068"/>
              <a:gd name="T51" fmla="*/ 458 h 899"/>
              <a:gd name="T52" fmla="*/ 847 w 1068"/>
              <a:gd name="T53" fmla="*/ 686 h 899"/>
              <a:gd name="T54" fmla="*/ 847 w 1068"/>
              <a:gd name="T55" fmla="*/ 736 h 899"/>
              <a:gd name="T56" fmla="*/ 1057 w 1068"/>
              <a:gd name="T57" fmla="*/ 692 h 899"/>
              <a:gd name="T58" fmla="*/ 1067 w 1068"/>
              <a:gd name="T59" fmla="*/ 687 h 899"/>
              <a:gd name="T60" fmla="*/ 1068 w 1068"/>
              <a:gd name="T61" fmla="*/ 687 h 899"/>
              <a:gd name="T62" fmla="*/ 1068 w 1068"/>
              <a:gd name="T63" fmla="*/ 524 h 899"/>
              <a:gd name="T64" fmla="*/ 868 w 1068"/>
              <a:gd name="T65" fmla="*/ 324 h 899"/>
              <a:gd name="T66" fmla="*/ 267 w 1068"/>
              <a:gd name="T67" fmla="*/ 313 h 899"/>
              <a:gd name="T68" fmla="*/ 350 w 1068"/>
              <a:gd name="T69" fmla="*/ 289 h 899"/>
              <a:gd name="T70" fmla="*/ 423 w 1068"/>
              <a:gd name="T71" fmla="*/ 165 h 899"/>
              <a:gd name="T72" fmla="*/ 424 w 1068"/>
              <a:gd name="T73" fmla="*/ 156 h 899"/>
              <a:gd name="T74" fmla="*/ 267 w 1068"/>
              <a:gd name="T75" fmla="*/ 0 h 899"/>
              <a:gd name="T76" fmla="*/ 110 w 1068"/>
              <a:gd name="T77" fmla="*/ 156 h 899"/>
              <a:gd name="T78" fmla="*/ 267 w 1068"/>
              <a:gd name="T79" fmla="*/ 313 h 899"/>
              <a:gd name="T80" fmla="*/ 408 w 1068"/>
              <a:gd name="T81" fmla="*/ 458 h 899"/>
              <a:gd name="T82" fmla="*/ 348 w 1068"/>
              <a:gd name="T83" fmla="*/ 324 h 899"/>
              <a:gd name="T84" fmla="*/ 334 w 1068"/>
              <a:gd name="T85" fmla="*/ 324 h 899"/>
              <a:gd name="T86" fmla="*/ 201 w 1068"/>
              <a:gd name="T87" fmla="*/ 324 h 899"/>
              <a:gd name="T88" fmla="*/ 0 w 1068"/>
              <a:gd name="T89" fmla="*/ 524 h 899"/>
              <a:gd name="T90" fmla="*/ 0 w 1068"/>
              <a:gd name="T91" fmla="*/ 687 h 899"/>
              <a:gd name="T92" fmla="*/ 0 w 1068"/>
              <a:gd name="T93" fmla="*/ 689 h 899"/>
              <a:gd name="T94" fmla="*/ 12 w 1068"/>
              <a:gd name="T95" fmla="*/ 693 h 899"/>
              <a:gd name="T96" fmla="*/ 238 w 1068"/>
              <a:gd name="T97" fmla="*/ 735 h 899"/>
              <a:gd name="T98" fmla="*/ 238 w 1068"/>
              <a:gd name="T99" fmla="*/ 686 h 899"/>
              <a:gd name="T100" fmla="*/ 408 w 1068"/>
              <a:gd name="T101" fmla="*/ 45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68" h="899">
                <a:moveTo>
                  <a:pt x="645" y="154"/>
                </a:moveTo>
                <a:cubicBezTo>
                  <a:pt x="694" y="185"/>
                  <a:pt x="729" y="237"/>
                  <a:pt x="735" y="298"/>
                </a:cubicBezTo>
                <a:cubicBezTo>
                  <a:pt x="755" y="308"/>
                  <a:pt x="778" y="313"/>
                  <a:pt x="801" y="313"/>
                </a:cubicBezTo>
                <a:cubicBezTo>
                  <a:pt x="888" y="313"/>
                  <a:pt x="958" y="243"/>
                  <a:pt x="958" y="156"/>
                </a:cubicBezTo>
                <a:cubicBezTo>
                  <a:pt x="958" y="70"/>
                  <a:pt x="888" y="0"/>
                  <a:pt x="801" y="0"/>
                </a:cubicBezTo>
                <a:cubicBezTo>
                  <a:pt x="716" y="0"/>
                  <a:pt x="646" y="69"/>
                  <a:pt x="645" y="154"/>
                </a:cubicBezTo>
                <a:close/>
                <a:moveTo>
                  <a:pt x="542" y="475"/>
                </a:moveTo>
                <a:cubicBezTo>
                  <a:pt x="629" y="475"/>
                  <a:pt x="699" y="405"/>
                  <a:pt x="699" y="318"/>
                </a:cubicBezTo>
                <a:cubicBezTo>
                  <a:pt x="699" y="232"/>
                  <a:pt x="629" y="161"/>
                  <a:pt x="542" y="161"/>
                </a:cubicBezTo>
                <a:cubicBezTo>
                  <a:pt x="456" y="161"/>
                  <a:pt x="385" y="232"/>
                  <a:pt x="385" y="318"/>
                </a:cubicBezTo>
                <a:cubicBezTo>
                  <a:pt x="385" y="405"/>
                  <a:pt x="456" y="475"/>
                  <a:pt x="542" y="475"/>
                </a:cubicBezTo>
                <a:close/>
                <a:moveTo>
                  <a:pt x="609" y="485"/>
                </a:moveTo>
                <a:lnTo>
                  <a:pt x="476" y="485"/>
                </a:lnTo>
                <a:cubicBezTo>
                  <a:pt x="365" y="485"/>
                  <a:pt x="275" y="575"/>
                  <a:pt x="275" y="686"/>
                </a:cubicBezTo>
                <a:lnTo>
                  <a:pt x="275" y="849"/>
                </a:lnTo>
                <a:lnTo>
                  <a:pt x="275" y="851"/>
                </a:lnTo>
                <a:lnTo>
                  <a:pt x="287" y="855"/>
                </a:lnTo>
                <a:cubicBezTo>
                  <a:pt x="392" y="888"/>
                  <a:pt x="484" y="899"/>
                  <a:pt x="559" y="899"/>
                </a:cubicBezTo>
                <a:cubicBezTo>
                  <a:pt x="707" y="899"/>
                  <a:pt x="792" y="857"/>
                  <a:pt x="798" y="854"/>
                </a:cubicBezTo>
                <a:lnTo>
                  <a:pt x="808" y="849"/>
                </a:lnTo>
                <a:lnTo>
                  <a:pt x="809" y="849"/>
                </a:lnTo>
                <a:lnTo>
                  <a:pt x="809" y="686"/>
                </a:lnTo>
                <a:cubicBezTo>
                  <a:pt x="809" y="575"/>
                  <a:pt x="719" y="485"/>
                  <a:pt x="609" y="485"/>
                </a:cubicBezTo>
                <a:close/>
                <a:moveTo>
                  <a:pt x="868" y="324"/>
                </a:moveTo>
                <a:lnTo>
                  <a:pt x="736" y="324"/>
                </a:lnTo>
                <a:cubicBezTo>
                  <a:pt x="734" y="376"/>
                  <a:pt x="712" y="424"/>
                  <a:pt x="676" y="458"/>
                </a:cubicBezTo>
                <a:cubicBezTo>
                  <a:pt x="775" y="487"/>
                  <a:pt x="847" y="579"/>
                  <a:pt x="847" y="686"/>
                </a:cubicBezTo>
                <a:lnTo>
                  <a:pt x="847" y="736"/>
                </a:lnTo>
                <a:cubicBezTo>
                  <a:pt x="977" y="732"/>
                  <a:pt x="1052" y="695"/>
                  <a:pt x="1057" y="692"/>
                </a:cubicBezTo>
                <a:lnTo>
                  <a:pt x="1067" y="687"/>
                </a:lnTo>
                <a:lnTo>
                  <a:pt x="1068" y="687"/>
                </a:lnTo>
                <a:lnTo>
                  <a:pt x="1068" y="524"/>
                </a:lnTo>
                <a:cubicBezTo>
                  <a:pt x="1068" y="414"/>
                  <a:pt x="978" y="324"/>
                  <a:pt x="868" y="324"/>
                </a:cubicBezTo>
                <a:close/>
                <a:moveTo>
                  <a:pt x="267" y="313"/>
                </a:moveTo>
                <a:cubicBezTo>
                  <a:pt x="298" y="313"/>
                  <a:pt x="326" y="304"/>
                  <a:pt x="350" y="289"/>
                </a:cubicBezTo>
                <a:cubicBezTo>
                  <a:pt x="358" y="239"/>
                  <a:pt x="385" y="195"/>
                  <a:pt x="423" y="165"/>
                </a:cubicBezTo>
                <a:cubicBezTo>
                  <a:pt x="424" y="162"/>
                  <a:pt x="424" y="159"/>
                  <a:pt x="424" y="156"/>
                </a:cubicBezTo>
                <a:cubicBezTo>
                  <a:pt x="424" y="70"/>
                  <a:pt x="354" y="0"/>
                  <a:pt x="267" y="0"/>
                </a:cubicBezTo>
                <a:cubicBezTo>
                  <a:pt x="181" y="0"/>
                  <a:pt x="110" y="70"/>
                  <a:pt x="110" y="156"/>
                </a:cubicBezTo>
                <a:cubicBezTo>
                  <a:pt x="110" y="243"/>
                  <a:pt x="181" y="313"/>
                  <a:pt x="267" y="313"/>
                </a:cubicBezTo>
                <a:close/>
                <a:moveTo>
                  <a:pt x="408" y="458"/>
                </a:moveTo>
                <a:cubicBezTo>
                  <a:pt x="372" y="424"/>
                  <a:pt x="350" y="377"/>
                  <a:pt x="348" y="324"/>
                </a:cubicBezTo>
                <a:cubicBezTo>
                  <a:pt x="343" y="324"/>
                  <a:pt x="339" y="324"/>
                  <a:pt x="334" y="324"/>
                </a:cubicBezTo>
                <a:lnTo>
                  <a:pt x="201" y="324"/>
                </a:lnTo>
                <a:cubicBezTo>
                  <a:pt x="90" y="324"/>
                  <a:pt x="0" y="414"/>
                  <a:pt x="0" y="524"/>
                </a:cubicBezTo>
                <a:lnTo>
                  <a:pt x="0" y="687"/>
                </a:lnTo>
                <a:lnTo>
                  <a:pt x="0" y="689"/>
                </a:lnTo>
                <a:lnTo>
                  <a:pt x="12" y="693"/>
                </a:lnTo>
                <a:cubicBezTo>
                  <a:pt x="96" y="719"/>
                  <a:pt x="172" y="732"/>
                  <a:pt x="238" y="735"/>
                </a:cubicBezTo>
                <a:lnTo>
                  <a:pt x="238" y="686"/>
                </a:lnTo>
                <a:cubicBezTo>
                  <a:pt x="238" y="579"/>
                  <a:pt x="309" y="487"/>
                  <a:pt x="408" y="458"/>
                </a:cubicBezTo>
                <a:close/>
              </a:path>
            </a:pathLst>
          </a:custGeom>
          <a:solidFill>
            <a:srgbClr val="9BBB59">
              <a:lumMod val="40000"/>
              <a:lumOff val="60000"/>
            </a:srgbClr>
          </a:solidFill>
          <a:ln>
            <a:noFill/>
          </a:ln>
        </p:spPr>
      </p:sp>
      <p:sp>
        <p:nvSpPr>
          <p:cNvPr id="150" name="group_126457">
            <a:extLst>
              <a:ext uri="{FF2B5EF4-FFF2-40B4-BE49-F238E27FC236}">
                <a16:creationId xmlns:a16="http://schemas.microsoft.com/office/drawing/2014/main" id="{EE1BE077-B581-418B-B908-8F3EF9F33DEB}"/>
              </a:ext>
            </a:extLst>
          </p:cNvPr>
          <p:cNvSpPr>
            <a:spLocks noChangeAspect="1"/>
          </p:cNvSpPr>
          <p:nvPr/>
        </p:nvSpPr>
        <p:spPr bwMode="auto">
          <a:xfrm>
            <a:off x="413024" y="2850915"/>
            <a:ext cx="429634" cy="609685"/>
          </a:xfrm>
          <a:custGeom>
            <a:avLst/>
            <a:gdLst>
              <a:gd name="connsiteX0" fmla="*/ 81837 w 428568"/>
              <a:gd name="connsiteY0" fmla="*/ 220627 h 608172"/>
              <a:gd name="connsiteX1" fmla="*/ 86232 w 428568"/>
              <a:gd name="connsiteY1" fmla="*/ 243973 h 608172"/>
              <a:gd name="connsiteX2" fmla="*/ 95304 w 428568"/>
              <a:gd name="connsiteY2" fmla="*/ 269747 h 608172"/>
              <a:gd name="connsiteX3" fmla="*/ 110921 w 428568"/>
              <a:gd name="connsiteY3" fmla="*/ 220720 h 608172"/>
              <a:gd name="connsiteX4" fmla="*/ 147954 w 428568"/>
              <a:gd name="connsiteY4" fmla="*/ 241172 h 608172"/>
              <a:gd name="connsiteX5" fmla="*/ 148047 w 428568"/>
              <a:gd name="connsiteY5" fmla="*/ 241172 h 608172"/>
              <a:gd name="connsiteX6" fmla="*/ 148234 w 428568"/>
              <a:gd name="connsiteY6" fmla="*/ 241172 h 608172"/>
              <a:gd name="connsiteX7" fmla="*/ 185267 w 428568"/>
              <a:gd name="connsiteY7" fmla="*/ 220720 h 608172"/>
              <a:gd name="connsiteX8" fmla="*/ 200791 w 428568"/>
              <a:gd name="connsiteY8" fmla="*/ 269747 h 608172"/>
              <a:gd name="connsiteX9" fmla="*/ 209955 w 428568"/>
              <a:gd name="connsiteY9" fmla="*/ 243973 h 608172"/>
              <a:gd name="connsiteX10" fmla="*/ 214257 w 428568"/>
              <a:gd name="connsiteY10" fmla="*/ 220627 h 608172"/>
              <a:gd name="connsiteX11" fmla="*/ 218652 w 428568"/>
              <a:gd name="connsiteY11" fmla="*/ 243973 h 608172"/>
              <a:gd name="connsiteX12" fmla="*/ 227723 w 428568"/>
              <a:gd name="connsiteY12" fmla="*/ 269747 h 608172"/>
              <a:gd name="connsiteX13" fmla="*/ 243341 w 428568"/>
              <a:gd name="connsiteY13" fmla="*/ 220720 h 608172"/>
              <a:gd name="connsiteX14" fmla="*/ 280374 w 428568"/>
              <a:gd name="connsiteY14" fmla="*/ 241172 h 608172"/>
              <a:gd name="connsiteX15" fmla="*/ 280467 w 428568"/>
              <a:gd name="connsiteY15" fmla="*/ 241172 h 608172"/>
              <a:gd name="connsiteX16" fmla="*/ 280654 w 428568"/>
              <a:gd name="connsiteY16" fmla="*/ 241172 h 608172"/>
              <a:gd name="connsiteX17" fmla="*/ 317687 w 428568"/>
              <a:gd name="connsiteY17" fmla="*/ 220720 h 608172"/>
              <a:gd name="connsiteX18" fmla="*/ 333211 w 428568"/>
              <a:gd name="connsiteY18" fmla="*/ 269747 h 608172"/>
              <a:gd name="connsiteX19" fmla="*/ 342376 w 428568"/>
              <a:gd name="connsiteY19" fmla="*/ 243973 h 608172"/>
              <a:gd name="connsiteX20" fmla="*/ 346677 w 428568"/>
              <a:gd name="connsiteY20" fmla="*/ 220627 h 608172"/>
              <a:gd name="connsiteX21" fmla="*/ 351073 w 428568"/>
              <a:gd name="connsiteY21" fmla="*/ 243973 h 608172"/>
              <a:gd name="connsiteX22" fmla="*/ 360144 w 428568"/>
              <a:gd name="connsiteY22" fmla="*/ 269747 h 608172"/>
              <a:gd name="connsiteX23" fmla="*/ 375761 w 428568"/>
              <a:gd name="connsiteY23" fmla="*/ 220720 h 608172"/>
              <a:gd name="connsiteX24" fmla="*/ 412794 w 428568"/>
              <a:gd name="connsiteY24" fmla="*/ 241172 h 608172"/>
              <a:gd name="connsiteX25" fmla="*/ 422987 w 428568"/>
              <a:gd name="connsiteY25" fmla="*/ 250137 h 608172"/>
              <a:gd name="connsiteX26" fmla="*/ 422800 w 428568"/>
              <a:gd name="connsiteY26" fmla="*/ 332035 h 608172"/>
              <a:gd name="connsiteX27" fmla="*/ 401852 w 428568"/>
              <a:gd name="connsiteY27" fmla="*/ 379474 h 608172"/>
              <a:gd name="connsiteX28" fmla="*/ 395961 w 428568"/>
              <a:gd name="connsiteY28" fmla="*/ 401886 h 608172"/>
              <a:gd name="connsiteX29" fmla="*/ 376042 w 428568"/>
              <a:gd name="connsiteY29" fmla="*/ 597246 h 608172"/>
              <a:gd name="connsiteX30" fmla="*/ 363884 w 428568"/>
              <a:gd name="connsiteY30" fmla="*/ 608172 h 608172"/>
              <a:gd name="connsiteX31" fmla="*/ 346677 w 428568"/>
              <a:gd name="connsiteY31" fmla="*/ 608172 h 608172"/>
              <a:gd name="connsiteX32" fmla="*/ 329470 w 428568"/>
              <a:gd name="connsiteY32" fmla="*/ 608172 h 608172"/>
              <a:gd name="connsiteX33" fmla="*/ 317407 w 428568"/>
              <a:gd name="connsiteY33" fmla="*/ 597246 h 608172"/>
              <a:gd name="connsiteX34" fmla="*/ 297487 w 428568"/>
              <a:gd name="connsiteY34" fmla="*/ 401886 h 608172"/>
              <a:gd name="connsiteX35" fmla="*/ 291596 w 428568"/>
              <a:gd name="connsiteY35" fmla="*/ 379474 h 608172"/>
              <a:gd name="connsiteX36" fmla="*/ 280748 w 428568"/>
              <a:gd name="connsiteY36" fmla="*/ 358182 h 608172"/>
              <a:gd name="connsiteX37" fmla="*/ 269900 w 428568"/>
              <a:gd name="connsiteY37" fmla="*/ 379474 h 608172"/>
              <a:gd name="connsiteX38" fmla="*/ 264008 w 428568"/>
              <a:gd name="connsiteY38" fmla="*/ 401886 h 608172"/>
              <a:gd name="connsiteX39" fmla="*/ 244089 w 428568"/>
              <a:gd name="connsiteY39" fmla="*/ 597246 h 608172"/>
              <a:gd name="connsiteX40" fmla="*/ 232025 w 428568"/>
              <a:gd name="connsiteY40" fmla="*/ 608172 h 608172"/>
              <a:gd name="connsiteX41" fmla="*/ 214818 w 428568"/>
              <a:gd name="connsiteY41" fmla="*/ 608172 h 608172"/>
              <a:gd name="connsiteX42" fmla="*/ 196302 w 428568"/>
              <a:gd name="connsiteY42" fmla="*/ 608172 h 608172"/>
              <a:gd name="connsiteX43" fmla="*/ 184238 w 428568"/>
              <a:gd name="connsiteY43" fmla="*/ 597246 h 608172"/>
              <a:gd name="connsiteX44" fmla="*/ 164319 w 428568"/>
              <a:gd name="connsiteY44" fmla="*/ 401886 h 608172"/>
              <a:gd name="connsiteX45" fmla="*/ 158427 w 428568"/>
              <a:gd name="connsiteY45" fmla="*/ 379474 h 608172"/>
              <a:gd name="connsiteX46" fmla="*/ 147579 w 428568"/>
              <a:gd name="connsiteY46" fmla="*/ 358182 h 608172"/>
              <a:gd name="connsiteX47" fmla="*/ 136732 w 428568"/>
              <a:gd name="connsiteY47" fmla="*/ 379474 h 608172"/>
              <a:gd name="connsiteX48" fmla="*/ 130840 w 428568"/>
              <a:gd name="connsiteY48" fmla="*/ 401886 h 608172"/>
              <a:gd name="connsiteX49" fmla="*/ 110921 w 428568"/>
              <a:gd name="connsiteY49" fmla="*/ 597246 h 608172"/>
              <a:gd name="connsiteX50" fmla="*/ 98857 w 428568"/>
              <a:gd name="connsiteY50" fmla="*/ 608172 h 608172"/>
              <a:gd name="connsiteX51" fmla="*/ 81650 w 428568"/>
              <a:gd name="connsiteY51" fmla="*/ 608172 h 608172"/>
              <a:gd name="connsiteX52" fmla="*/ 64443 w 428568"/>
              <a:gd name="connsiteY52" fmla="*/ 608172 h 608172"/>
              <a:gd name="connsiteX53" fmla="*/ 52286 w 428568"/>
              <a:gd name="connsiteY53" fmla="*/ 597246 h 608172"/>
              <a:gd name="connsiteX54" fmla="*/ 32367 w 428568"/>
              <a:gd name="connsiteY54" fmla="*/ 401886 h 608172"/>
              <a:gd name="connsiteX55" fmla="*/ 26475 w 428568"/>
              <a:gd name="connsiteY55" fmla="*/ 379474 h 608172"/>
              <a:gd name="connsiteX56" fmla="*/ 5527 w 428568"/>
              <a:gd name="connsiteY56" fmla="*/ 332035 h 608172"/>
              <a:gd name="connsiteX57" fmla="*/ 5527 w 428568"/>
              <a:gd name="connsiteY57" fmla="*/ 250137 h 608172"/>
              <a:gd name="connsiteX58" fmla="*/ 15814 w 428568"/>
              <a:gd name="connsiteY58" fmla="*/ 241172 h 608172"/>
              <a:gd name="connsiteX59" fmla="*/ 52847 w 428568"/>
              <a:gd name="connsiteY59" fmla="*/ 220720 h 608172"/>
              <a:gd name="connsiteX60" fmla="*/ 68371 w 428568"/>
              <a:gd name="connsiteY60" fmla="*/ 269747 h 608172"/>
              <a:gd name="connsiteX61" fmla="*/ 77535 w 428568"/>
              <a:gd name="connsiteY61" fmla="*/ 243973 h 608172"/>
              <a:gd name="connsiteX62" fmla="*/ 81837 w 428568"/>
              <a:gd name="connsiteY62" fmla="*/ 220627 h 608172"/>
              <a:gd name="connsiteX63" fmla="*/ 82793 w 428568"/>
              <a:gd name="connsiteY63" fmla="*/ 109882 h 608172"/>
              <a:gd name="connsiteX64" fmla="*/ 121306 w 428568"/>
              <a:gd name="connsiteY64" fmla="*/ 149365 h 608172"/>
              <a:gd name="connsiteX65" fmla="*/ 82980 w 428568"/>
              <a:gd name="connsiteY65" fmla="*/ 209477 h 608172"/>
              <a:gd name="connsiteX66" fmla="*/ 82793 w 428568"/>
              <a:gd name="connsiteY66" fmla="*/ 209477 h 608172"/>
              <a:gd name="connsiteX67" fmla="*/ 82513 w 428568"/>
              <a:gd name="connsiteY67" fmla="*/ 209477 h 608172"/>
              <a:gd name="connsiteX68" fmla="*/ 44281 w 428568"/>
              <a:gd name="connsiteY68" fmla="*/ 149365 h 608172"/>
              <a:gd name="connsiteX69" fmla="*/ 82793 w 428568"/>
              <a:gd name="connsiteY69" fmla="*/ 109882 h 608172"/>
              <a:gd name="connsiteX70" fmla="*/ 346907 w 428568"/>
              <a:gd name="connsiteY70" fmla="*/ 109741 h 608172"/>
              <a:gd name="connsiteX71" fmla="*/ 385430 w 428568"/>
              <a:gd name="connsiteY71" fmla="*/ 149252 h 608172"/>
              <a:gd name="connsiteX72" fmla="*/ 347094 w 428568"/>
              <a:gd name="connsiteY72" fmla="*/ 209406 h 608172"/>
              <a:gd name="connsiteX73" fmla="*/ 346907 w 428568"/>
              <a:gd name="connsiteY73" fmla="*/ 209406 h 608172"/>
              <a:gd name="connsiteX74" fmla="*/ 346627 w 428568"/>
              <a:gd name="connsiteY74" fmla="*/ 209406 h 608172"/>
              <a:gd name="connsiteX75" fmla="*/ 308385 w 428568"/>
              <a:gd name="connsiteY75" fmla="*/ 149252 h 608172"/>
              <a:gd name="connsiteX76" fmla="*/ 346907 w 428568"/>
              <a:gd name="connsiteY76" fmla="*/ 109741 h 608172"/>
              <a:gd name="connsiteX77" fmla="*/ 214845 w 428568"/>
              <a:gd name="connsiteY77" fmla="*/ 109741 h 608172"/>
              <a:gd name="connsiteX78" fmla="*/ 253398 w 428568"/>
              <a:gd name="connsiteY78" fmla="*/ 149252 h 608172"/>
              <a:gd name="connsiteX79" fmla="*/ 215032 w 428568"/>
              <a:gd name="connsiteY79" fmla="*/ 209406 h 608172"/>
              <a:gd name="connsiteX80" fmla="*/ 214845 w 428568"/>
              <a:gd name="connsiteY80" fmla="*/ 209406 h 608172"/>
              <a:gd name="connsiteX81" fmla="*/ 214564 w 428568"/>
              <a:gd name="connsiteY81" fmla="*/ 209406 h 608172"/>
              <a:gd name="connsiteX82" fmla="*/ 176292 w 428568"/>
              <a:gd name="connsiteY82" fmla="*/ 149252 h 608172"/>
              <a:gd name="connsiteX83" fmla="*/ 214845 w 428568"/>
              <a:gd name="connsiteY83" fmla="*/ 109741 h 608172"/>
              <a:gd name="connsiteX84" fmla="*/ 281435 w 428568"/>
              <a:gd name="connsiteY84" fmla="*/ 12 h 608172"/>
              <a:gd name="connsiteX85" fmla="*/ 319947 w 428568"/>
              <a:gd name="connsiteY85" fmla="*/ 39523 h 608172"/>
              <a:gd name="connsiteX86" fmla="*/ 281622 w 428568"/>
              <a:gd name="connsiteY86" fmla="*/ 99677 h 608172"/>
              <a:gd name="connsiteX87" fmla="*/ 281435 w 428568"/>
              <a:gd name="connsiteY87" fmla="*/ 99677 h 608172"/>
              <a:gd name="connsiteX88" fmla="*/ 281154 w 428568"/>
              <a:gd name="connsiteY88" fmla="*/ 99677 h 608172"/>
              <a:gd name="connsiteX89" fmla="*/ 242922 w 428568"/>
              <a:gd name="connsiteY89" fmla="*/ 39523 h 608172"/>
              <a:gd name="connsiteX90" fmla="*/ 281435 w 428568"/>
              <a:gd name="connsiteY90" fmla="*/ 12 h 608172"/>
              <a:gd name="connsiteX91" fmla="*/ 149161 w 428568"/>
              <a:gd name="connsiteY91" fmla="*/ 12 h 608172"/>
              <a:gd name="connsiteX92" fmla="*/ 187683 w 428568"/>
              <a:gd name="connsiteY92" fmla="*/ 39523 h 608172"/>
              <a:gd name="connsiteX93" fmla="*/ 149441 w 428568"/>
              <a:gd name="connsiteY93" fmla="*/ 99677 h 608172"/>
              <a:gd name="connsiteX94" fmla="*/ 149161 w 428568"/>
              <a:gd name="connsiteY94" fmla="*/ 99677 h 608172"/>
              <a:gd name="connsiteX95" fmla="*/ 148974 w 428568"/>
              <a:gd name="connsiteY95" fmla="*/ 99677 h 608172"/>
              <a:gd name="connsiteX96" fmla="*/ 110638 w 428568"/>
              <a:gd name="connsiteY96" fmla="*/ 39523 h 608172"/>
              <a:gd name="connsiteX97" fmla="*/ 149161 w 428568"/>
              <a:gd name="connsiteY97" fmla="*/ 12 h 60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8568" h="608172">
                <a:moveTo>
                  <a:pt x="81837" y="220627"/>
                </a:moveTo>
                <a:cubicBezTo>
                  <a:pt x="84362" y="220627"/>
                  <a:pt x="102598" y="221374"/>
                  <a:pt x="86232" y="243973"/>
                </a:cubicBezTo>
                <a:lnTo>
                  <a:pt x="95304" y="269747"/>
                </a:lnTo>
                <a:lnTo>
                  <a:pt x="110921" y="220720"/>
                </a:lnTo>
                <a:cubicBezTo>
                  <a:pt x="110921" y="220720"/>
                  <a:pt x="131401" y="228938"/>
                  <a:pt x="147954" y="241172"/>
                </a:cubicBezTo>
                <a:lnTo>
                  <a:pt x="148047" y="241172"/>
                </a:lnTo>
                <a:lnTo>
                  <a:pt x="148234" y="241172"/>
                </a:lnTo>
                <a:cubicBezTo>
                  <a:pt x="164880" y="228938"/>
                  <a:pt x="185267" y="220720"/>
                  <a:pt x="185267" y="220720"/>
                </a:cubicBezTo>
                <a:lnTo>
                  <a:pt x="200791" y="269747"/>
                </a:lnTo>
                <a:lnTo>
                  <a:pt x="209955" y="243973"/>
                </a:lnTo>
                <a:cubicBezTo>
                  <a:pt x="193590" y="221187"/>
                  <a:pt x="211826" y="220627"/>
                  <a:pt x="214257" y="220627"/>
                </a:cubicBezTo>
                <a:cubicBezTo>
                  <a:pt x="216782" y="220627"/>
                  <a:pt x="235018" y="221374"/>
                  <a:pt x="218652" y="243973"/>
                </a:cubicBezTo>
                <a:lnTo>
                  <a:pt x="227723" y="269747"/>
                </a:lnTo>
                <a:lnTo>
                  <a:pt x="243341" y="220720"/>
                </a:lnTo>
                <a:cubicBezTo>
                  <a:pt x="243341" y="220720"/>
                  <a:pt x="263821" y="228938"/>
                  <a:pt x="280374" y="241172"/>
                </a:cubicBezTo>
                <a:lnTo>
                  <a:pt x="280467" y="241172"/>
                </a:lnTo>
                <a:lnTo>
                  <a:pt x="280654" y="241172"/>
                </a:lnTo>
                <a:cubicBezTo>
                  <a:pt x="297300" y="228938"/>
                  <a:pt x="317687" y="220720"/>
                  <a:pt x="317687" y="220720"/>
                </a:cubicBezTo>
                <a:lnTo>
                  <a:pt x="333211" y="269747"/>
                </a:lnTo>
                <a:lnTo>
                  <a:pt x="342376" y="243973"/>
                </a:lnTo>
                <a:cubicBezTo>
                  <a:pt x="326010" y="221187"/>
                  <a:pt x="344246" y="220627"/>
                  <a:pt x="346677" y="220627"/>
                </a:cubicBezTo>
                <a:cubicBezTo>
                  <a:pt x="349202" y="220627"/>
                  <a:pt x="367438" y="221374"/>
                  <a:pt x="351073" y="243973"/>
                </a:cubicBezTo>
                <a:lnTo>
                  <a:pt x="360144" y="269747"/>
                </a:lnTo>
                <a:lnTo>
                  <a:pt x="375761" y="220720"/>
                </a:lnTo>
                <a:cubicBezTo>
                  <a:pt x="375761" y="220720"/>
                  <a:pt x="396241" y="228938"/>
                  <a:pt x="412794" y="241172"/>
                </a:cubicBezTo>
                <a:cubicBezTo>
                  <a:pt x="417189" y="244347"/>
                  <a:pt x="419153" y="246214"/>
                  <a:pt x="422987" y="250137"/>
                </a:cubicBezTo>
                <a:cubicBezTo>
                  <a:pt x="432245" y="259195"/>
                  <a:pt x="428411" y="312517"/>
                  <a:pt x="422800" y="332035"/>
                </a:cubicBezTo>
                <a:cubicBezTo>
                  <a:pt x="417376" y="351552"/>
                  <a:pt x="401852" y="379474"/>
                  <a:pt x="401852" y="379474"/>
                </a:cubicBezTo>
                <a:cubicBezTo>
                  <a:pt x="398673" y="386571"/>
                  <a:pt x="396709" y="394135"/>
                  <a:pt x="395961" y="401886"/>
                </a:cubicBezTo>
                <a:lnTo>
                  <a:pt x="376042" y="597246"/>
                </a:lnTo>
                <a:cubicBezTo>
                  <a:pt x="375387" y="603503"/>
                  <a:pt x="370150" y="608172"/>
                  <a:pt x="363884" y="608172"/>
                </a:cubicBezTo>
                <a:lnTo>
                  <a:pt x="346677" y="608172"/>
                </a:lnTo>
                <a:lnTo>
                  <a:pt x="329470" y="608172"/>
                </a:lnTo>
                <a:cubicBezTo>
                  <a:pt x="323298" y="608172"/>
                  <a:pt x="318061" y="603503"/>
                  <a:pt x="317407" y="597246"/>
                </a:cubicBezTo>
                <a:lnTo>
                  <a:pt x="297487" y="401886"/>
                </a:lnTo>
                <a:cubicBezTo>
                  <a:pt x="296739" y="394135"/>
                  <a:pt x="294682" y="386571"/>
                  <a:pt x="291596" y="379474"/>
                </a:cubicBezTo>
                <a:cubicBezTo>
                  <a:pt x="291596" y="379474"/>
                  <a:pt x="286265" y="370042"/>
                  <a:pt x="280748" y="358182"/>
                </a:cubicBezTo>
                <a:cubicBezTo>
                  <a:pt x="275230" y="370042"/>
                  <a:pt x="269900" y="379474"/>
                  <a:pt x="269900" y="379474"/>
                </a:cubicBezTo>
                <a:cubicBezTo>
                  <a:pt x="266814" y="386571"/>
                  <a:pt x="264757" y="394135"/>
                  <a:pt x="264008" y="401886"/>
                </a:cubicBezTo>
                <a:lnTo>
                  <a:pt x="244089" y="597246"/>
                </a:lnTo>
                <a:cubicBezTo>
                  <a:pt x="243435" y="603503"/>
                  <a:pt x="238198" y="608172"/>
                  <a:pt x="232025" y="608172"/>
                </a:cubicBezTo>
                <a:lnTo>
                  <a:pt x="214818" y="608172"/>
                </a:lnTo>
                <a:lnTo>
                  <a:pt x="196302" y="608172"/>
                </a:lnTo>
                <a:cubicBezTo>
                  <a:pt x="190130" y="608172"/>
                  <a:pt x="184893" y="603503"/>
                  <a:pt x="184238" y="597246"/>
                </a:cubicBezTo>
                <a:lnTo>
                  <a:pt x="164319" y="401886"/>
                </a:lnTo>
                <a:cubicBezTo>
                  <a:pt x="163571" y="394135"/>
                  <a:pt x="161514" y="386571"/>
                  <a:pt x="158427" y="379474"/>
                </a:cubicBezTo>
                <a:cubicBezTo>
                  <a:pt x="158427" y="379474"/>
                  <a:pt x="153097" y="370042"/>
                  <a:pt x="147579" y="358182"/>
                </a:cubicBezTo>
                <a:cubicBezTo>
                  <a:pt x="142062" y="370042"/>
                  <a:pt x="136732" y="379474"/>
                  <a:pt x="136732" y="379474"/>
                </a:cubicBezTo>
                <a:cubicBezTo>
                  <a:pt x="133645" y="386571"/>
                  <a:pt x="131588" y="394135"/>
                  <a:pt x="130840" y="401886"/>
                </a:cubicBezTo>
                <a:lnTo>
                  <a:pt x="110921" y="597246"/>
                </a:lnTo>
                <a:cubicBezTo>
                  <a:pt x="110266" y="603503"/>
                  <a:pt x="105029" y="608172"/>
                  <a:pt x="98857" y="608172"/>
                </a:cubicBezTo>
                <a:lnTo>
                  <a:pt x="81650" y="608172"/>
                </a:lnTo>
                <a:lnTo>
                  <a:pt x="64443" y="608172"/>
                </a:lnTo>
                <a:cubicBezTo>
                  <a:pt x="58177" y="608172"/>
                  <a:pt x="52940" y="603503"/>
                  <a:pt x="52286" y="597246"/>
                </a:cubicBezTo>
                <a:lnTo>
                  <a:pt x="32367" y="401886"/>
                </a:lnTo>
                <a:cubicBezTo>
                  <a:pt x="31619" y="394135"/>
                  <a:pt x="29655" y="386571"/>
                  <a:pt x="26475" y="379474"/>
                </a:cubicBezTo>
                <a:cubicBezTo>
                  <a:pt x="26475" y="379474"/>
                  <a:pt x="10951" y="351552"/>
                  <a:pt x="5527" y="332035"/>
                </a:cubicBezTo>
                <a:cubicBezTo>
                  <a:pt x="197" y="312517"/>
                  <a:pt x="-3637" y="259288"/>
                  <a:pt x="5527" y="250137"/>
                </a:cubicBezTo>
                <a:cubicBezTo>
                  <a:pt x="9455" y="246214"/>
                  <a:pt x="11419" y="244347"/>
                  <a:pt x="15814" y="241172"/>
                </a:cubicBezTo>
                <a:cubicBezTo>
                  <a:pt x="32460" y="228938"/>
                  <a:pt x="52847" y="220720"/>
                  <a:pt x="52847" y="220720"/>
                </a:cubicBezTo>
                <a:lnTo>
                  <a:pt x="68371" y="269747"/>
                </a:lnTo>
                <a:lnTo>
                  <a:pt x="77535" y="243973"/>
                </a:lnTo>
                <a:cubicBezTo>
                  <a:pt x="61170" y="221187"/>
                  <a:pt x="79406" y="220627"/>
                  <a:pt x="81837" y="220627"/>
                </a:cubicBezTo>
                <a:close/>
                <a:moveTo>
                  <a:pt x="82793" y="109882"/>
                </a:moveTo>
                <a:cubicBezTo>
                  <a:pt x="85971" y="109788"/>
                  <a:pt x="119436" y="109415"/>
                  <a:pt x="121306" y="149365"/>
                </a:cubicBezTo>
                <a:cubicBezTo>
                  <a:pt x="121306" y="149365"/>
                  <a:pt x="127756" y="209010"/>
                  <a:pt x="82980" y="209477"/>
                </a:cubicBezTo>
                <a:lnTo>
                  <a:pt x="82793" y="209477"/>
                </a:lnTo>
                <a:lnTo>
                  <a:pt x="82513" y="209477"/>
                </a:lnTo>
                <a:cubicBezTo>
                  <a:pt x="37644" y="209010"/>
                  <a:pt x="44094" y="149272"/>
                  <a:pt x="44281" y="149365"/>
                </a:cubicBezTo>
                <a:cubicBezTo>
                  <a:pt x="45963" y="109415"/>
                  <a:pt x="79522" y="109788"/>
                  <a:pt x="82793" y="109882"/>
                </a:cubicBezTo>
                <a:close/>
                <a:moveTo>
                  <a:pt x="346907" y="109741"/>
                </a:moveTo>
                <a:cubicBezTo>
                  <a:pt x="350087" y="109648"/>
                  <a:pt x="383560" y="109274"/>
                  <a:pt x="385430" y="149252"/>
                </a:cubicBezTo>
                <a:cubicBezTo>
                  <a:pt x="385430" y="149252"/>
                  <a:pt x="391881" y="208846"/>
                  <a:pt x="347094" y="209406"/>
                </a:cubicBezTo>
                <a:lnTo>
                  <a:pt x="346907" y="209406"/>
                </a:lnTo>
                <a:lnTo>
                  <a:pt x="346627" y="209406"/>
                </a:lnTo>
                <a:cubicBezTo>
                  <a:pt x="301840" y="209032"/>
                  <a:pt x="308385" y="149252"/>
                  <a:pt x="308385" y="149252"/>
                </a:cubicBezTo>
                <a:cubicBezTo>
                  <a:pt x="310255" y="109367"/>
                  <a:pt x="343635" y="109741"/>
                  <a:pt x="346907" y="109741"/>
                </a:cubicBezTo>
                <a:close/>
                <a:moveTo>
                  <a:pt x="214845" y="109741"/>
                </a:moveTo>
                <a:cubicBezTo>
                  <a:pt x="218026" y="109648"/>
                  <a:pt x="251526" y="109274"/>
                  <a:pt x="253398" y="149252"/>
                </a:cubicBezTo>
                <a:cubicBezTo>
                  <a:pt x="253398" y="149252"/>
                  <a:pt x="259854" y="208846"/>
                  <a:pt x="215032" y="209406"/>
                </a:cubicBezTo>
                <a:lnTo>
                  <a:pt x="214845" y="209406"/>
                </a:lnTo>
                <a:lnTo>
                  <a:pt x="214564" y="209406"/>
                </a:lnTo>
                <a:cubicBezTo>
                  <a:pt x="169742" y="209032"/>
                  <a:pt x="176292" y="149252"/>
                  <a:pt x="176292" y="149252"/>
                </a:cubicBezTo>
                <a:cubicBezTo>
                  <a:pt x="178163" y="109367"/>
                  <a:pt x="211569" y="109741"/>
                  <a:pt x="214845" y="109741"/>
                </a:cubicBezTo>
                <a:close/>
                <a:moveTo>
                  <a:pt x="281435" y="12"/>
                </a:moveTo>
                <a:cubicBezTo>
                  <a:pt x="284613" y="-81"/>
                  <a:pt x="318078" y="-455"/>
                  <a:pt x="319947" y="39523"/>
                </a:cubicBezTo>
                <a:cubicBezTo>
                  <a:pt x="319947" y="39523"/>
                  <a:pt x="326397" y="99210"/>
                  <a:pt x="281622" y="99677"/>
                </a:cubicBezTo>
                <a:lnTo>
                  <a:pt x="281435" y="99677"/>
                </a:lnTo>
                <a:lnTo>
                  <a:pt x="281154" y="99677"/>
                </a:lnTo>
                <a:cubicBezTo>
                  <a:pt x="236285" y="99303"/>
                  <a:pt x="242735" y="39523"/>
                  <a:pt x="242922" y="39523"/>
                </a:cubicBezTo>
                <a:cubicBezTo>
                  <a:pt x="244605" y="-455"/>
                  <a:pt x="278163" y="-81"/>
                  <a:pt x="281435" y="12"/>
                </a:cubicBezTo>
                <a:close/>
                <a:moveTo>
                  <a:pt x="149161" y="12"/>
                </a:moveTo>
                <a:cubicBezTo>
                  <a:pt x="152433" y="-81"/>
                  <a:pt x="185813" y="-455"/>
                  <a:pt x="187683" y="39523"/>
                </a:cubicBezTo>
                <a:cubicBezTo>
                  <a:pt x="187683" y="39523"/>
                  <a:pt x="194228" y="99210"/>
                  <a:pt x="149441" y="99677"/>
                </a:cubicBezTo>
                <a:lnTo>
                  <a:pt x="149161" y="99677"/>
                </a:lnTo>
                <a:lnTo>
                  <a:pt x="148974" y="99677"/>
                </a:lnTo>
                <a:cubicBezTo>
                  <a:pt x="104187" y="99303"/>
                  <a:pt x="110638" y="39523"/>
                  <a:pt x="110638" y="39523"/>
                </a:cubicBezTo>
                <a:cubicBezTo>
                  <a:pt x="112415" y="-455"/>
                  <a:pt x="145981" y="-81"/>
                  <a:pt x="149161" y="12"/>
                </a:cubicBezTo>
                <a:close/>
              </a:path>
            </a:pathLst>
          </a:custGeom>
          <a:solidFill>
            <a:srgbClr val="9BBB59">
              <a:lumMod val="40000"/>
              <a:lumOff val="60000"/>
            </a:srgbClr>
          </a:solidFill>
          <a:ln>
            <a:noFill/>
          </a:ln>
        </p:spPr>
      </p:sp>
      <p:sp>
        <p:nvSpPr>
          <p:cNvPr id="151" name="facebook-group_20697">
            <a:extLst>
              <a:ext uri="{FF2B5EF4-FFF2-40B4-BE49-F238E27FC236}">
                <a16:creationId xmlns:a16="http://schemas.microsoft.com/office/drawing/2014/main" id="{2ACAC3DC-B2A0-4682-8C45-29130D553ED7}"/>
              </a:ext>
            </a:extLst>
          </p:cNvPr>
          <p:cNvSpPr>
            <a:spLocks noChangeAspect="1"/>
          </p:cNvSpPr>
          <p:nvPr/>
        </p:nvSpPr>
        <p:spPr bwMode="auto">
          <a:xfrm>
            <a:off x="352851" y="4426386"/>
            <a:ext cx="609685" cy="310300"/>
          </a:xfrm>
          <a:custGeom>
            <a:avLst/>
            <a:gdLst>
              <a:gd name="connsiteX0" fmla="*/ 470334 w 609262"/>
              <a:gd name="connsiteY0" fmla="*/ 58667 h 310085"/>
              <a:gd name="connsiteX1" fmla="*/ 474272 w 609262"/>
              <a:gd name="connsiteY1" fmla="*/ 58667 h 310085"/>
              <a:gd name="connsiteX2" fmla="*/ 474710 w 609262"/>
              <a:gd name="connsiteY2" fmla="*/ 58667 h 310085"/>
              <a:gd name="connsiteX3" fmla="*/ 519561 w 609262"/>
              <a:gd name="connsiteY3" fmla="*/ 90776 h 310085"/>
              <a:gd name="connsiteX4" fmla="*/ 520217 w 609262"/>
              <a:gd name="connsiteY4" fmla="*/ 94053 h 310085"/>
              <a:gd name="connsiteX5" fmla="*/ 520655 w 609262"/>
              <a:gd name="connsiteY5" fmla="*/ 94053 h 310085"/>
              <a:gd name="connsiteX6" fmla="*/ 524155 w 609262"/>
              <a:gd name="connsiteY6" fmla="*/ 128784 h 310085"/>
              <a:gd name="connsiteX7" fmla="*/ 536188 w 609262"/>
              <a:gd name="connsiteY7" fmla="*/ 181864 h 310085"/>
              <a:gd name="connsiteX8" fmla="*/ 532469 w 609262"/>
              <a:gd name="connsiteY8" fmla="*/ 191475 h 310085"/>
              <a:gd name="connsiteX9" fmla="*/ 511247 w 609262"/>
              <a:gd name="connsiteY9" fmla="*/ 200431 h 310085"/>
              <a:gd name="connsiteX10" fmla="*/ 505777 w 609262"/>
              <a:gd name="connsiteY10" fmla="*/ 207421 h 310085"/>
              <a:gd name="connsiteX11" fmla="*/ 507528 w 609262"/>
              <a:gd name="connsiteY11" fmla="*/ 231230 h 310085"/>
              <a:gd name="connsiteX12" fmla="*/ 517592 w 609262"/>
              <a:gd name="connsiteY12" fmla="*/ 240186 h 310085"/>
              <a:gd name="connsiteX13" fmla="*/ 522624 w 609262"/>
              <a:gd name="connsiteY13" fmla="*/ 242589 h 310085"/>
              <a:gd name="connsiteX14" fmla="*/ 532250 w 609262"/>
              <a:gd name="connsiteY14" fmla="*/ 250671 h 310085"/>
              <a:gd name="connsiteX15" fmla="*/ 571850 w 609262"/>
              <a:gd name="connsiteY15" fmla="*/ 267053 h 310085"/>
              <a:gd name="connsiteX16" fmla="*/ 609262 w 609262"/>
              <a:gd name="connsiteY16" fmla="*/ 310085 h 310085"/>
              <a:gd name="connsiteX17" fmla="*/ 491338 w 609262"/>
              <a:gd name="connsiteY17" fmla="*/ 310085 h 310085"/>
              <a:gd name="connsiteX18" fmla="*/ 491338 w 609262"/>
              <a:gd name="connsiteY18" fmla="*/ 285839 h 310085"/>
              <a:gd name="connsiteX19" fmla="*/ 486524 w 609262"/>
              <a:gd name="connsiteY19" fmla="*/ 280596 h 310085"/>
              <a:gd name="connsiteX20" fmla="*/ 467490 w 609262"/>
              <a:gd name="connsiteY20" fmla="*/ 266835 h 310085"/>
              <a:gd name="connsiteX21" fmla="*/ 422858 w 609262"/>
              <a:gd name="connsiteY21" fmla="*/ 246084 h 310085"/>
              <a:gd name="connsiteX22" fmla="*/ 426578 w 609262"/>
              <a:gd name="connsiteY22" fmla="*/ 242807 h 310085"/>
              <a:gd name="connsiteX23" fmla="*/ 431610 w 609262"/>
              <a:gd name="connsiteY23" fmla="*/ 240186 h 310085"/>
              <a:gd name="connsiteX24" fmla="*/ 441674 w 609262"/>
              <a:gd name="connsiteY24" fmla="*/ 231230 h 310085"/>
              <a:gd name="connsiteX25" fmla="*/ 443424 w 609262"/>
              <a:gd name="connsiteY25" fmla="*/ 207639 h 310085"/>
              <a:gd name="connsiteX26" fmla="*/ 437954 w 609262"/>
              <a:gd name="connsiteY26" fmla="*/ 200431 h 310085"/>
              <a:gd name="connsiteX27" fmla="*/ 416732 w 609262"/>
              <a:gd name="connsiteY27" fmla="*/ 191475 h 310085"/>
              <a:gd name="connsiteX28" fmla="*/ 413013 w 609262"/>
              <a:gd name="connsiteY28" fmla="*/ 181864 h 310085"/>
              <a:gd name="connsiteX29" fmla="*/ 425046 w 609262"/>
              <a:gd name="connsiteY29" fmla="*/ 128784 h 310085"/>
              <a:gd name="connsiteX30" fmla="*/ 430297 w 609262"/>
              <a:gd name="connsiteY30" fmla="*/ 87500 h 310085"/>
              <a:gd name="connsiteX31" fmla="*/ 449112 w 609262"/>
              <a:gd name="connsiteY31" fmla="*/ 66749 h 310085"/>
              <a:gd name="connsiteX32" fmla="*/ 470334 w 609262"/>
              <a:gd name="connsiteY32" fmla="*/ 58667 h 310085"/>
              <a:gd name="connsiteX33" fmla="*/ 139584 w 609262"/>
              <a:gd name="connsiteY33" fmla="*/ 54530 h 310085"/>
              <a:gd name="connsiteX34" fmla="*/ 140459 w 609262"/>
              <a:gd name="connsiteY34" fmla="*/ 54749 h 310085"/>
              <a:gd name="connsiteX35" fmla="*/ 141553 w 609262"/>
              <a:gd name="connsiteY35" fmla="*/ 54530 h 310085"/>
              <a:gd name="connsiteX36" fmla="*/ 179840 w 609262"/>
              <a:gd name="connsiteY36" fmla="*/ 71349 h 310085"/>
              <a:gd name="connsiteX37" fmla="*/ 194499 w 609262"/>
              <a:gd name="connsiteY37" fmla="*/ 95375 h 310085"/>
              <a:gd name="connsiteX38" fmla="*/ 194718 w 609262"/>
              <a:gd name="connsiteY38" fmla="*/ 111757 h 310085"/>
              <a:gd name="connsiteX39" fmla="*/ 194936 w 609262"/>
              <a:gd name="connsiteY39" fmla="*/ 138186 h 310085"/>
              <a:gd name="connsiteX40" fmla="*/ 196687 w 609262"/>
              <a:gd name="connsiteY40" fmla="*/ 142336 h 310085"/>
              <a:gd name="connsiteX41" fmla="*/ 199968 w 609262"/>
              <a:gd name="connsiteY41" fmla="*/ 148889 h 310085"/>
              <a:gd name="connsiteX42" fmla="*/ 199531 w 609262"/>
              <a:gd name="connsiteY42" fmla="*/ 155005 h 310085"/>
              <a:gd name="connsiteX43" fmla="*/ 195374 w 609262"/>
              <a:gd name="connsiteY43" fmla="*/ 171605 h 310085"/>
              <a:gd name="connsiteX44" fmla="*/ 191217 w 609262"/>
              <a:gd name="connsiteY44" fmla="*/ 183618 h 310085"/>
              <a:gd name="connsiteX45" fmla="*/ 181153 w 609262"/>
              <a:gd name="connsiteY45" fmla="*/ 205242 h 310085"/>
              <a:gd name="connsiteX46" fmla="*/ 179622 w 609262"/>
              <a:gd name="connsiteY46" fmla="*/ 209392 h 310085"/>
              <a:gd name="connsiteX47" fmla="*/ 181591 w 609262"/>
              <a:gd name="connsiteY47" fmla="*/ 228395 h 310085"/>
              <a:gd name="connsiteX48" fmla="*/ 184216 w 609262"/>
              <a:gd name="connsiteY48" fmla="*/ 231671 h 310085"/>
              <a:gd name="connsiteX49" fmla="*/ 190123 w 609262"/>
              <a:gd name="connsiteY49" fmla="*/ 239098 h 310085"/>
              <a:gd name="connsiteX50" fmla="*/ 192749 w 609262"/>
              <a:gd name="connsiteY50" fmla="*/ 246742 h 310085"/>
              <a:gd name="connsiteX51" fmla="*/ 179622 w 609262"/>
              <a:gd name="connsiteY51" fmla="*/ 252421 h 310085"/>
              <a:gd name="connsiteX52" fmla="*/ 155993 w 609262"/>
              <a:gd name="connsiteY52" fmla="*/ 264653 h 310085"/>
              <a:gd name="connsiteX53" fmla="*/ 150304 w 609262"/>
              <a:gd name="connsiteY53" fmla="*/ 267711 h 310085"/>
              <a:gd name="connsiteX54" fmla="*/ 131489 w 609262"/>
              <a:gd name="connsiteY54" fmla="*/ 280816 h 310085"/>
              <a:gd name="connsiteX55" fmla="*/ 126019 w 609262"/>
              <a:gd name="connsiteY55" fmla="*/ 286059 h 310085"/>
              <a:gd name="connsiteX56" fmla="*/ 125801 w 609262"/>
              <a:gd name="connsiteY56" fmla="*/ 286059 h 310085"/>
              <a:gd name="connsiteX57" fmla="*/ 125801 w 609262"/>
              <a:gd name="connsiteY57" fmla="*/ 310085 h 310085"/>
              <a:gd name="connsiteX58" fmla="*/ 0 w 609262"/>
              <a:gd name="connsiteY58" fmla="*/ 310085 h 310085"/>
              <a:gd name="connsiteX59" fmla="*/ 0 w 609262"/>
              <a:gd name="connsiteY59" fmla="*/ 296324 h 310085"/>
              <a:gd name="connsiteX60" fmla="*/ 12689 w 609262"/>
              <a:gd name="connsiteY60" fmla="*/ 287588 h 310085"/>
              <a:gd name="connsiteX61" fmla="*/ 36537 w 609262"/>
              <a:gd name="connsiteY61" fmla="*/ 275137 h 310085"/>
              <a:gd name="connsiteX62" fmla="*/ 60603 w 609262"/>
              <a:gd name="connsiteY62" fmla="*/ 264653 h 310085"/>
              <a:gd name="connsiteX63" fmla="*/ 83357 w 609262"/>
              <a:gd name="connsiteY63" fmla="*/ 255261 h 310085"/>
              <a:gd name="connsiteX64" fmla="*/ 86638 w 609262"/>
              <a:gd name="connsiteY64" fmla="*/ 251985 h 310085"/>
              <a:gd name="connsiteX65" fmla="*/ 91014 w 609262"/>
              <a:gd name="connsiteY65" fmla="*/ 239098 h 310085"/>
              <a:gd name="connsiteX66" fmla="*/ 96921 w 609262"/>
              <a:gd name="connsiteY66" fmla="*/ 231671 h 310085"/>
              <a:gd name="connsiteX67" fmla="*/ 99547 w 609262"/>
              <a:gd name="connsiteY67" fmla="*/ 228395 h 310085"/>
              <a:gd name="connsiteX68" fmla="*/ 101516 w 609262"/>
              <a:gd name="connsiteY68" fmla="*/ 209392 h 310085"/>
              <a:gd name="connsiteX69" fmla="*/ 99984 w 609262"/>
              <a:gd name="connsiteY69" fmla="*/ 205242 h 310085"/>
              <a:gd name="connsiteX70" fmla="*/ 89920 w 609262"/>
              <a:gd name="connsiteY70" fmla="*/ 183618 h 310085"/>
              <a:gd name="connsiteX71" fmla="*/ 85763 w 609262"/>
              <a:gd name="connsiteY71" fmla="*/ 171605 h 310085"/>
              <a:gd name="connsiteX72" fmla="*/ 81606 w 609262"/>
              <a:gd name="connsiteY72" fmla="*/ 155005 h 310085"/>
              <a:gd name="connsiteX73" fmla="*/ 81169 w 609262"/>
              <a:gd name="connsiteY73" fmla="*/ 148889 h 310085"/>
              <a:gd name="connsiteX74" fmla="*/ 84451 w 609262"/>
              <a:gd name="connsiteY74" fmla="*/ 142336 h 310085"/>
              <a:gd name="connsiteX75" fmla="*/ 86201 w 609262"/>
              <a:gd name="connsiteY75" fmla="*/ 138186 h 310085"/>
              <a:gd name="connsiteX76" fmla="*/ 86420 w 609262"/>
              <a:gd name="connsiteY76" fmla="*/ 111757 h 310085"/>
              <a:gd name="connsiteX77" fmla="*/ 86638 w 609262"/>
              <a:gd name="connsiteY77" fmla="*/ 95375 h 310085"/>
              <a:gd name="connsiteX78" fmla="*/ 101297 w 609262"/>
              <a:gd name="connsiteY78" fmla="*/ 71349 h 310085"/>
              <a:gd name="connsiteX79" fmla="*/ 139584 w 609262"/>
              <a:gd name="connsiteY79" fmla="*/ 54530 h 310085"/>
              <a:gd name="connsiteX80" fmla="*/ 336470 w 609262"/>
              <a:gd name="connsiteY80" fmla="*/ 98 h 310085"/>
              <a:gd name="connsiteX81" fmla="*/ 343470 w 609262"/>
              <a:gd name="connsiteY81" fmla="*/ 98 h 310085"/>
              <a:gd name="connsiteX82" fmla="*/ 344783 w 609262"/>
              <a:gd name="connsiteY82" fmla="*/ 1845 h 310085"/>
              <a:gd name="connsiteX83" fmla="*/ 339314 w 609262"/>
              <a:gd name="connsiteY83" fmla="*/ 5996 h 310085"/>
              <a:gd name="connsiteX84" fmla="*/ 339970 w 609262"/>
              <a:gd name="connsiteY84" fmla="*/ 15171 h 310085"/>
              <a:gd name="connsiteX85" fmla="*/ 363377 w 609262"/>
              <a:gd name="connsiteY85" fmla="*/ 35487 h 310085"/>
              <a:gd name="connsiteX86" fmla="*/ 372783 w 609262"/>
              <a:gd name="connsiteY86" fmla="*/ 58644 h 310085"/>
              <a:gd name="connsiteX87" fmla="*/ 373002 w 609262"/>
              <a:gd name="connsiteY87" fmla="*/ 104737 h 310085"/>
              <a:gd name="connsiteX88" fmla="*/ 376502 w 609262"/>
              <a:gd name="connsiteY88" fmla="*/ 112383 h 310085"/>
              <a:gd name="connsiteX89" fmla="*/ 378252 w 609262"/>
              <a:gd name="connsiteY89" fmla="*/ 115442 h 310085"/>
              <a:gd name="connsiteX90" fmla="*/ 375846 w 609262"/>
              <a:gd name="connsiteY90" fmla="*/ 139253 h 310085"/>
              <a:gd name="connsiteX91" fmla="*/ 375627 w 609262"/>
              <a:gd name="connsiteY91" fmla="*/ 140127 h 310085"/>
              <a:gd name="connsiteX92" fmla="*/ 362502 w 609262"/>
              <a:gd name="connsiteY92" fmla="*/ 174206 h 310085"/>
              <a:gd name="connsiteX93" fmla="*/ 361845 w 609262"/>
              <a:gd name="connsiteY93" fmla="*/ 175517 h 310085"/>
              <a:gd name="connsiteX94" fmla="*/ 355283 w 609262"/>
              <a:gd name="connsiteY94" fmla="*/ 212654 h 310085"/>
              <a:gd name="connsiteX95" fmla="*/ 357252 w 609262"/>
              <a:gd name="connsiteY95" fmla="*/ 216368 h 310085"/>
              <a:gd name="connsiteX96" fmla="*/ 362939 w 609262"/>
              <a:gd name="connsiteY96" fmla="*/ 224888 h 310085"/>
              <a:gd name="connsiteX97" fmla="*/ 368627 w 609262"/>
              <a:gd name="connsiteY97" fmla="*/ 241053 h 310085"/>
              <a:gd name="connsiteX98" fmla="*/ 374314 w 609262"/>
              <a:gd name="connsiteY98" fmla="*/ 245422 h 310085"/>
              <a:gd name="connsiteX99" fmla="*/ 459628 w 609262"/>
              <a:gd name="connsiteY99" fmla="*/ 282341 h 310085"/>
              <a:gd name="connsiteX100" fmla="*/ 473847 w 609262"/>
              <a:gd name="connsiteY100" fmla="*/ 292827 h 310085"/>
              <a:gd name="connsiteX101" fmla="*/ 473847 w 609262"/>
              <a:gd name="connsiteY101" fmla="*/ 310085 h 310085"/>
              <a:gd name="connsiteX102" fmla="*/ 143530 w 609262"/>
              <a:gd name="connsiteY102" fmla="*/ 310085 h 310085"/>
              <a:gd name="connsiteX103" fmla="*/ 143530 w 609262"/>
              <a:gd name="connsiteY103" fmla="*/ 293483 h 310085"/>
              <a:gd name="connsiteX104" fmla="*/ 158624 w 609262"/>
              <a:gd name="connsiteY104" fmla="*/ 283215 h 310085"/>
              <a:gd name="connsiteX105" fmla="*/ 187281 w 609262"/>
              <a:gd name="connsiteY105" fmla="*/ 268360 h 310085"/>
              <a:gd name="connsiteX106" fmla="*/ 215937 w 609262"/>
              <a:gd name="connsiteY106" fmla="*/ 255908 h 310085"/>
              <a:gd name="connsiteX107" fmla="*/ 243281 w 609262"/>
              <a:gd name="connsiteY107" fmla="*/ 244549 h 310085"/>
              <a:gd name="connsiteX108" fmla="*/ 247000 w 609262"/>
              <a:gd name="connsiteY108" fmla="*/ 240835 h 310085"/>
              <a:gd name="connsiteX109" fmla="*/ 252250 w 609262"/>
              <a:gd name="connsiteY109" fmla="*/ 225325 h 310085"/>
              <a:gd name="connsiteX110" fmla="*/ 259250 w 609262"/>
              <a:gd name="connsiteY110" fmla="*/ 216586 h 310085"/>
              <a:gd name="connsiteX111" fmla="*/ 262313 w 609262"/>
              <a:gd name="connsiteY111" fmla="*/ 212436 h 310085"/>
              <a:gd name="connsiteX112" fmla="*/ 264719 w 609262"/>
              <a:gd name="connsiteY112" fmla="*/ 189716 h 310085"/>
              <a:gd name="connsiteX113" fmla="*/ 262750 w 609262"/>
              <a:gd name="connsiteY113" fmla="*/ 184910 h 310085"/>
              <a:gd name="connsiteX114" fmla="*/ 250938 w 609262"/>
              <a:gd name="connsiteY114" fmla="*/ 158914 h 310085"/>
              <a:gd name="connsiteX115" fmla="*/ 245906 w 609262"/>
              <a:gd name="connsiteY115" fmla="*/ 144715 h 310085"/>
              <a:gd name="connsiteX116" fmla="*/ 241094 w 609262"/>
              <a:gd name="connsiteY116" fmla="*/ 124835 h 310085"/>
              <a:gd name="connsiteX117" fmla="*/ 240438 w 609262"/>
              <a:gd name="connsiteY117" fmla="*/ 117408 h 310085"/>
              <a:gd name="connsiteX118" fmla="*/ 244156 w 609262"/>
              <a:gd name="connsiteY118" fmla="*/ 109762 h 310085"/>
              <a:gd name="connsiteX119" fmla="*/ 246344 w 609262"/>
              <a:gd name="connsiteY119" fmla="*/ 104737 h 310085"/>
              <a:gd name="connsiteX120" fmla="*/ 246563 w 609262"/>
              <a:gd name="connsiteY120" fmla="*/ 73062 h 310085"/>
              <a:gd name="connsiteX121" fmla="*/ 247000 w 609262"/>
              <a:gd name="connsiteY121" fmla="*/ 53619 h 310085"/>
              <a:gd name="connsiteX122" fmla="*/ 264282 w 609262"/>
              <a:gd name="connsiteY122" fmla="*/ 24783 h 310085"/>
              <a:gd name="connsiteX123" fmla="*/ 310220 w 609262"/>
              <a:gd name="connsiteY123" fmla="*/ 4904 h 310085"/>
              <a:gd name="connsiteX124" fmla="*/ 336470 w 609262"/>
              <a:gd name="connsiteY124" fmla="*/ 98 h 3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09262" h="310085">
                <a:moveTo>
                  <a:pt x="470334" y="58667"/>
                </a:moveTo>
                <a:cubicBezTo>
                  <a:pt x="471647" y="58667"/>
                  <a:pt x="472960" y="58448"/>
                  <a:pt x="474272" y="58667"/>
                </a:cubicBezTo>
                <a:cubicBezTo>
                  <a:pt x="474491" y="58667"/>
                  <a:pt x="474710" y="58667"/>
                  <a:pt x="474710" y="58667"/>
                </a:cubicBezTo>
                <a:cubicBezTo>
                  <a:pt x="492869" y="59759"/>
                  <a:pt x="514529" y="70680"/>
                  <a:pt x="519561" y="90776"/>
                </a:cubicBezTo>
                <a:cubicBezTo>
                  <a:pt x="519998" y="91869"/>
                  <a:pt x="519998" y="92961"/>
                  <a:pt x="520217" y="94053"/>
                </a:cubicBezTo>
                <a:lnTo>
                  <a:pt x="520655" y="94053"/>
                </a:lnTo>
                <a:cubicBezTo>
                  <a:pt x="523499" y="105412"/>
                  <a:pt x="523280" y="117207"/>
                  <a:pt x="524155" y="128784"/>
                </a:cubicBezTo>
                <a:cubicBezTo>
                  <a:pt x="525687" y="147351"/>
                  <a:pt x="530062" y="164826"/>
                  <a:pt x="536188" y="181864"/>
                </a:cubicBezTo>
                <a:cubicBezTo>
                  <a:pt x="538157" y="187325"/>
                  <a:pt x="537939" y="189291"/>
                  <a:pt x="532469" y="191475"/>
                </a:cubicBezTo>
                <a:cubicBezTo>
                  <a:pt x="525468" y="194533"/>
                  <a:pt x="518467" y="197591"/>
                  <a:pt x="511247" y="200431"/>
                </a:cubicBezTo>
                <a:cubicBezTo>
                  <a:pt x="507746" y="201741"/>
                  <a:pt x="506652" y="203926"/>
                  <a:pt x="505777" y="207421"/>
                </a:cubicBezTo>
                <a:cubicBezTo>
                  <a:pt x="504246" y="215503"/>
                  <a:pt x="505559" y="223366"/>
                  <a:pt x="507528" y="231230"/>
                </a:cubicBezTo>
                <a:cubicBezTo>
                  <a:pt x="508840" y="237128"/>
                  <a:pt x="511466" y="239312"/>
                  <a:pt x="517592" y="240186"/>
                </a:cubicBezTo>
                <a:cubicBezTo>
                  <a:pt x="519342" y="240623"/>
                  <a:pt x="521092" y="241497"/>
                  <a:pt x="522624" y="242589"/>
                </a:cubicBezTo>
                <a:cubicBezTo>
                  <a:pt x="525905" y="245210"/>
                  <a:pt x="528750" y="248923"/>
                  <a:pt x="532250" y="250671"/>
                </a:cubicBezTo>
                <a:cubicBezTo>
                  <a:pt x="545377" y="256569"/>
                  <a:pt x="558504" y="262248"/>
                  <a:pt x="571850" y="267053"/>
                </a:cubicBezTo>
                <a:cubicBezTo>
                  <a:pt x="592416" y="274699"/>
                  <a:pt x="605980" y="287805"/>
                  <a:pt x="609262" y="310085"/>
                </a:cubicBezTo>
                <a:lnTo>
                  <a:pt x="491338" y="310085"/>
                </a:lnTo>
                <a:lnTo>
                  <a:pt x="491338" y="285839"/>
                </a:lnTo>
                <a:lnTo>
                  <a:pt x="486524" y="280596"/>
                </a:lnTo>
                <a:cubicBezTo>
                  <a:pt x="481055" y="275136"/>
                  <a:pt x="474710" y="270548"/>
                  <a:pt x="467490" y="266835"/>
                </a:cubicBezTo>
                <a:cubicBezTo>
                  <a:pt x="452613" y="259190"/>
                  <a:pt x="437517" y="252200"/>
                  <a:pt x="422858" y="246084"/>
                </a:cubicBezTo>
                <a:cubicBezTo>
                  <a:pt x="424171" y="244992"/>
                  <a:pt x="425265" y="243681"/>
                  <a:pt x="426578" y="242807"/>
                </a:cubicBezTo>
                <a:cubicBezTo>
                  <a:pt x="428109" y="241497"/>
                  <a:pt x="429859" y="240623"/>
                  <a:pt x="431610" y="240186"/>
                </a:cubicBezTo>
                <a:cubicBezTo>
                  <a:pt x="437736" y="239312"/>
                  <a:pt x="440361" y="237128"/>
                  <a:pt x="441674" y="231230"/>
                </a:cubicBezTo>
                <a:cubicBezTo>
                  <a:pt x="443643" y="223366"/>
                  <a:pt x="444955" y="215721"/>
                  <a:pt x="443424" y="207639"/>
                </a:cubicBezTo>
                <a:cubicBezTo>
                  <a:pt x="442549" y="203926"/>
                  <a:pt x="441455" y="201741"/>
                  <a:pt x="437954" y="200431"/>
                </a:cubicBezTo>
                <a:cubicBezTo>
                  <a:pt x="430735" y="197591"/>
                  <a:pt x="423733" y="194533"/>
                  <a:pt x="416732" y="191475"/>
                </a:cubicBezTo>
                <a:cubicBezTo>
                  <a:pt x="411482" y="189291"/>
                  <a:pt x="411044" y="187325"/>
                  <a:pt x="413013" y="181864"/>
                </a:cubicBezTo>
                <a:cubicBezTo>
                  <a:pt x="419139" y="164826"/>
                  <a:pt x="423733" y="147351"/>
                  <a:pt x="425046" y="128784"/>
                </a:cubicBezTo>
                <a:cubicBezTo>
                  <a:pt x="426140" y="115023"/>
                  <a:pt x="425265" y="100824"/>
                  <a:pt x="430297" y="87500"/>
                </a:cubicBezTo>
                <a:cubicBezTo>
                  <a:pt x="433798" y="78326"/>
                  <a:pt x="439705" y="69588"/>
                  <a:pt x="449112" y="66749"/>
                </a:cubicBezTo>
                <a:cubicBezTo>
                  <a:pt x="456332" y="64564"/>
                  <a:pt x="462677" y="59759"/>
                  <a:pt x="470334" y="58667"/>
                </a:cubicBezTo>
                <a:close/>
                <a:moveTo>
                  <a:pt x="139584" y="54530"/>
                </a:moveTo>
                <a:cubicBezTo>
                  <a:pt x="140022" y="54530"/>
                  <a:pt x="140240" y="54749"/>
                  <a:pt x="140459" y="54749"/>
                </a:cubicBezTo>
                <a:cubicBezTo>
                  <a:pt x="140897" y="54749"/>
                  <a:pt x="141116" y="54530"/>
                  <a:pt x="141553" y="54530"/>
                </a:cubicBezTo>
                <a:cubicBezTo>
                  <a:pt x="155555" y="53438"/>
                  <a:pt x="168682" y="62175"/>
                  <a:pt x="179840" y="71349"/>
                </a:cubicBezTo>
                <a:cubicBezTo>
                  <a:pt x="187498" y="77683"/>
                  <a:pt x="193624" y="84891"/>
                  <a:pt x="194499" y="95375"/>
                </a:cubicBezTo>
                <a:cubicBezTo>
                  <a:pt x="194718" y="100836"/>
                  <a:pt x="194718" y="106296"/>
                  <a:pt x="194718" y="111757"/>
                </a:cubicBezTo>
                <a:cubicBezTo>
                  <a:pt x="194718" y="120494"/>
                  <a:pt x="194718" y="129449"/>
                  <a:pt x="194936" y="138186"/>
                </a:cubicBezTo>
                <a:cubicBezTo>
                  <a:pt x="194936" y="139715"/>
                  <a:pt x="195812" y="142118"/>
                  <a:pt x="196687" y="142336"/>
                </a:cubicBezTo>
                <a:cubicBezTo>
                  <a:pt x="200406" y="143647"/>
                  <a:pt x="200406" y="145831"/>
                  <a:pt x="199968" y="148889"/>
                </a:cubicBezTo>
                <a:cubicBezTo>
                  <a:pt x="199531" y="150855"/>
                  <a:pt x="199968" y="153039"/>
                  <a:pt x="199531" y="155005"/>
                </a:cubicBezTo>
                <a:cubicBezTo>
                  <a:pt x="198218" y="160684"/>
                  <a:pt x="196905" y="166144"/>
                  <a:pt x="195374" y="171605"/>
                </a:cubicBezTo>
                <a:cubicBezTo>
                  <a:pt x="194061" y="175755"/>
                  <a:pt x="191655" y="179468"/>
                  <a:pt x="191217" y="183618"/>
                </a:cubicBezTo>
                <a:cubicBezTo>
                  <a:pt x="189904" y="191918"/>
                  <a:pt x="186841" y="199126"/>
                  <a:pt x="181153" y="205242"/>
                </a:cubicBezTo>
                <a:cubicBezTo>
                  <a:pt x="180278" y="206334"/>
                  <a:pt x="179622" y="208082"/>
                  <a:pt x="179622" y="209392"/>
                </a:cubicBezTo>
                <a:cubicBezTo>
                  <a:pt x="180059" y="215726"/>
                  <a:pt x="180715" y="222061"/>
                  <a:pt x="181591" y="228395"/>
                </a:cubicBezTo>
                <a:cubicBezTo>
                  <a:pt x="181809" y="229705"/>
                  <a:pt x="183122" y="231453"/>
                  <a:pt x="184216" y="231671"/>
                </a:cubicBezTo>
                <a:cubicBezTo>
                  <a:pt x="188373" y="232545"/>
                  <a:pt x="189029" y="235821"/>
                  <a:pt x="190123" y="239098"/>
                </a:cubicBezTo>
                <a:cubicBezTo>
                  <a:pt x="190780" y="241719"/>
                  <a:pt x="191655" y="244340"/>
                  <a:pt x="192749" y="246742"/>
                </a:cubicBezTo>
                <a:cubicBezTo>
                  <a:pt x="188373" y="248708"/>
                  <a:pt x="183997" y="250456"/>
                  <a:pt x="179622" y="252421"/>
                </a:cubicBezTo>
                <a:cubicBezTo>
                  <a:pt x="171527" y="256353"/>
                  <a:pt x="163869" y="260503"/>
                  <a:pt x="155993" y="264653"/>
                </a:cubicBezTo>
                <a:lnTo>
                  <a:pt x="150304" y="267711"/>
                </a:lnTo>
                <a:cubicBezTo>
                  <a:pt x="142428" y="271861"/>
                  <a:pt x="136521" y="276011"/>
                  <a:pt x="131489" y="280816"/>
                </a:cubicBezTo>
                <a:lnTo>
                  <a:pt x="126019" y="286059"/>
                </a:lnTo>
                <a:lnTo>
                  <a:pt x="125801" y="286059"/>
                </a:lnTo>
                <a:lnTo>
                  <a:pt x="125801" y="310085"/>
                </a:lnTo>
                <a:lnTo>
                  <a:pt x="0" y="310085"/>
                </a:lnTo>
                <a:lnTo>
                  <a:pt x="0" y="296324"/>
                </a:lnTo>
                <a:cubicBezTo>
                  <a:pt x="3719" y="292830"/>
                  <a:pt x="8095" y="289990"/>
                  <a:pt x="12689" y="287588"/>
                </a:cubicBezTo>
                <a:cubicBezTo>
                  <a:pt x="20566" y="283438"/>
                  <a:pt x="28442" y="279069"/>
                  <a:pt x="36537" y="275137"/>
                </a:cubicBezTo>
                <a:cubicBezTo>
                  <a:pt x="44413" y="271424"/>
                  <a:pt x="52727" y="268148"/>
                  <a:pt x="60603" y="264653"/>
                </a:cubicBezTo>
                <a:cubicBezTo>
                  <a:pt x="68261" y="261595"/>
                  <a:pt x="75918" y="258537"/>
                  <a:pt x="83357" y="255261"/>
                </a:cubicBezTo>
                <a:cubicBezTo>
                  <a:pt x="84669" y="254606"/>
                  <a:pt x="85982" y="253295"/>
                  <a:pt x="86638" y="251985"/>
                </a:cubicBezTo>
                <a:cubicBezTo>
                  <a:pt x="88389" y="247835"/>
                  <a:pt x="89701" y="243466"/>
                  <a:pt x="91014" y="239098"/>
                </a:cubicBezTo>
                <a:cubicBezTo>
                  <a:pt x="92108" y="235821"/>
                  <a:pt x="92764" y="232545"/>
                  <a:pt x="96921" y="231671"/>
                </a:cubicBezTo>
                <a:cubicBezTo>
                  <a:pt x="98015" y="231453"/>
                  <a:pt x="99328" y="229705"/>
                  <a:pt x="99547" y="228395"/>
                </a:cubicBezTo>
                <a:cubicBezTo>
                  <a:pt x="100422" y="222061"/>
                  <a:pt x="101078" y="215726"/>
                  <a:pt x="101516" y="209392"/>
                </a:cubicBezTo>
                <a:cubicBezTo>
                  <a:pt x="101516" y="208082"/>
                  <a:pt x="100859" y="206334"/>
                  <a:pt x="99984" y="205242"/>
                </a:cubicBezTo>
                <a:cubicBezTo>
                  <a:pt x="94296" y="199126"/>
                  <a:pt x="91233" y="191918"/>
                  <a:pt x="89920" y="183618"/>
                </a:cubicBezTo>
                <a:cubicBezTo>
                  <a:pt x="89264" y="179468"/>
                  <a:pt x="87076" y="175755"/>
                  <a:pt x="85763" y="171605"/>
                </a:cubicBezTo>
                <a:cubicBezTo>
                  <a:pt x="84232" y="166144"/>
                  <a:pt x="82919" y="160684"/>
                  <a:pt x="81606" y="155005"/>
                </a:cubicBezTo>
                <a:cubicBezTo>
                  <a:pt x="81169" y="153039"/>
                  <a:pt x="81606" y="150855"/>
                  <a:pt x="81169" y="148889"/>
                </a:cubicBezTo>
                <a:cubicBezTo>
                  <a:pt x="80731" y="145831"/>
                  <a:pt x="80731" y="143647"/>
                  <a:pt x="84451" y="142336"/>
                </a:cubicBezTo>
                <a:cubicBezTo>
                  <a:pt x="85326" y="142118"/>
                  <a:pt x="86201" y="139715"/>
                  <a:pt x="86201" y="138186"/>
                </a:cubicBezTo>
                <a:cubicBezTo>
                  <a:pt x="86420" y="129449"/>
                  <a:pt x="86201" y="120494"/>
                  <a:pt x="86420" y="111757"/>
                </a:cubicBezTo>
                <a:cubicBezTo>
                  <a:pt x="86420" y="106296"/>
                  <a:pt x="86420" y="100836"/>
                  <a:pt x="86638" y="95375"/>
                </a:cubicBezTo>
                <a:cubicBezTo>
                  <a:pt x="87514" y="84891"/>
                  <a:pt x="93639" y="77683"/>
                  <a:pt x="101297" y="71349"/>
                </a:cubicBezTo>
                <a:cubicBezTo>
                  <a:pt x="112455" y="62175"/>
                  <a:pt x="125363" y="53438"/>
                  <a:pt x="139584" y="54530"/>
                </a:cubicBezTo>
                <a:close/>
                <a:moveTo>
                  <a:pt x="336470" y="98"/>
                </a:moveTo>
                <a:cubicBezTo>
                  <a:pt x="338658" y="-121"/>
                  <a:pt x="341064" y="98"/>
                  <a:pt x="343470" y="98"/>
                </a:cubicBezTo>
                <a:cubicBezTo>
                  <a:pt x="343908" y="753"/>
                  <a:pt x="344345" y="1408"/>
                  <a:pt x="344783" y="1845"/>
                </a:cubicBezTo>
                <a:cubicBezTo>
                  <a:pt x="343033" y="3156"/>
                  <a:pt x="340845" y="4248"/>
                  <a:pt x="339314" y="5996"/>
                </a:cubicBezTo>
                <a:cubicBezTo>
                  <a:pt x="335814" y="9491"/>
                  <a:pt x="336033" y="11894"/>
                  <a:pt x="339970" y="15171"/>
                </a:cubicBezTo>
                <a:cubicBezTo>
                  <a:pt x="347845" y="21943"/>
                  <a:pt x="355720" y="28715"/>
                  <a:pt x="363377" y="35487"/>
                </a:cubicBezTo>
                <a:cubicBezTo>
                  <a:pt x="370158" y="41604"/>
                  <a:pt x="372783" y="49687"/>
                  <a:pt x="372783" y="58644"/>
                </a:cubicBezTo>
                <a:cubicBezTo>
                  <a:pt x="373002" y="73935"/>
                  <a:pt x="373002" y="89446"/>
                  <a:pt x="373002" y="104737"/>
                </a:cubicBezTo>
                <a:cubicBezTo>
                  <a:pt x="372783" y="108014"/>
                  <a:pt x="372564" y="111073"/>
                  <a:pt x="376502" y="112383"/>
                </a:cubicBezTo>
                <a:cubicBezTo>
                  <a:pt x="377377" y="112820"/>
                  <a:pt x="378252" y="114568"/>
                  <a:pt x="378252" y="115442"/>
                </a:cubicBezTo>
                <a:cubicBezTo>
                  <a:pt x="377596" y="123306"/>
                  <a:pt x="376721" y="131171"/>
                  <a:pt x="375846" y="139253"/>
                </a:cubicBezTo>
                <a:cubicBezTo>
                  <a:pt x="375846" y="139472"/>
                  <a:pt x="375846" y="139909"/>
                  <a:pt x="375627" y="140127"/>
                </a:cubicBezTo>
                <a:cubicBezTo>
                  <a:pt x="368408" y="150395"/>
                  <a:pt x="367533" y="163065"/>
                  <a:pt x="362502" y="174206"/>
                </a:cubicBezTo>
                <a:cubicBezTo>
                  <a:pt x="362283" y="174643"/>
                  <a:pt x="362283" y="175080"/>
                  <a:pt x="361845" y="175517"/>
                </a:cubicBezTo>
                <a:cubicBezTo>
                  <a:pt x="352439" y="186440"/>
                  <a:pt x="355502" y="199984"/>
                  <a:pt x="355283" y="212654"/>
                </a:cubicBezTo>
                <a:cubicBezTo>
                  <a:pt x="355283" y="213747"/>
                  <a:pt x="356158" y="215931"/>
                  <a:pt x="357252" y="216368"/>
                </a:cubicBezTo>
                <a:cubicBezTo>
                  <a:pt x="360970" y="217897"/>
                  <a:pt x="361845" y="221392"/>
                  <a:pt x="362939" y="224888"/>
                </a:cubicBezTo>
                <a:cubicBezTo>
                  <a:pt x="364689" y="230349"/>
                  <a:pt x="366221" y="235810"/>
                  <a:pt x="368627" y="241053"/>
                </a:cubicBezTo>
                <a:cubicBezTo>
                  <a:pt x="369502" y="243019"/>
                  <a:pt x="372127" y="244549"/>
                  <a:pt x="374314" y="245422"/>
                </a:cubicBezTo>
                <a:cubicBezTo>
                  <a:pt x="403190" y="256564"/>
                  <a:pt x="431846" y="268142"/>
                  <a:pt x="459628" y="282341"/>
                </a:cubicBezTo>
                <a:cubicBezTo>
                  <a:pt x="465097" y="285181"/>
                  <a:pt x="469909" y="288677"/>
                  <a:pt x="473847" y="292827"/>
                </a:cubicBezTo>
                <a:lnTo>
                  <a:pt x="473847" y="310085"/>
                </a:lnTo>
                <a:lnTo>
                  <a:pt x="143530" y="310085"/>
                </a:lnTo>
                <a:lnTo>
                  <a:pt x="143530" y="293483"/>
                </a:lnTo>
                <a:cubicBezTo>
                  <a:pt x="147905" y="289332"/>
                  <a:pt x="153155" y="286055"/>
                  <a:pt x="158624" y="283215"/>
                </a:cubicBezTo>
                <a:cubicBezTo>
                  <a:pt x="168249" y="278191"/>
                  <a:pt x="177655" y="272948"/>
                  <a:pt x="187281" y="268360"/>
                </a:cubicBezTo>
                <a:cubicBezTo>
                  <a:pt x="196687" y="263773"/>
                  <a:pt x="206312" y="259840"/>
                  <a:pt x="215937" y="255908"/>
                </a:cubicBezTo>
                <a:cubicBezTo>
                  <a:pt x="225125" y="252195"/>
                  <a:pt x="234094" y="248481"/>
                  <a:pt x="243281" y="244549"/>
                </a:cubicBezTo>
                <a:cubicBezTo>
                  <a:pt x="244813" y="243893"/>
                  <a:pt x="246344" y="242364"/>
                  <a:pt x="247000" y="240835"/>
                </a:cubicBezTo>
                <a:cubicBezTo>
                  <a:pt x="248969" y="235810"/>
                  <a:pt x="250719" y="230568"/>
                  <a:pt x="252250" y="225325"/>
                </a:cubicBezTo>
                <a:cubicBezTo>
                  <a:pt x="253344" y="221392"/>
                  <a:pt x="254219" y="217460"/>
                  <a:pt x="259250" y="216586"/>
                </a:cubicBezTo>
                <a:cubicBezTo>
                  <a:pt x="260563" y="216150"/>
                  <a:pt x="262094" y="213965"/>
                  <a:pt x="262313" y="212436"/>
                </a:cubicBezTo>
                <a:cubicBezTo>
                  <a:pt x="263407" y="205008"/>
                  <a:pt x="264063" y="197362"/>
                  <a:pt x="264719" y="189716"/>
                </a:cubicBezTo>
                <a:cubicBezTo>
                  <a:pt x="264719" y="188187"/>
                  <a:pt x="263844" y="186221"/>
                  <a:pt x="262750" y="184910"/>
                </a:cubicBezTo>
                <a:cubicBezTo>
                  <a:pt x="256188" y="177483"/>
                  <a:pt x="252469" y="168963"/>
                  <a:pt x="250938" y="158914"/>
                </a:cubicBezTo>
                <a:cubicBezTo>
                  <a:pt x="250281" y="154108"/>
                  <a:pt x="247438" y="149521"/>
                  <a:pt x="245906" y="144715"/>
                </a:cubicBezTo>
                <a:cubicBezTo>
                  <a:pt x="244156" y="138161"/>
                  <a:pt x="242406" y="131607"/>
                  <a:pt x="241094" y="124835"/>
                </a:cubicBezTo>
                <a:cubicBezTo>
                  <a:pt x="240438" y="122432"/>
                  <a:pt x="240875" y="119811"/>
                  <a:pt x="240438" y="117408"/>
                </a:cubicBezTo>
                <a:cubicBezTo>
                  <a:pt x="239781" y="113913"/>
                  <a:pt x="240000" y="111073"/>
                  <a:pt x="244156" y="109762"/>
                </a:cubicBezTo>
                <a:cubicBezTo>
                  <a:pt x="245469" y="109325"/>
                  <a:pt x="246344" y="106485"/>
                  <a:pt x="246344" y="104737"/>
                </a:cubicBezTo>
                <a:cubicBezTo>
                  <a:pt x="246781" y="94252"/>
                  <a:pt x="246563" y="83547"/>
                  <a:pt x="246563" y="73062"/>
                </a:cubicBezTo>
                <a:cubicBezTo>
                  <a:pt x="246563" y="66508"/>
                  <a:pt x="246563" y="59954"/>
                  <a:pt x="247000" y="53619"/>
                </a:cubicBezTo>
                <a:cubicBezTo>
                  <a:pt x="247875" y="41167"/>
                  <a:pt x="255313" y="32429"/>
                  <a:pt x="264282" y="24783"/>
                </a:cubicBezTo>
                <a:cubicBezTo>
                  <a:pt x="277844" y="13860"/>
                  <a:pt x="293813" y="8836"/>
                  <a:pt x="310220" y="4904"/>
                </a:cubicBezTo>
                <a:cubicBezTo>
                  <a:pt x="318751" y="2719"/>
                  <a:pt x="327720" y="1627"/>
                  <a:pt x="336470" y="98"/>
                </a:cubicBezTo>
                <a:close/>
              </a:path>
            </a:pathLst>
          </a:custGeom>
          <a:solidFill>
            <a:srgbClr val="9BBB59">
              <a:lumMod val="40000"/>
              <a:lumOff val="60000"/>
            </a:srgbClr>
          </a:solidFill>
          <a:ln>
            <a:noFill/>
          </a:ln>
        </p:spPr>
      </p: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8CDB6B7B-082B-4212-BBD8-614C69CFE1F1}"/>
              </a:ext>
            </a:extLst>
          </p:cNvPr>
          <p:cNvGrpSpPr/>
          <p:nvPr/>
        </p:nvGrpSpPr>
        <p:grpSpPr>
          <a:xfrm>
            <a:off x="11123493" y="4054871"/>
            <a:ext cx="877163" cy="1859816"/>
            <a:chOff x="11123493" y="3163343"/>
            <a:chExt cx="877163" cy="1859816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A63500AF-AB8D-4F43-9893-AAE9D3E7AACD}"/>
                </a:ext>
              </a:extLst>
            </p:cNvPr>
            <p:cNvGrpSpPr/>
            <p:nvPr/>
          </p:nvGrpSpPr>
          <p:grpSpPr>
            <a:xfrm>
              <a:off x="11123493" y="3936286"/>
              <a:ext cx="877163" cy="1086873"/>
              <a:chOff x="10662559" y="3936286"/>
              <a:chExt cx="877163" cy="1086873"/>
            </a:xfrm>
          </p:grpSpPr>
          <p:pic>
            <p:nvPicPr>
              <p:cNvPr id="147" name="图片 146">
                <a:extLst>
                  <a:ext uri="{FF2B5EF4-FFF2-40B4-BE49-F238E27FC236}">
                    <a16:creationId xmlns:a16="http://schemas.microsoft.com/office/drawing/2014/main" id="{4300DD32-2991-468B-BAD2-8E8030F70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37497" y="3936286"/>
                <a:ext cx="590963" cy="800400"/>
              </a:xfrm>
              <a:prstGeom prst="rect">
                <a:avLst/>
              </a:prstGeom>
            </p:spPr>
          </p:pic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CA52AF70-9416-49E9-A844-008CAAC559F0}"/>
                  </a:ext>
                </a:extLst>
              </p:cNvPr>
              <p:cNvSpPr txBox="1"/>
              <p:nvPr/>
            </p:nvSpPr>
            <p:spPr>
              <a:xfrm>
                <a:off x="10662559" y="465382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377"/>
                <a:r>
                  <a:rPr lang="zh-CN" altLang="en-US" b="1">
                    <a:solidFill>
                      <a:srgbClr val="57823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数据库</a:t>
                </a:r>
              </a:p>
            </p:txBody>
          </p:sp>
        </p:grpSp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C7014B61-B57B-48F4-9002-EAB1C5700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54430" y="3591360"/>
              <a:ext cx="590963" cy="800400"/>
            </a:xfrm>
            <a:prstGeom prst="rect">
              <a:avLst/>
            </a:prstGeom>
          </p:spPr>
        </p:pic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A81F1A69-1988-4714-9870-666770AFF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09693" y="3163343"/>
              <a:ext cx="590963" cy="800400"/>
            </a:xfrm>
            <a:prstGeom prst="rect">
              <a:avLst/>
            </a:prstGeom>
          </p:spPr>
        </p:pic>
      </p:grp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F3566ABB-ABB3-4FA1-B49E-C2C69CA6C71D}"/>
              </a:ext>
            </a:extLst>
          </p:cNvPr>
          <p:cNvSpPr/>
          <p:nvPr/>
        </p:nvSpPr>
        <p:spPr>
          <a:xfrm>
            <a:off x="5325145" y="4289899"/>
            <a:ext cx="5131098" cy="2060198"/>
          </a:xfrm>
          <a:prstGeom prst="roundRect">
            <a:avLst>
              <a:gd name="adj" fmla="val 67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45A3B9B1-62EF-47E4-B458-4C6FC73956E0}"/>
              </a:ext>
            </a:extLst>
          </p:cNvPr>
          <p:cNvSpPr/>
          <p:nvPr/>
        </p:nvSpPr>
        <p:spPr>
          <a:xfrm>
            <a:off x="5325145" y="1566153"/>
            <a:ext cx="5131098" cy="1589604"/>
          </a:xfrm>
          <a:prstGeom prst="roundRect">
            <a:avLst>
              <a:gd name="adj" fmla="val 67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流程图: 数据 160">
            <a:extLst>
              <a:ext uri="{FF2B5EF4-FFF2-40B4-BE49-F238E27FC236}">
                <a16:creationId xmlns:a16="http://schemas.microsoft.com/office/drawing/2014/main" id="{D11B7179-D45A-445E-A1B5-E2CD954BA6A7}"/>
              </a:ext>
            </a:extLst>
          </p:cNvPr>
          <p:cNvSpPr/>
          <p:nvPr/>
        </p:nvSpPr>
        <p:spPr>
          <a:xfrm>
            <a:off x="5713086" y="5233677"/>
            <a:ext cx="91440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流程图: 数据 162">
            <a:extLst>
              <a:ext uri="{FF2B5EF4-FFF2-40B4-BE49-F238E27FC236}">
                <a16:creationId xmlns:a16="http://schemas.microsoft.com/office/drawing/2014/main" id="{9E7268AC-1D4A-4160-BC24-51E2BB126C71}"/>
              </a:ext>
            </a:extLst>
          </p:cNvPr>
          <p:cNvSpPr/>
          <p:nvPr/>
        </p:nvSpPr>
        <p:spPr>
          <a:xfrm>
            <a:off x="6910925" y="5233677"/>
            <a:ext cx="91440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流程图: 数据 164">
            <a:extLst>
              <a:ext uri="{FF2B5EF4-FFF2-40B4-BE49-F238E27FC236}">
                <a16:creationId xmlns:a16="http://schemas.microsoft.com/office/drawing/2014/main" id="{C06EF4C0-8452-4C58-8B9D-AFCF72976082}"/>
              </a:ext>
            </a:extLst>
          </p:cNvPr>
          <p:cNvSpPr/>
          <p:nvPr/>
        </p:nvSpPr>
        <p:spPr>
          <a:xfrm>
            <a:off x="8108764" y="5233677"/>
            <a:ext cx="91440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流程图: 数据 166">
            <a:extLst>
              <a:ext uri="{FF2B5EF4-FFF2-40B4-BE49-F238E27FC236}">
                <a16:creationId xmlns:a16="http://schemas.microsoft.com/office/drawing/2014/main" id="{571E88D5-43E9-432B-8FD7-92F8716575C2}"/>
              </a:ext>
            </a:extLst>
          </p:cNvPr>
          <p:cNvSpPr/>
          <p:nvPr/>
        </p:nvSpPr>
        <p:spPr>
          <a:xfrm>
            <a:off x="9306602" y="5233677"/>
            <a:ext cx="91440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6C66EE77-8326-4250-AE6A-CC36D2D897C2}"/>
              </a:ext>
            </a:extLst>
          </p:cNvPr>
          <p:cNvSpPr txBox="1"/>
          <p:nvPr/>
        </p:nvSpPr>
        <p:spPr>
          <a:xfrm>
            <a:off x="5616764" y="4513385"/>
            <a:ext cx="1294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应用服务</a:t>
            </a:r>
          </a:p>
        </p:txBody>
      </p:sp>
      <p:sp>
        <p:nvSpPr>
          <p:cNvPr id="169" name="箭头: 右 168">
            <a:extLst>
              <a:ext uri="{FF2B5EF4-FFF2-40B4-BE49-F238E27FC236}">
                <a16:creationId xmlns:a16="http://schemas.microsoft.com/office/drawing/2014/main" id="{E4AD51C7-8E2C-4F2F-B06B-95DD3F490FFC}"/>
              </a:ext>
            </a:extLst>
          </p:cNvPr>
          <p:cNvSpPr/>
          <p:nvPr/>
        </p:nvSpPr>
        <p:spPr>
          <a:xfrm rot="16200000">
            <a:off x="7591619" y="3460600"/>
            <a:ext cx="978408" cy="484632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C31416FC-9124-4230-8B60-1E7E34167BE4}"/>
              </a:ext>
            </a:extLst>
          </p:cNvPr>
          <p:cNvSpPr txBox="1"/>
          <p:nvPr/>
        </p:nvSpPr>
        <p:spPr>
          <a:xfrm>
            <a:off x="8323139" y="35479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异步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8F623CA0-A886-4382-993D-F93B1C03DB07}"/>
              </a:ext>
            </a:extLst>
          </p:cNvPr>
          <p:cNvSpPr txBox="1"/>
          <p:nvPr/>
        </p:nvSpPr>
        <p:spPr>
          <a:xfrm>
            <a:off x="84221" y="120316"/>
            <a:ext cx="3515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/>
              <a:t>部署拓扑</a:t>
            </a:r>
          </a:p>
        </p:txBody>
      </p:sp>
    </p:spTree>
    <p:extLst>
      <p:ext uri="{BB962C8B-B14F-4D97-AF65-F5344CB8AC3E}">
        <p14:creationId xmlns:p14="http://schemas.microsoft.com/office/powerpoint/2010/main" val="164904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D16617F-9FF1-4CF8-BFC8-29BA305F20B4}"/>
              </a:ext>
            </a:extLst>
          </p:cNvPr>
          <p:cNvSpPr/>
          <p:nvPr/>
        </p:nvSpPr>
        <p:spPr>
          <a:xfrm>
            <a:off x="3180943" y="1595335"/>
            <a:ext cx="5311303" cy="275292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</a:rPr>
              <a:t>在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drunktard</a:t>
            </a:r>
            <a:r>
              <a:rPr lang="en-US" altLang="zh-CN" b="1" dirty="0">
                <a:solidFill>
                  <a:schemeClr val="tx1"/>
                </a:solidFill>
              </a:rPr>
              <a:t>/DOC</a:t>
            </a:r>
            <a:r>
              <a:rPr lang="zh-CN" altLang="en-US" b="1" dirty="0">
                <a:solidFill>
                  <a:schemeClr val="tx1"/>
                </a:solidFill>
              </a:rPr>
              <a:t>目录下文件：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b="1" dirty="0" err="1">
                <a:solidFill>
                  <a:schemeClr val="tx1"/>
                </a:solidFill>
              </a:rPr>
              <a:t>addbook.pdm</a:t>
            </a:r>
            <a:r>
              <a:rPr lang="en-US" altLang="zh-CN" b="1" dirty="0">
                <a:solidFill>
                  <a:schemeClr val="tx1"/>
                </a:solidFill>
              </a:rPr>
              <a:t>	 </a:t>
            </a:r>
            <a:r>
              <a:rPr lang="zh-CN" altLang="en-US" b="1" dirty="0">
                <a:solidFill>
                  <a:schemeClr val="tx1"/>
                </a:solidFill>
              </a:rPr>
              <a:t>数据库模型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b="1" dirty="0" err="1">
                <a:solidFill>
                  <a:schemeClr val="tx1"/>
                </a:solidFill>
              </a:rPr>
              <a:t>init.sql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初始化</a:t>
            </a:r>
            <a:r>
              <a:rPr lang="en-US" altLang="zh-CN" b="1" dirty="0">
                <a:solidFill>
                  <a:schemeClr val="tx1"/>
                </a:solidFill>
              </a:rPr>
              <a:t>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</a:rPr>
              <a:t>架构设计 总体设计思路</a:t>
            </a:r>
          </a:p>
        </p:txBody>
      </p:sp>
    </p:spTree>
    <p:extLst>
      <p:ext uri="{BB962C8B-B14F-4D97-AF65-F5344CB8AC3E}">
        <p14:creationId xmlns:p14="http://schemas.microsoft.com/office/powerpoint/2010/main" val="178133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微软雅黑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Abram Sam</dc:creator>
  <cp:lastModifiedBy>Abram Sam</cp:lastModifiedBy>
  <cp:revision>34</cp:revision>
  <dcterms:created xsi:type="dcterms:W3CDTF">2020-08-01T03:12:12Z</dcterms:created>
  <dcterms:modified xsi:type="dcterms:W3CDTF">2020-08-01T04:57:00Z</dcterms:modified>
</cp:coreProperties>
</file>