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99" r:id="rId19"/>
    <p:sldId id="302" r:id="rId20"/>
    <p:sldId id="303" r:id="rId21"/>
    <p:sldId id="311" r:id="rId22"/>
    <p:sldId id="312" r:id="rId23"/>
    <p:sldId id="300" r:id="rId24"/>
    <p:sldId id="301" r:id="rId25"/>
    <p:sldId id="304" r:id="rId26"/>
    <p:sldId id="308" r:id="rId27"/>
    <p:sldId id="310" r:id="rId28"/>
    <p:sldId id="274" r:id="rId29"/>
    <p:sldId id="273" r:id="rId30"/>
    <p:sldId id="275" r:id="rId31"/>
    <p:sldId id="276" r:id="rId32"/>
    <p:sldId id="277" r:id="rId33"/>
    <p:sldId id="278" r:id="rId34"/>
    <p:sldId id="289" r:id="rId35"/>
    <p:sldId id="290" r:id="rId36"/>
    <p:sldId id="291" r:id="rId37"/>
    <p:sldId id="315" r:id="rId38"/>
    <p:sldId id="314" r:id="rId39"/>
    <p:sldId id="316" r:id="rId40"/>
    <p:sldId id="292" r:id="rId41"/>
    <p:sldId id="293" r:id="rId42"/>
    <p:sldId id="294" r:id="rId43"/>
    <p:sldId id="295" r:id="rId44"/>
    <p:sldId id="296" r:id="rId45"/>
    <p:sldId id="297" r:id="rId46"/>
    <p:sldId id="313" r:id="rId47"/>
    <p:sldId id="298" r:id="rId4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1812" y="3951732"/>
            <a:ext cx="8642985" cy="13970"/>
          </a:xfrm>
          <a:custGeom>
            <a:avLst/>
            <a:gdLst/>
            <a:ahLst/>
            <a:cxnLst/>
            <a:rect l="l" t="t" r="r" b="b"/>
            <a:pathLst>
              <a:path w="8642985" h="13970">
                <a:moveTo>
                  <a:pt x="8642604" y="13716"/>
                </a:moveTo>
                <a:lnTo>
                  <a:pt x="0" y="13716"/>
                </a:lnTo>
                <a:lnTo>
                  <a:pt x="0" y="0"/>
                </a:lnTo>
                <a:lnTo>
                  <a:pt x="8642604" y="0"/>
                </a:lnTo>
                <a:lnTo>
                  <a:pt x="864260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36674" y="2809842"/>
            <a:ext cx="298505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8660" y="1504187"/>
            <a:ext cx="8642985" cy="12700"/>
          </a:xfrm>
          <a:custGeom>
            <a:avLst/>
            <a:gdLst/>
            <a:ahLst/>
            <a:cxnLst/>
            <a:rect l="l" t="t" r="r" b="b"/>
            <a:pathLst>
              <a:path w="8642985" h="12700">
                <a:moveTo>
                  <a:pt x="8642604" y="12191"/>
                </a:moveTo>
                <a:lnTo>
                  <a:pt x="0" y="12191"/>
                </a:lnTo>
                <a:lnTo>
                  <a:pt x="0" y="0"/>
                </a:lnTo>
                <a:lnTo>
                  <a:pt x="8642604" y="0"/>
                </a:lnTo>
                <a:lnTo>
                  <a:pt x="864260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9082" y="807240"/>
            <a:ext cx="83402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5560" y="1720595"/>
            <a:ext cx="4211320" cy="186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13614" y="6871149"/>
            <a:ext cx="104076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97846" y="6871149"/>
            <a:ext cx="27368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jp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6674" y="2809842"/>
            <a:ext cx="298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70BF"/>
                </a:solidFill>
                <a:latin typeface="Tahoma"/>
                <a:cs typeface="Tahoma"/>
              </a:rPr>
              <a:t>Operating</a:t>
            </a:r>
            <a:r>
              <a:rPr sz="28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70BF"/>
                </a:solidFill>
                <a:latin typeface="Tahoma"/>
                <a:cs typeface="Tahoma"/>
              </a:rPr>
              <a:t>Systems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7519" y="6733913"/>
            <a:ext cx="104076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3</a:t>
            </a:r>
            <a:r>
              <a:rPr sz="1400" spc="-5" dirty="0">
                <a:latin typeface="Tahoma"/>
                <a:cs typeface="Tahoma"/>
              </a:rPr>
              <a:t>-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uling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0263" y="6733913"/>
            <a:ext cx="12318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0084" y="4205785"/>
            <a:ext cx="29406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latin typeface="Tahoma"/>
                <a:cs typeface="Tahoma"/>
              </a:rPr>
              <a:t>3.</a:t>
            </a:r>
            <a:r>
              <a:rPr sz="2100" b="1" dirty="0">
                <a:latin typeface="Tahoma"/>
                <a:cs typeface="Tahoma"/>
              </a:rPr>
              <a:t> </a:t>
            </a:r>
            <a:r>
              <a:rPr sz="2100" b="1" spc="-5" dirty="0">
                <a:latin typeface="Tahoma"/>
                <a:cs typeface="Tahoma"/>
              </a:rPr>
              <a:t>Process</a:t>
            </a:r>
            <a:r>
              <a:rPr sz="2100" b="1" spc="-45" dirty="0">
                <a:latin typeface="Tahoma"/>
                <a:cs typeface="Tahoma"/>
              </a:rPr>
              <a:t> </a:t>
            </a:r>
            <a:r>
              <a:rPr sz="2100" b="1" spc="-5" dirty="0">
                <a:latin typeface="Tahoma"/>
                <a:cs typeface="Tahoma"/>
              </a:rPr>
              <a:t>Scheduling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595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Preemptive</a:t>
            </a:r>
            <a:r>
              <a:rPr spc="-3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5495290" cy="11074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In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case of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and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3,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there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 choice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Whether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 </a:t>
            </a:r>
            <a:r>
              <a:rPr sz="1900" spc="-5" dirty="0">
                <a:latin typeface="Tahoma"/>
                <a:cs typeface="Tahoma"/>
              </a:rPr>
              <a:t>continue,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with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same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Or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select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new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one </a:t>
            </a:r>
            <a:r>
              <a:rPr sz="1900" spc="-10" dirty="0">
                <a:latin typeface="Tahoma"/>
                <a:cs typeface="Tahoma"/>
              </a:rPr>
              <a:t>from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ready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2047" y="6871236"/>
            <a:ext cx="1040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3</a:t>
            </a:r>
            <a:r>
              <a:rPr sz="1400" spc="-5" dirty="0">
                <a:latin typeface="Tahoma"/>
                <a:cs typeface="Tahoma"/>
              </a:rPr>
              <a:t>-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uling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3246" y="6871236"/>
            <a:ext cx="2209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1</a:t>
            </a:r>
            <a:r>
              <a:rPr sz="1400" dirty="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36" y="3945635"/>
            <a:ext cx="7632192" cy="6141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81778" y="4100527"/>
            <a:ext cx="467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N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1829" y="3864337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d</a:t>
            </a:r>
            <a:r>
              <a:rPr sz="1800" dirty="0">
                <a:latin typeface="Tahoma"/>
                <a:cs typeface="Tahoma"/>
              </a:rPr>
              <a:t>mit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1650" y="4100527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unning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4353" y="4100527"/>
            <a:ext cx="64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6078" y="3682953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Dispatch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6078" y="4498343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m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-o</a:t>
            </a:r>
            <a:r>
              <a:rPr sz="1800" dirty="0"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7435" y="6591300"/>
            <a:ext cx="1284732" cy="61417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49207" y="6746302"/>
            <a:ext cx="80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Bl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spc="-5" dirty="0">
                <a:latin typeface="Tahoma"/>
                <a:cs typeface="Tahoma"/>
              </a:rPr>
              <a:t>c</a:t>
            </a:r>
            <a:r>
              <a:rPr sz="1800" spc="-15" dirty="0">
                <a:latin typeface="Tahoma"/>
                <a:cs typeface="Tahoma"/>
              </a:rPr>
              <a:t>k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1900" y="4555235"/>
            <a:ext cx="1812289" cy="2113915"/>
          </a:xfrm>
          <a:custGeom>
            <a:avLst/>
            <a:gdLst/>
            <a:ahLst/>
            <a:cxnLst/>
            <a:rect l="l" t="t" r="r" b="b"/>
            <a:pathLst>
              <a:path w="1812289" h="2113915">
                <a:moveTo>
                  <a:pt x="76200" y="76200"/>
                </a:moveTo>
                <a:lnTo>
                  <a:pt x="63246" y="50292"/>
                </a:lnTo>
                <a:lnTo>
                  <a:pt x="38100" y="0"/>
                </a:lnTo>
                <a:lnTo>
                  <a:pt x="0" y="76200"/>
                </a:lnTo>
                <a:lnTo>
                  <a:pt x="25908" y="58585"/>
                </a:lnTo>
                <a:lnTo>
                  <a:pt x="25908" y="2049792"/>
                </a:lnTo>
                <a:lnTo>
                  <a:pt x="51816" y="2049792"/>
                </a:lnTo>
                <a:lnTo>
                  <a:pt x="51816" y="59626"/>
                </a:lnTo>
                <a:lnTo>
                  <a:pt x="76200" y="76200"/>
                </a:lnTo>
                <a:close/>
              </a:path>
              <a:path w="1812289" h="2113915">
                <a:moveTo>
                  <a:pt x="1812036" y="16764"/>
                </a:moveTo>
                <a:lnTo>
                  <a:pt x="1790700" y="3048"/>
                </a:lnTo>
                <a:lnTo>
                  <a:pt x="540562" y="2044331"/>
                </a:lnTo>
                <a:lnTo>
                  <a:pt x="540562" y="2071052"/>
                </a:lnTo>
                <a:lnTo>
                  <a:pt x="539483" y="2071116"/>
                </a:lnTo>
                <a:lnTo>
                  <a:pt x="539038" y="2070074"/>
                </a:lnTo>
                <a:lnTo>
                  <a:pt x="540562" y="2071052"/>
                </a:lnTo>
                <a:lnTo>
                  <a:pt x="540562" y="2044331"/>
                </a:lnTo>
                <a:lnTo>
                  <a:pt x="533171" y="2056396"/>
                </a:lnTo>
                <a:lnTo>
                  <a:pt x="521195" y="2028456"/>
                </a:lnTo>
                <a:lnTo>
                  <a:pt x="513575" y="2113800"/>
                </a:lnTo>
                <a:lnTo>
                  <a:pt x="570890" y="2077212"/>
                </a:lnTo>
                <a:lnTo>
                  <a:pt x="585203" y="2068080"/>
                </a:lnTo>
                <a:lnTo>
                  <a:pt x="554507" y="2070125"/>
                </a:lnTo>
                <a:lnTo>
                  <a:pt x="1812036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03328" y="5391421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Event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wait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55664" y="2663951"/>
            <a:ext cx="2905125" cy="1146175"/>
            <a:chOff x="6455664" y="2663951"/>
            <a:chExt cx="2905125" cy="1146175"/>
          </a:xfrm>
        </p:grpSpPr>
        <p:sp>
          <p:nvSpPr>
            <p:cNvPr id="18" name="object 18"/>
            <p:cNvSpPr/>
            <p:nvPr/>
          </p:nvSpPr>
          <p:spPr>
            <a:xfrm>
              <a:off x="6460235" y="2668523"/>
              <a:ext cx="2895600" cy="1137285"/>
            </a:xfrm>
            <a:custGeom>
              <a:avLst/>
              <a:gdLst/>
              <a:ahLst/>
              <a:cxnLst/>
              <a:rect l="l" t="t" r="r" b="b"/>
              <a:pathLst>
                <a:path w="2895600" h="1137285">
                  <a:moveTo>
                    <a:pt x="2705100" y="1136904"/>
                  </a:moveTo>
                  <a:lnTo>
                    <a:pt x="188976" y="1136904"/>
                  </a:lnTo>
                  <a:lnTo>
                    <a:pt x="138465" y="1130102"/>
                  </a:lnTo>
                  <a:lnTo>
                    <a:pt x="93246" y="1110939"/>
                  </a:lnTo>
                  <a:lnTo>
                    <a:pt x="55054" y="1081278"/>
                  </a:lnTo>
                  <a:lnTo>
                    <a:pt x="25625" y="1042980"/>
                  </a:lnTo>
                  <a:lnTo>
                    <a:pt x="6695" y="997909"/>
                  </a:lnTo>
                  <a:lnTo>
                    <a:pt x="0" y="947928"/>
                  </a:lnTo>
                  <a:lnTo>
                    <a:pt x="0" y="188976"/>
                  </a:lnTo>
                  <a:lnTo>
                    <a:pt x="6695" y="138465"/>
                  </a:lnTo>
                  <a:lnTo>
                    <a:pt x="25625" y="93246"/>
                  </a:lnTo>
                  <a:lnTo>
                    <a:pt x="55054" y="55054"/>
                  </a:lnTo>
                  <a:lnTo>
                    <a:pt x="93246" y="25625"/>
                  </a:lnTo>
                  <a:lnTo>
                    <a:pt x="138465" y="6695"/>
                  </a:lnTo>
                  <a:lnTo>
                    <a:pt x="188976" y="0"/>
                  </a:lnTo>
                  <a:lnTo>
                    <a:pt x="2705100" y="0"/>
                  </a:lnTo>
                  <a:lnTo>
                    <a:pt x="2755723" y="6695"/>
                  </a:lnTo>
                  <a:lnTo>
                    <a:pt x="2801225" y="25625"/>
                  </a:lnTo>
                  <a:lnTo>
                    <a:pt x="2839783" y="55054"/>
                  </a:lnTo>
                  <a:lnTo>
                    <a:pt x="2869579" y="93246"/>
                  </a:lnTo>
                  <a:lnTo>
                    <a:pt x="2888791" y="138465"/>
                  </a:lnTo>
                  <a:lnTo>
                    <a:pt x="2895600" y="188976"/>
                  </a:lnTo>
                  <a:lnTo>
                    <a:pt x="2895600" y="947928"/>
                  </a:lnTo>
                  <a:lnTo>
                    <a:pt x="2888791" y="997909"/>
                  </a:lnTo>
                  <a:lnTo>
                    <a:pt x="2869579" y="1042980"/>
                  </a:lnTo>
                  <a:lnTo>
                    <a:pt x="2839783" y="1081278"/>
                  </a:lnTo>
                  <a:lnTo>
                    <a:pt x="2801225" y="1110939"/>
                  </a:lnTo>
                  <a:lnTo>
                    <a:pt x="2755723" y="1130102"/>
                  </a:lnTo>
                  <a:lnTo>
                    <a:pt x="2705100" y="1136904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55664" y="2663951"/>
              <a:ext cx="2905125" cy="1146175"/>
            </a:xfrm>
            <a:custGeom>
              <a:avLst/>
              <a:gdLst/>
              <a:ahLst/>
              <a:cxnLst/>
              <a:rect l="l" t="t" r="r" b="b"/>
              <a:pathLst>
                <a:path w="2905125" h="1146175">
                  <a:moveTo>
                    <a:pt x="2711196" y="1146048"/>
                  </a:moveTo>
                  <a:lnTo>
                    <a:pt x="193548" y="1146048"/>
                  </a:lnTo>
                  <a:lnTo>
                    <a:pt x="153924" y="1143000"/>
                  </a:lnTo>
                  <a:lnTo>
                    <a:pt x="117348" y="1130808"/>
                  </a:lnTo>
                  <a:lnTo>
                    <a:pt x="70104" y="1101852"/>
                  </a:lnTo>
                  <a:lnTo>
                    <a:pt x="32004" y="1060704"/>
                  </a:lnTo>
                  <a:lnTo>
                    <a:pt x="7620" y="1008888"/>
                  </a:lnTo>
                  <a:lnTo>
                    <a:pt x="0" y="972312"/>
                  </a:lnTo>
                  <a:lnTo>
                    <a:pt x="0" y="173736"/>
                  </a:lnTo>
                  <a:lnTo>
                    <a:pt x="7620" y="135636"/>
                  </a:lnTo>
                  <a:lnTo>
                    <a:pt x="22860" y="100584"/>
                  </a:lnTo>
                  <a:lnTo>
                    <a:pt x="56388" y="56388"/>
                  </a:lnTo>
                  <a:lnTo>
                    <a:pt x="100584" y="22860"/>
                  </a:lnTo>
                  <a:lnTo>
                    <a:pt x="135636" y="7620"/>
                  </a:lnTo>
                  <a:lnTo>
                    <a:pt x="173736" y="0"/>
                  </a:lnTo>
                  <a:lnTo>
                    <a:pt x="2729484" y="0"/>
                  </a:lnTo>
                  <a:lnTo>
                    <a:pt x="2749296" y="3048"/>
                  </a:lnTo>
                  <a:lnTo>
                    <a:pt x="2767584" y="7620"/>
                  </a:lnTo>
                  <a:lnTo>
                    <a:pt x="2771241" y="9143"/>
                  </a:lnTo>
                  <a:lnTo>
                    <a:pt x="175260" y="9143"/>
                  </a:lnTo>
                  <a:lnTo>
                    <a:pt x="156972" y="12191"/>
                  </a:lnTo>
                  <a:lnTo>
                    <a:pt x="138684" y="16764"/>
                  </a:lnTo>
                  <a:lnTo>
                    <a:pt x="121920" y="22860"/>
                  </a:lnTo>
                  <a:lnTo>
                    <a:pt x="107950" y="30479"/>
                  </a:lnTo>
                  <a:lnTo>
                    <a:pt x="105156" y="30479"/>
                  </a:lnTo>
                  <a:lnTo>
                    <a:pt x="89916" y="41148"/>
                  </a:lnTo>
                  <a:lnTo>
                    <a:pt x="78159" y="50292"/>
                  </a:lnTo>
                  <a:lnTo>
                    <a:pt x="76200" y="50292"/>
                  </a:lnTo>
                  <a:lnTo>
                    <a:pt x="64008" y="62484"/>
                  </a:lnTo>
                  <a:lnTo>
                    <a:pt x="62484" y="62484"/>
                  </a:lnTo>
                  <a:lnTo>
                    <a:pt x="50292" y="76200"/>
                  </a:lnTo>
                  <a:lnTo>
                    <a:pt x="51816" y="76200"/>
                  </a:lnTo>
                  <a:lnTo>
                    <a:pt x="41148" y="89916"/>
                  </a:lnTo>
                  <a:lnTo>
                    <a:pt x="30480" y="105156"/>
                  </a:lnTo>
                  <a:lnTo>
                    <a:pt x="32004" y="105156"/>
                  </a:lnTo>
                  <a:lnTo>
                    <a:pt x="22860" y="121920"/>
                  </a:lnTo>
                  <a:lnTo>
                    <a:pt x="16764" y="138684"/>
                  </a:lnTo>
                  <a:lnTo>
                    <a:pt x="12192" y="156972"/>
                  </a:lnTo>
                  <a:lnTo>
                    <a:pt x="9144" y="175260"/>
                  </a:lnTo>
                  <a:lnTo>
                    <a:pt x="9144" y="970788"/>
                  </a:lnTo>
                  <a:lnTo>
                    <a:pt x="12192" y="989076"/>
                  </a:lnTo>
                  <a:lnTo>
                    <a:pt x="16764" y="1007364"/>
                  </a:lnTo>
                  <a:lnTo>
                    <a:pt x="17272" y="1007364"/>
                  </a:lnTo>
                  <a:lnTo>
                    <a:pt x="22860" y="1024128"/>
                  </a:lnTo>
                  <a:lnTo>
                    <a:pt x="31172" y="1039368"/>
                  </a:lnTo>
                  <a:lnTo>
                    <a:pt x="30480" y="1039368"/>
                  </a:lnTo>
                  <a:lnTo>
                    <a:pt x="41148" y="1056132"/>
                  </a:lnTo>
                  <a:lnTo>
                    <a:pt x="42214" y="1056132"/>
                  </a:lnTo>
                  <a:lnTo>
                    <a:pt x="51816" y="1069848"/>
                  </a:lnTo>
                  <a:lnTo>
                    <a:pt x="50292" y="1069848"/>
                  </a:lnTo>
                  <a:lnTo>
                    <a:pt x="62484" y="1082040"/>
                  </a:lnTo>
                  <a:lnTo>
                    <a:pt x="105156" y="1114044"/>
                  </a:lnTo>
                  <a:lnTo>
                    <a:pt x="156972" y="1132332"/>
                  </a:lnTo>
                  <a:lnTo>
                    <a:pt x="193548" y="1136904"/>
                  </a:lnTo>
                  <a:lnTo>
                    <a:pt x="2767584" y="1136904"/>
                  </a:lnTo>
                  <a:lnTo>
                    <a:pt x="2749296" y="1143000"/>
                  </a:lnTo>
                  <a:lnTo>
                    <a:pt x="2711196" y="1146048"/>
                  </a:lnTo>
                  <a:close/>
                </a:path>
                <a:path w="2905125" h="1146175">
                  <a:moveTo>
                    <a:pt x="175260" y="10667"/>
                  </a:moveTo>
                  <a:lnTo>
                    <a:pt x="175260" y="9143"/>
                  </a:lnTo>
                  <a:lnTo>
                    <a:pt x="193548" y="9143"/>
                  </a:lnTo>
                  <a:lnTo>
                    <a:pt x="175260" y="10667"/>
                  </a:lnTo>
                  <a:close/>
                </a:path>
                <a:path w="2905125" h="1146175">
                  <a:moveTo>
                    <a:pt x="2729484" y="10667"/>
                  </a:moveTo>
                  <a:lnTo>
                    <a:pt x="2709672" y="9143"/>
                  </a:lnTo>
                  <a:lnTo>
                    <a:pt x="2729484" y="9143"/>
                  </a:lnTo>
                  <a:lnTo>
                    <a:pt x="2729484" y="10667"/>
                  </a:lnTo>
                  <a:close/>
                </a:path>
                <a:path w="2905125" h="1146175">
                  <a:moveTo>
                    <a:pt x="2798064" y="32004"/>
                  </a:moveTo>
                  <a:lnTo>
                    <a:pt x="2781300" y="22860"/>
                  </a:lnTo>
                  <a:lnTo>
                    <a:pt x="2782824" y="22860"/>
                  </a:lnTo>
                  <a:lnTo>
                    <a:pt x="2764535" y="16764"/>
                  </a:lnTo>
                  <a:lnTo>
                    <a:pt x="2766060" y="16764"/>
                  </a:lnTo>
                  <a:lnTo>
                    <a:pt x="2747772" y="12191"/>
                  </a:lnTo>
                  <a:lnTo>
                    <a:pt x="2729484" y="9143"/>
                  </a:lnTo>
                  <a:lnTo>
                    <a:pt x="2771241" y="9143"/>
                  </a:lnTo>
                  <a:lnTo>
                    <a:pt x="2785872" y="15240"/>
                  </a:lnTo>
                  <a:lnTo>
                    <a:pt x="2802635" y="22860"/>
                  </a:lnTo>
                  <a:lnTo>
                    <a:pt x="2816606" y="30479"/>
                  </a:lnTo>
                  <a:lnTo>
                    <a:pt x="2798064" y="30479"/>
                  </a:lnTo>
                  <a:lnTo>
                    <a:pt x="2798064" y="32004"/>
                  </a:lnTo>
                  <a:close/>
                </a:path>
                <a:path w="2905125" h="1146175">
                  <a:moveTo>
                    <a:pt x="105156" y="32004"/>
                  </a:moveTo>
                  <a:lnTo>
                    <a:pt x="105156" y="30479"/>
                  </a:lnTo>
                  <a:lnTo>
                    <a:pt x="107950" y="30479"/>
                  </a:lnTo>
                  <a:lnTo>
                    <a:pt x="105156" y="32004"/>
                  </a:lnTo>
                  <a:close/>
                </a:path>
                <a:path w="2905125" h="1146175">
                  <a:moveTo>
                    <a:pt x="2828543" y="51815"/>
                  </a:moveTo>
                  <a:lnTo>
                    <a:pt x="2798064" y="30479"/>
                  </a:lnTo>
                  <a:lnTo>
                    <a:pt x="2816606" y="30479"/>
                  </a:lnTo>
                  <a:lnTo>
                    <a:pt x="2819400" y="32004"/>
                  </a:lnTo>
                  <a:lnTo>
                    <a:pt x="2833116" y="44196"/>
                  </a:lnTo>
                  <a:lnTo>
                    <a:pt x="2840736" y="50292"/>
                  </a:lnTo>
                  <a:lnTo>
                    <a:pt x="2827019" y="50292"/>
                  </a:lnTo>
                  <a:lnTo>
                    <a:pt x="2828543" y="51815"/>
                  </a:lnTo>
                  <a:close/>
                </a:path>
                <a:path w="2905125" h="1146175">
                  <a:moveTo>
                    <a:pt x="76200" y="51816"/>
                  </a:moveTo>
                  <a:lnTo>
                    <a:pt x="76200" y="50292"/>
                  </a:lnTo>
                  <a:lnTo>
                    <a:pt x="78159" y="50292"/>
                  </a:lnTo>
                  <a:lnTo>
                    <a:pt x="76200" y="51816"/>
                  </a:lnTo>
                  <a:close/>
                </a:path>
                <a:path w="2905125" h="1146175">
                  <a:moveTo>
                    <a:pt x="2842641" y="51816"/>
                  </a:moveTo>
                  <a:lnTo>
                    <a:pt x="2828543" y="51815"/>
                  </a:lnTo>
                  <a:lnTo>
                    <a:pt x="2827019" y="50292"/>
                  </a:lnTo>
                  <a:lnTo>
                    <a:pt x="2840736" y="50292"/>
                  </a:lnTo>
                  <a:lnTo>
                    <a:pt x="2842641" y="51816"/>
                  </a:lnTo>
                  <a:close/>
                </a:path>
                <a:path w="2905125" h="1146175">
                  <a:moveTo>
                    <a:pt x="2840735" y="64008"/>
                  </a:moveTo>
                  <a:lnTo>
                    <a:pt x="2828543" y="51815"/>
                  </a:lnTo>
                  <a:lnTo>
                    <a:pt x="2842641" y="51816"/>
                  </a:lnTo>
                  <a:lnTo>
                    <a:pt x="2848356" y="56388"/>
                  </a:lnTo>
                  <a:lnTo>
                    <a:pt x="2853774" y="62484"/>
                  </a:lnTo>
                  <a:lnTo>
                    <a:pt x="2840735" y="62484"/>
                  </a:lnTo>
                  <a:lnTo>
                    <a:pt x="2840735" y="64008"/>
                  </a:lnTo>
                  <a:close/>
                </a:path>
                <a:path w="2905125" h="1146175">
                  <a:moveTo>
                    <a:pt x="62484" y="64008"/>
                  </a:moveTo>
                  <a:lnTo>
                    <a:pt x="62484" y="62484"/>
                  </a:lnTo>
                  <a:lnTo>
                    <a:pt x="64008" y="62484"/>
                  </a:lnTo>
                  <a:lnTo>
                    <a:pt x="62484" y="64008"/>
                  </a:lnTo>
                  <a:close/>
                </a:path>
                <a:path w="2905125" h="1146175">
                  <a:moveTo>
                    <a:pt x="2904744" y="952500"/>
                  </a:moveTo>
                  <a:lnTo>
                    <a:pt x="2895600" y="952500"/>
                  </a:lnTo>
                  <a:lnTo>
                    <a:pt x="2895600" y="193548"/>
                  </a:lnTo>
                  <a:lnTo>
                    <a:pt x="2894076" y="175260"/>
                  </a:lnTo>
                  <a:lnTo>
                    <a:pt x="2880360" y="121920"/>
                  </a:lnTo>
                  <a:lnTo>
                    <a:pt x="2852927" y="76200"/>
                  </a:lnTo>
                  <a:lnTo>
                    <a:pt x="2840735" y="62484"/>
                  </a:lnTo>
                  <a:lnTo>
                    <a:pt x="2853774" y="62484"/>
                  </a:lnTo>
                  <a:lnTo>
                    <a:pt x="2880360" y="100584"/>
                  </a:lnTo>
                  <a:lnTo>
                    <a:pt x="2895600" y="135636"/>
                  </a:lnTo>
                  <a:lnTo>
                    <a:pt x="2903219" y="173736"/>
                  </a:lnTo>
                  <a:lnTo>
                    <a:pt x="2904744" y="193548"/>
                  </a:lnTo>
                  <a:lnTo>
                    <a:pt x="2904744" y="952500"/>
                  </a:lnTo>
                  <a:close/>
                </a:path>
                <a:path w="2905125" h="1146175">
                  <a:moveTo>
                    <a:pt x="2895981" y="1007364"/>
                  </a:moveTo>
                  <a:lnTo>
                    <a:pt x="2886456" y="1007364"/>
                  </a:lnTo>
                  <a:lnTo>
                    <a:pt x="2891027" y="989076"/>
                  </a:lnTo>
                  <a:lnTo>
                    <a:pt x="2894076" y="970788"/>
                  </a:lnTo>
                  <a:lnTo>
                    <a:pt x="2895600" y="950975"/>
                  </a:lnTo>
                  <a:lnTo>
                    <a:pt x="2895600" y="952500"/>
                  </a:lnTo>
                  <a:lnTo>
                    <a:pt x="2904744" y="952500"/>
                  </a:lnTo>
                  <a:lnTo>
                    <a:pt x="2903219" y="972312"/>
                  </a:lnTo>
                  <a:lnTo>
                    <a:pt x="2900172" y="990600"/>
                  </a:lnTo>
                  <a:lnTo>
                    <a:pt x="2895981" y="1007364"/>
                  </a:lnTo>
                  <a:close/>
                </a:path>
                <a:path w="2905125" h="1146175">
                  <a:moveTo>
                    <a:pt x="17272" y="1007364"/>
                  </a:moveTo>
                  <a:lnTo>
                    <a:pt x="16764" y="1007364"/>
                  </a:lnTo>
                  <a:lnTo>
                    <a:pt x="16764" y="1005840"/>
                  </a:lnTo>
                  <a:lnTo>
                    <a:pt x="17272" y="1007364"/>
                  </a:lnTo>
                  <a:close/>
                </a:path>
                <a:path w="2905125" h="1146175">
                  <a:moveTo>
                    <a:pt x="2882022" y="1040892"/>
                  </a:moveTo>
                  <a:lnTo>
                    <a:pt x="2872740" y="1040892"/>
                  </a:lnTo>
                  <a:lnTo>
                    <a:pt x="2880360" y="1024128"/>
                  </a:lnTo>
                  <a:lnTo>
                    <a:pt x="2886456" y="1005840"/>
                  </a:lnTo>
                  <a:lnTo>
                    <a:pt x="2886456" y="1007364"/>
                  </a:lnTo>
                  <a:lnTo>
                    <a:pt x="2895981" y="1007364"/>
                  </a:lnTo>
                  <a:lnTo>
                    <a:pt x="2895600" y="1008888"/>
                  </a:lnTo>
                  <a:lnTo>
                    <a:pt x="2889503" y="1027176"/>
                  </a:lnTo>
                  <a:lnTo>
                    <a:pt x="2882022" y="1040892"/>
                  </a:lnTo>
                  <a:close/>
                </a:path>
                <a:path w="2905125" h="1146175">
                  <a:moveTo>
                    <a:pt x="32004" y="1040892"/>
                  </a:moveTo>
                  <a:lnTo>
                    <a:pt x="30480" y="1039368"/>
                  </a:lnTo>
                  <a:lnTo>
                    <a:pt x="31172" y="1039368"/>
                  </a:lnTo>
                  <a:lnTo>
                    <a:pt x="32004" y="1040892"/>
                  </a:lnTo>
                  <a:close/>
                </a:path>
                <a:path w="2905125" h="1146175">
                  <a:moveTo>
                    <a:pt x="2873709" y="1056132"/>
                  </a:moveTo>
                  <a:lnTo>
                    <a:pt x="2863596" y="1056132"/>
                  </a:lnTo>
                  <a:lnTo>
                    <a:pt x="2872740" y="1039368"/>
                  </a:lnTo>
                  <a:lnTo>
                    <a:pt x="2872740" y="1040892"/>
                  </a:lnTo>
                  <a:lnTo>
                    <a:pt x="2882022" y="1040892"/>
                  </a:lnTo>
                  <a:lnTo>
                    <a:pt x="2873709" y="1056132"/>
                  </a:lnTo>
                  <a:close/>
                </a:path>
                <a:path w="2905125" h="1146175">
                  <a:moveTo>
                    <a:pt x="42214" y="1056132"/>
                  </a:moveTo>
                  <a:lnTo>
                    <a:pt x="41148" y="1056132"/>
                  </a:lnTo>
                  <a:lnTo>
                    <a:pt x="41148" y="1054608"/>
                  </a:lnTo>
                  <a:lnTo>
                    <a:pt x="42214" y="1056132"/>
                  </a:lnTo>
                  <a:close/>
                </a:path>
                <a:path w="2905125" h="1146175">
                  <a:moveTo>
                    <a:pt x="2767584" y="1136904"/>
                  </a:moveTo>
                  <a:lnTo>
                    <a:pt x="2709672" y="1136904"/>
                  </a:lnTo>
                  <a:lnTo>
                    <a:pt x="2729484" y="1135380"/>
                  </a:lnTo>
                  <a:lnTo>
                    <a:pt x="2747772" y="1132332"/>
                  </a:lnTo>
                  <a:lnTo>
                    <a:pt x="2766060" y="1127760"/>
                  </a:lnTo>
                  <a:lnTo>
                    <a:pt x="2764535" y="1127760"/>
                  </a:lnTo>
                  <a:lnTo>
                    <a:pt x="2782824" y="1121664"/>
                  </a:lnTo>
                  <a:lnTo>
                    <a:pt x="2781300" y="1121664"/>
                  </a:lnTo>
                  <a:lnTo>
                    <a:pt x="2798064" y="1114044"/>
                  </a:lnTo>
                  <a:lnTo>
                    <a:pt x="2813303" y="1104900"/>
                  </a:lnTo>
                  <a:lnTo>
                    <a:pt x="2828543" y="1094232"/>
                  </a:lnTo>
                  <a:lnTo>
                    <a:pt x="2827019" y="1094232"/>
                  </a:lnTo>
                  <a:lnTo>
                    <a:pt x="2840735" y="1082040"/>
                  </a:lnTo>
                  <a:lnTo>
                    <a:pt x="2852927" y="1069848"/>
                  </a:lnTo>
                  <a:lnTo>
                    <a:pt x="2863596" y="1054608"/>
                  </a:lnTo>
                  <a:lnTo>
                    <a:pt x="2863596" y="1056132"/>
                  </a:lnTo>
                  <a:lnTo>
                    <a:pt x="2873709" y="1056132"/>
                  </a:lnTo>
                  <a:lnTo>
                    <a:pt x="2871216" y="1060704"/>
                  </a:lnTo>
                  <a:lnTo>
                    <a:pt x="2833116" y="1101852"/>
                  </a:lnTo>
                  <a:lnTo>
                    <a:pt x="2785872" y="1130808"/>
                  </a:lnTo>
                  <a:lnTo>
                    <a:pt x="2767584" y="1136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08522" y="2754826"/>
            <a:ext cx="2665730" cy="1645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240" marR="5080" indent="16764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60"/>
                </a:solidFill>
                <a:latin typeface="Tahoma"/>
                <a:cs typeface="Tahoma"/>
              </a:rPr>
              <a:t>2. </a:t>
            </a:r>
            <a:r>
              <a:rPr sz="2000" spc="-5" dirty="0">
                <a:latin typeface="Tahoma"/>
                <a:cs typeface="Tahoma"/>
              </a:rPr>
              <a:t>Interrupt occurs,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move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from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Running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to</a:t>
            </a:r>
            <a:endParaRPr sz="2000">
              <a:latin typeface="Tahoma"/>
              <a:cs typeface="Tahoma"/>
            </a:endParaRPr>
          </a:p>
          <a:p>
            <a:pPr marL="1053465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Ready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latin typeface="Tahoma"/>
                <a:cs typeface="Tahoma"/>
              </a:rPr>
              <a:t>Release</a:t>
            </a:r>
            <a:endParaRPr sz="1800">
              <a:latin typeface="Tahoma"/>
              <a:cs typeface="Tahoma"/>
            </a:endParaRPr>
          </a:p>
          <a:p>
            <a:pPr marL="1269365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Exit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0560" y="3535679"/>
            <a:ext cx="5724525" cy="3008630"/>
            <a:chOff x="670560" y="3535679"/>
            <a:chExt cx="5724525" cy="3008630"/>
          </a:xfrm>
        </p:grpSpPr>
        <p:sp>
          <p:nvSpPr>
            <p:cNvPr id="22" name="object 22"/>
            <p:cNvSpPr/>
            <p:nvPr/>
          </p:nvSpPr>
          <p:spPr>
            <a:xfrm>
              <a:off x="4942332" y="3535679"/>
              <a:ext cx="1452880" cy="558165"/>
            </a:xfrm>
            <a:custGeom>
              <a:avLst/>
              <a:gdLst/>
              <a:ahLst/>
              <a:cxnLst/>
              <a:rect l="l" t="t" r="r" b="b"/>
              <a:pathLst>
                <a:path w="1452879" h="558164">
                  <a:moveTo>
                    <a:pt x="1345692" y="67056"/>
                  </a:moveTo>
                  <a:lnTo>
                    <a:pt x="1336548" y="39624"/>
                  </a:lnTo>
                  <a:lnTo>
                    <a:pt x="1443228" y="0"/>
                  </a:lnTo>
                  <a:lnTo>
                    <a:pt x="1452372" y="27432"/>
                  </a:lnTo>
                  <a:lnTo>
                    <a:pt x="1345692" y="67056"/>
                  </a:lnTo>
                  <a:close/>
                </a:path>
                <a:path w="1452879" h="558164">
                  <a:moveTo>
                    <a:pt x="1158240" y="135636"/>
                  </a:moveTo>
                  <a:lnTo>
                    <a:pt x="1147572" y="109728"/>
                  </a:lnTo>
                  <a:lnTo>
                    <a:pt x="1255776" y="70104"/>
                  </a:lnTo>
                  <a:lnTo>
                    <a:pt x="1264920" y="96012"/>
                  </a:lnTo>
                  <a:lnTo>
                    <a:pt x="1158240" y="135636"/>
                  </a:lnTo>
                  <a:close/>
                </a:path>
                <a:path w="1452879" h="558164">
                  <a:moveTo>
                    <a:pt x="970788" y="205740"/>
                  </a:moveTo>
                  <a:lnTo>
                    <a:pt x="960120" y="178307"/>
                  </a:lnTo>
                  <a:lnTo>
                    <a:pt x="1068324" y="138684"/>
                  </a:lnTo>
                  <a:lnTo>
                    <a:pt x="1077468" y="166116"/>
                  </a:lnTo>
                  <a:lnTo>
                    <a:pt x="970788" y="205740"/>
                  </a:lnTo>
                  <a:close/>
                </a:path>
                <a:path w="1452879" h="558164">
                  <a:moveTo>
                    <a:pt x="783336" y="274319"/>
                  </a:moveTo>
                  <a:lnTo>
                    <a:pt x="772668" y="246888"/>
                  </a:lnTo>
                  <a:lnTo>
                    <a:pt x="879348" y="207264"/>
                  </a:lnTo>
                  <a:lnTo>
                    <a:pt x="890016" y="234695"/>
                  </a:lnTo>
                  <a:lnTo>
                    <a:pt x="783336" y="274319"/>
                  </a:lnTo>
                  <a:close/>
                </a:path>
                <a:path w="1452879" h="558164">
                  <a:moveTo>
                    <a:pt x="594360" y="342900"/>
                  </a:moveTo>
                  <a:lnTo>
                    <a:pt x="585216" y="316991"/>
                  </a:lnTo>
                  <a:lnTo>
                    <a:pt x="691896" y="277368"/>
                  </a:lnTo>
                  <a:lnTo>
                    <a:pt x="702564" y="303276"/>
                  </a:lnTo>
                  <a:lnTo>
                    <a:pt x="594360" y="342900"/>
                  </a:lnTo>
                  <a:close/>
                </a:path>
                <a:path w="1452879" h="558164">
                  <a:moveTo>
                    <a:pt x="406908" y="413004"/>
                  </a:moveTo>
                  <a:lnTo>
                    <a:pt x="397764" y="385572"/>
                  </a:lnTo>
                  <a:lnTo>
                    <a:pt x="504444" y="345948"/>
                  </a:lnTo>
                  <a:lnTo>
                    <a:pt x="515112" y="373380"/>
                  </a:lnTo>
                  <a:lnTo>
                    <a:pt x="406908" y="413004"/>
                  </a:lnTo>
                  <a:close/>
                </a:path>
                <a:path w="1452879" h="558164">
                  <a:moveTo>
                    <a:pt x="219456" y="481584"/>
                  </a:moveTo>
                  <a:lnTo>
                    <a:pt x="210312" y="455676"/>
                  </a:lnTo>
                  <a:lnTo>
                    <a:pt x="316992" y="416052"/>
                  </a:lnTo>
                  <a:lnTo>
                    <a:pt x="326136" y="441960"/>
                  </a:lnTo>
                  <a:lnTo>
                    <a:pt x="219456" y="481584"/>
                  </a:lnTo>
                  <a:close/>
                </a:path>
                <a:path w="1452879" h="558164">
                  <a:moveTo>
                    <a:pt x="96012" y="557784"/>
                  </a:moveTo>
                  <a:lnTo>
                    <a:pt x="0" y="547116"/>
                  </a:lnTo>
                  <a:lnTo>
                    <a:pt x="65532" y="477012"/>
                  </a:lnTo>
                  <a:lnTo>
                    <a:pt x="75783" y="504179"/>
                  </a:lnTo>
                  <a:lnTo>
                    <a:pt x="62483" y="509016"/>
                  </a:lnTo>
                  <a:lnTo>
                    <a:pt x="71628" y="536448"/>
                  </a:lnTo>
                  <a:lnTo>
                    <a:pt x="87960" y="536448"/>
                  </a:lnTo>
                  <a:lnTo>
                    <a:pt x="96012" y="557784"/>
                  </a:lnTo>
                  <a:close/>
                </a:path>
                <a:path w="1452879" h="558164">
                  <a:moveTo>
                    <a:pt x="85989" y="531225"/>
                  </a:moveTo>
                  <a:lnTo>
                    <a:pt x="75783" y="504179"/>
                  </a:lnTo>
                  <a:lnTo>
                    <a:pt x="129540" y="484632"/>
                  </a:lnTo>
                  <a:lnTo>
                    <a:pt x="138683" y="512063"/>
                  </a:lnTo>
                  <a:lnTo>
                    <a:pt x="85989" y="531225"/>
                  </a:lnTo>
                  <a:close/>
                </a:path>
                <a:path w="1452879" h="558164">
                  <a:moveTo>
                    <a:pt x="71628" y="536448"/>
                  </a:moveTo>
                  <a:lnTo>
                    <a:pt x="62483" y="509016"/>
                  </a:lnTo>
                  <a:lnTo>
                    <a:pt x="75783" y="504179"/>
                  </a:lnTo>
                  <a:lnTo>
                    <a:pt x="85989" y="531225"/>
                  </a:lnTo>
                  <a:lnTo>
                    <a:pt x="71628" y="536448"/>
                  </a:lnTo>
                  <a:close/>
                </a:path>
                <a:path w="1452879" h="558164">
                  <a:moveTo>
                    <a:pt x="87960" y="536448"/>
                  </a:moveTo>
                  <a:lnTo>
                    <a:pt x="71628" y="536448"/>
                  </a:lnTo>
                  <a:lnTo>
                    <a:pt x="85989" y="531225"/>
                  </a:lnTo>
                  <a:lnTo>
                    <a:pt x="87960" y="536448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5131" y="5457443"/>
              <a:ext cx="2895600" cy="1082040"/>
            </a:xfrm>
            <a:custGeom>
              <a:avLst/>
              <a:gdLst/>
              <a:ahLst/>
              <a:cxnLst/>
              <a:rect l="l" t="t" r="r" b="b"/>
              <a:pathLst>
                <a:path w="2895600" h="1082040">
                  <a:moveTo>
                    <a:pt x="2715768" y="1075944"/>
                  </a:moveTo>
                  <a:lnTo>
                    <a:pt x="179831" y="1075944"/>
                  </a:lnTo>
                  <a:lnTo>
                    <a:pt x="132115" y="1069502"/>
                  </a:lnTo>
                  <a:lnTo>
                    <a:pt x="89182" y="1051334"/>
                  </a:lnTo>
                  <a:lnTo>
                    <a:pt x="52768" y="1023175"/>
                  </a:lnTo>
                  <a:lnTo>
                    <a:pt x="24609" y="986761"/>
                  </a:lnTo>
                  <a:lnTo>
                    <a:pt x="6441" y="943828"/>
                  </a:lnTo>
                  <a:lnTo>
                    <a:pt x="0" y="896112"/>
                  </a:lnTo>
                  <a:lnTo>
                    <a:pt x="0" y="178307"/>
                  </a:lnTo>
                  <a:lnTo>
                    <a:pt x="6441" y="130704"/>
                  </a:lnTo>
                  <a:lnTo>
                    <a:pt x="24609" y="88053"/>
                  </a:lnTo>
                  <a:lnTo>
                    <a:pt x="52768" y="52006"/>
                  </a:lnTo>
                  <a:lnTo>
                    <a:pt x="89182" y="24214"/>
                  </a:lnTo>
                  <a:lnTo>
                    <a:pt x="132115" y="6328"/>
                  </a:lnTo>
                  <a:lnTo>
                    <a:pt x="179831" y="0"/>
                  </a:lnTo>
                  <a:lnTo>
                    <a:pt x="2715768" y="0"/>
                  </a:lnTo>
                  <a:lnTo>
                    <a:pt x="2763484" y="6328"/>
                  </a:lnTo>
                  <a:lnTo>
                    <a:pt x="2806417" y="24214"/>
                  </a:lnTo>
                  <a:lnTo>
                    <a:pt x="2842831" y="52006"/>
                  </a:lnTo>
                  <a:lnTo>
                    <a:pt x="2870990" y="88053"/>
                  </a:lnTo>
                  <a:lnTo>
                    <a:pt x="2889158" y="130704"/>
                  </a:lnTo>
                  <a:lnTo>
                    <a:pt x="2895600" y="178307"/>
                  </a:lnTo>
                  <a:lnTo>
                    <a:pt x="2895600" y="896112"/>
                  </a:lnTo>
                  <a:lnTo>
                    <a:pt x="2889158" y="943828"/>
                  </a:lnTo>
                  <a:lnTo>
                    <a:pt x="2870990" y="986761"/>
                  </a:lnTo>
                  <a:lnTo>
                    <a:pt x="2842831" y="1023175"/>
                  </a:lnTo>
                  <a:lnTo>
                    <a:pt x="2806417" y="1051334"/>
                  </a:lnTo>
                  <a:lnTo>
                    <a:pt x="2763484" y="1069502"/>
                  </a:lnTo>
                  <a:lnTo>
                    <a:pt x="2715768" y="1075944"/>
                  </a:lnTo>
                  <a:close/>
                </a:path>
                <a:path w="2895600" h="1082040">
                  <a:moveTo>
                    <a:pt x="574548" y="1082039"/>
                  </a:moveTo>
                  <a:lnTo>
                    <a:pt x="483108" y="1075944"/>
                  </a:lnTo>
                  <a:lnTo>
                    <a:pt x="1207008" y="1075944"/>
                  </a:lnTo>
                  <a:lnTo>
                    <a:pt x="574548" y="1082039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560" y="5452871"/>
              <a:ext cx="2905125" cy="1091565"/>
            </a:xfrm>
            <a:custGeom>
              <a:avLst/>
              <a:gdLst/>
              <a:ahLst/>
              <a:cxnLst/>
              <a:rect l="l" t="t" r="r" b="b"/>
              <a:pathLst>
                <a:path w="2905125" h="1091565">
                  <a:moveTo>
                    <a:pt x="2721864" y="1085088"/>
                  </a:moveTo>
                  <a:lnTo>
                    <a:pt x="184404" y="1085088"/>
                  </a:lnTo>
                  <a:lnTo>
                    <a:pt x="147828" y="1082040"/>
                  </a:lnTo>
                  <a:lnTo>
                    <a:pt x="129540" y="1077468"/>
                  </a:lnTo>
                  <a:lnTo>
                    <a:pt x="112776" y="1071372"/>
                  </a:lnTo>
                  <a:lnTo>
                    <a:pt x="96012" y="1063752"/>
                  </a:lnTo>
                  <a:lnTo>
                    <a:pt x="80772" y="1053084"/>
                  </a:lnTo>
                  <a:lnTo>
                    <a:pt x="67056" y="1043940"/>
                  </a:lnTo>
                  <a:lnTo>
                    <a:pt x="32004" y="1004316"/>
                  </a:lnTo>
                  <a:lnTo>
                    <a:pt x="9144" y="955548"/>
                  </a:lnTo>
                  <a:lnTo>
                    <a:pt x="0" y="900684"/>
                  </a:lnTo>
                  <a:lnTo>
                    <a:pt x="0" y="182880"/>
                  </a:lnTo>
                  <a:lnTo>
                    <a:pt x="9144" y="129540"/>
                  </a:lnTo>
                  <a:lnTo>
                    <a:pt x="32004" y="80772"/>
                  </a:lnTo>
                  <a:lnTo>
                    <a:pt x="67056" y="41148"/>
                  </a:lnTo>
                  <a:lnTo>
                    <a:pt x="112776" y="13716"/>
                  </a:lnTo>
                  <a:lnTo>
                    <a:pt x="166116" y="0"/>
                  </a:lnTo>
                  <a:lnTo>
                    <a:pt x="2740152" y="0"/>
                  </a:lnTo>
                  <a:lnTo>
                    <a:pt x="2758440" y="3048"/>
                  </a:lnTo>
                  <a:lnTo>
                    <a:pt x="2775203" y="7620"/>
                  </a:lnTo>
                  <a:lnTo>
                    <a:pt x="2779775" y="9144"/>
                  </a:lnTo>
                  <a:lnTo>
                    <a:pt x="166116" y="9144"/>
                  </a:lnTo>
                  <a:lnTo>
                    <a:pt x="149352" y="12192"/>
                  </a:lnTo>
                  <a:lnTo>
                    <a:pt x="100584" y="30480"/>
                  </a:lnTo>
                  <a:lnTo>
                    <a:pt x="60960" y="59436"/>
                  </a:lnTo>
                  <a:lnTo>
                    <a:pt x="48768" y="73152"/>
                  </a:lnTo>
                  <a:lnTo>
                    <a:pt x="49106" y="73152"/>
                  </a:lnTo>
                  <a:lnTo>
                    <a:pt x="39624" y="85344"/>
                  </a:lnTo>
                  <a:lnTo>
                    <a:pt x="30480" y="100584"/>
                  </a:lnTo>
                  <a:lnTo>
                    <a:pt x="22860" y="115824"/>
                  </a:lnTo>
                  <a:lnTo>
                    <a:pt x="16764" y="132588"/>
                  </a:lnTo>
                  <a:lnTo>
                    <a:pt x="17872" y="132588"/>
                  </a:lnTo>
                  <a:lnTo>
                    <a:pt x="13716" y="147828"/>
                  </a:lnTo>
                  <a:lnTo>
                    <a:pt x="10668" y="166116"/>
                  </a:lnTo>
                  <a:lnTo>
                    <a:pt x="9271" y="182880"/>
                  </a:lnTo>
                  <a:lnTo>
                    <a:pt x="9144" y="182880"/>
                  </a:lnTo>
                  <a:lnTo>
                    <a:pt x="9144" y="900684"/>
                  </a:lnTo>
                  <a:lnTo>
                    <a:pt x="10668" y="918972"/>
                  </a:lnTo>
                  <a:lnTo>
                    <a:pt x="13716" y="937260"/>
                  </a:lnTo>
                  <a:lnTo>
                    <a:pt x="14096" y="937260"/>
                  </a:lnTo>
                  <a:lnTo>
                    <a:pt x="17907" y="952500"/>
                  </a:lnTo>
                  <a:lnTo>
                    <a:pt x="16764" y="952500"/>
                  </a:lnTo>
                  <a:lnTo>
                    <a:pt x="22860" y="969264"/>
                  </a:lnTo>
                  <a:lnTo>
                    <a:pt x="30480" y="984504"/>
                  </a:lnTo>
                  <a:lnTo>
                    <a:pt x="39624" y="998220"/>
                  </a:lnTo>
                  <a:lnTo>
                    <a:pt x="50292" y="1011936"/>
                  </a:lnTo>
                  <a:lnTo>
                    <a:pt x="48768" y="1011936"/>
                  </a:lnTo>
                  <a:lnTo>
                    <a:pt x="100584" y="1054608"/>
                  </a:lnTo>
                  <a:lnTo>
                    <a:pt x="149352" y="1072896"/>
                  </a:lnTo>
                  <a:lnTo>
                    <a:pt x="184404" y="1075944"/>
                  </a:lnTo>
                  <a:lnTo>
                    <a:pt x="487680" y="1075944"/>
                  </a:lnTo>
                  <a:lnTo>
                    <a:pt x="579120" y="1082040"/>
                  </a:lnTo>
                  <a:lnTo>
                    <a:pt x="2758440" y="1082040"/>
                  </a:lnTo>
                  <a:lnTo>
                    <a:pt x="2721864" y="1085088"/>
                  </a:lnTo>
                  <a:close/>
                </a:path>
                <a:path w="2905125" h="1091565">
                  <a:moveTo>
                    <a:pt x="2855976" y="73152"/>
                  </a:moveTo>
                  <a:lnTo>
                    <a:pt x="2843784" y="59436"/>
                  </a:lnTo>
                  <a:lnTo>
                    <a:pt x="2845308" y="59436"/>
                  </a:lnTo>
                  <a:lnTo>
                    <a:pt x="2831592" y="48768"/>
                  </a:lnTo>
                  <a:lnTo>
                    <a:pt x="2833116" y="48768"/>
                  </a:lnTo>
                  <a:lnTo>
                    <a:pt x="2817876" y="38100"/>
                  </a:lnTo>
                  <a:lnTo>
                    <a:pt x="2819400" y="38100"/>
                  </a:lnTo>
                  <a:lnTo>
                    <a:pt x="2788919" y="22860"/>
                  </a:lnTo>
                  <a:lnTo>
                    <a:pt x="2772156" y="16764"/>
                  </a:lnTo>
                  <a:lnTo>
                    <a:pt x="2773680" y="16764"/>
                  </a:lnTo>
                  <a:lnTo>
                    <a:pt x="2755392" y="12192"/>
                  </a:lnTo>
                  <a:lnTo>
                    <a:pt x="2756916" y="12192"/>
                  </a:lnTo>
                  <a:lnTo>
                    <a:pt x="2738627" y="9144"/>
                  </a:lnTo>
                  <a:lnTo>
                    <a:pt x="2779775" y="9144"/>
                  </a:lnTo>
                  <a:lnTo>
                    <a:pt x="2793492" y="13716"/>
                  </a:lnTo>
                  <a:lnTo>
                    <a:pt x="2837688" y="41148"/>
                  </a:lnTo>
                  <a:lnTo>
                    <a:pt x="2867152" y="71628"/>
                  </a:lnTo>
                  <a:lnTo>
                    <a:pt x="2855976" y="71628"/>
                  </a:lnTo>
                  <a:lnTo>
                    <a:pt x="2855976" y="73152"/>
                  </a:lnTo>
                  <a:close/>
                </a:path>
                <a:path w="2905125" h="1091565">
                  <a:moveTo>
                    <a:pt x="49106" y="73152"/>
                  </a:moveTo>
                  <a:lnTo>
                    <a:pt x="48768" y="73152"/>
                  </a:lnTo>
                  <a:lnTo>
                    <a:pt x="50292" y="71628"/>
                  </a:lnTo>
                  <a:lnTo>
                    <a:pt x="49106" y="73152"/>
                  </a:lnTo>
                  <a:close/>
                </a:path>
                <a:path w="2905125" h="1091565">
                  <a:moveTo>
                    <a:pt x="2887980" y="132588"/>
                  </a:moveTo>
                  <a:lnTo>
                    <a:pt x="2881884" y="115824"/>
                  </a:lnTo>
                  <a:lnTo>
                    <a:pt x="2874264" y="100584"/>
                  </a:lnTo>
                  <a:lnTo>
                    <a:pt x="2865119" y="85344"/>
                  </a:lnTo>
                  <a:lnTo>
                    <a:pt x="2866643" y="85344"/>
                  </a:lnTo>
                  <a:lnTo>
                    <a:pt x="2855976" y="71628"/>
                  </a:lnTo>
                  <a:lnTo>
                    <a:pt x="2867152" y="71628"/>
                  </a:lnTo>
                  <a:lnTo>
                    <a:pt x="2891027" y="111252"/>
                  </a:lnTo>
                  <a:lnTo>
                    <a:pt x="2897539" y="131064"/>
                  </a:lnTo>
                  <a:lnTo>
                    <a:pt x="2887980" y="131064"/>
                  </a:lnTo>
                  <a:lnTo>
                    <a:pt x="2887980" y="132588"/>
                  </a:lnTo>
                  <a:close/>
                </a:path>
                <a:path w="2905125" h="1091565">
                  <a:moveTo>
                    <a:pt x="17872" y="132588"/>
                  </a:moveTo>
                  <a:lnTo>
                    <a:pt x="16764" y="132588"/>
                  </a:lnTo>
                  <a:lnTo>
                    <a:pt x="18288" y="131064"/>
                  </a:lnTo>
                  <a:lnTo>
                    <a:pt x="17872" y="132588"/>
                  </a:lnTo>
                  <a:close/>
                </a:path>
                <a:path w="2905125" h="1091565">
                  <a:moveTo>
                    <a:pt x="2895600" y="184404"/>
                  </a:moveTo>
                  <a:lnTo>
                    <a:pt x="2892552" y="147828"/>
                  </a:lnTo>
                  <a:lnTo>
                    <a:pt x="2887980" y="131064"/>
                  </a:lnTo>
                  <a:lnTo>
                    <a:pt x="2897539" y="131064"/>
                  </a:lnTo>
                  <a:lnTo>
                    <a:pt x="2901696" y="146304"/>
                  </a:lnTo>
                  <a:lnTo>
                    <a:pt x="2904744" y="164592"/>
                  </a:lnTo>
                  <a:lnTo>
                    <a:pt x="2904744" y="182880"/>
                  </a:lnTo>
                  <a:lnTo>
                    <a:pt x="2895600" y="182880"/>
                  </a:lnTo>
                  <a:lnTo>
                    <a:pt x="2895600" y="184404"/>
                  </a:lnTo>
                  <a:close/>
                </a:path>
                <a:path w="2905125" h="1091565">
                  <a:moveTo>
                    <a:pt x="9144" y="184404"/>
                  </a:moveTo>
                  <a:lnTo>
                    <a:pt x="9144" y="182880"/>
                  </a:lnTo>
                  <a:lnTo>
                    <a:pt x="9271" y="182880"/>
                  </a:lnTo>
                  <a:lnTo>
                    <a:pt x="9144" y="184404"/>
                  </a:lnTo>
                  <a:close/>
                </a:path>
                <a:path w="2905125" h="1091565">
                  <a:moveTo>
                    <a:pt x="2901950" y="937260"/>
                  </a:moveTo>
                  <a:lnTo>
                    <a:pt x="2892552" y="937260"/>
                  </a:lnTo>
                  <a:lnTo>
                    <a:pt x="2895600" y="900684"/>
                  </a:lnTo>
                  <a:lnTo>
                    <a:pt x="2895600" y="182880"/>
                  </a:lnTo>
                  <a:lnTo>
                    <a:pt x="2904744" y="182880"/>
                  </a:lnTo>
                  <a:lnTo>
                    <a:pt x="2904744" y="920496"/>
                  </a:lnTo>
                  <a:lnTo>
                    <a:pt x="2901950" y="937260"/>
                  </a:lnTo>
                  <a:close/>
                </a:path>
                <a:path w="2905125" h="1091565">
                  <a:moveTo>
                    <a:pt x="14096" y="937260"/>
                  </a:moveTo>
                  <a:lnTo>
                    <a:pt x="13716" y="937260"/>
                  </a:lnTo>
                  <a:lnTo>
                    <a:pt x="13716" y="935736"/>
                  </a:lnTo>
                  <a:lnTo>
                    <a:pt x="14096" y="937260"/>
                  </a:lnTo>
                  <a:close/>
                </a:path>
                <a:path w="2905125" h="1091565">
                  <a:moveTo>
                    <a:pt x="2897539" y="954024"/>
                  </a:moveTo>
                  <a:lnTo>
                    <a:pt x="2887980" y="954024"/>
                  </a:lnTo>
                  <a:lnTo>
                    <a:pt x="2892552" y="935736"/>
                  </a:lnTo>
                  <a:lnTo>
                    <a:pt x="2892552" y="937260"/>
                  </a:lnTo>
                  <a:lnTo>
                    <a:pt x="2901950" y="937260"/>
                  </a:lnTo>
                  <a:lnTo>
                    <a:pt x="2901696" y="938784"/>
                  </a:lnTo>
                  <a:lnTo>
                    <a:pt x="2897539" y="954024"/>
                  </a:lnTo>
                  <a:close/>
                </a:path>
                <a:path w="2905125" h="1091565">
                  <a:moveTo>
                    <a:pt x="18288" y="954024"/>
                  </a:moveTo>
                  <a:lnTo>
                    <a:pt x="16764" y="952500"/>
                  </a:lnTo>
                  <a:lnTo>
                    <a:pt x="17907" y="952500"/>
                  </a:lnTo>
                  <a:lnTo>
                    <a:pt x="18288" y="954024"/>
                  </a:lnTo>
                  <a:close/>
                </a:path>
                <a:path w="2905125" h="1091565">
                  <a:moveTo>
                    <a:pt x="2758440" y="1082040"/>
                  </a:moveTo>
                  <a:lnTo>
                    <a:pt x="579120" y="1082040"/>
                  </a:lnTo>
                  <a:lnTo>
                    <a:pt x="1211580" y="1075944"/>
                  </a:lnTo>
                  <a:lnTo>
                    <a:pt x="2720340" y="1075944"/>
                  </a:lnTo>
                  <a:lnTo>
                    <a:pt x="2756916" y="1072896"/>
                  </a:lnTo>
                  <a:lnTo>
                    <a:pt x="2755392" y="1072896"/>
                  </a:lnTo>
                  <a:lnTo>
                    <a:pt x="2773680" y="1068324"/>
                  </a:lnTo>
                  <a:lnTo>
                    <a:pt x="2772156" y="1068324"/>
                  </a:lnTo>
                  <a:lnTo>
                    <a:pt x="2788919" y="1062228"/>
                  </a:lnTo>
                  <a:lnTo>
                    <a:pt x="2804160" y="1054608"/>
                  </a:lnTo>
                  <a:lnTo>
                    <a:pt x="2819400" y="1045464"/>
                  </a:lnTo>
                  <a:lnTo>
                    <a:pt x="2817876" y="1045464"/>
                  </a:lnTo>
                  <a:lnTo>
                    <a:pt x="2833116" y="1036320"/>
                  </a:lnTo>
                  <a:lnTo>
                    <a:pt x="2831592" y="1036320"/>
                  </a:lnTo>
                  <a:lnTo>
                    <a:pt x="2845308" y="1024128"/>
                  </a:lnTo>
                  <a:lnTo>
                    <a:pt x="2843784" y="1024128"/>
                  </a:lnTo>
                  <a:lnTo>
                    <a:pt x="2855976" y="1011936"/>
                  </a:lnTo>
                  <a:lnTo>
                    <a:pt x="2866643" y="998220"/>
                  </a:lnTo>
                  <a:lnTo>
                    <a:pt x="2865119" y="998220"/>
                  </a:lnTo>
                  <a:lnTo>
                    <a:pt x="2874264" y="984504"/>
                  </a:lnTo>
                  <a:lnTo>
                    <a:pt x="2881884" y="969264"/>
                  </a:lnTo>
                  <a:lnTo>
                    <a:pt x="2887980" y="952500"/>
                  </a:lnTo>
                  <a:lnTo>
                    <a:pt x="2887980" y="954024"/>
                  </a:lnTo>
                  <a:lnTo>
                    <a:pt x="2897539" y="954024"/>
                  </a:lnTo>
                  <a:lnTo>
                    <a:pt x="2897124" y="955548"/>
                  </a:lnTo>
                  <a:lnTo>
                    <a:pt x="2874264" y="1004316"/>
                  </a:lnTo>
                  <a:lnTo>
                    <a:pt x="2837688" y="1043940"/>
                  </a:lnTo>
                  <a:lnTo>
                    <a:pt x="2823972" y="1053084"/>
                  </a:lnTo>
                  <a:lnTo>
                    <a:pt x="2808732" y="1063752"/>
                  </a:lnTo>
                  <a:lnTo>
                    <a:pt x="2793492" y="1071372"/>
                  </a:lnTo>
                  <a:lnTo>
                    <a:pt x="2775203" y="1077468"/>
                  </a:lnTo>
                  <a:lnTo>
                    <a:pt x="2758440" y="1082040"/>
                  </a:lnTo>
                  <a:close/>
                </a:path>
                <a:path w="2905125" h="1091565">
                  <a:moveTo>
                    <a:pt x="579120" y="1091184"/>
                  </a:moveTo>
                  <a:lnTo>
                    <a:pt x="487680" y="1085088"/>
                  </a:lnTo>
                  <a:lnTo>
                    <a:pt x="1211580" y="1085088"/>
                  </a:lnTo>
                  <a:lnTo>
                    <a:pt x="579120" y="1091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94645" y="5165109"/>
            <a:ext cx="2640330" cy="13163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343025">
              <a:lnSpc>
                <a:spcPct val="100000"/>
              </a:lnSpc>
              <a:spcBef>
                <a:spcPts val="475"/>
              </a:spcBef>
            </a:pPr>
            <a:r>
              <a:rPr sz="1800" spc="-5" dirty="0">
                <a:latin typeface="Tahoma"/>
                <a:cs typeface="Tahoma"/>
              </a:rPr>
              <a:t>Event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occurs</a:t>
            </a:r>
            <a:endParaRPr sz="1800">
              <a:latin typeface="Tahoma"/>
              <a:cs typeface="Tahoma"/>
            </a:endParaRPr>
          </a:p>
          <a:p>
            <a:pPr marL="12700" marR="388620" indent="427990">
              <a:lnSpc>
                <a:spcPct val="100000"/>
              </a:lnSpc>
              <a:spcBef>
                <a:spcPts val="425"/>
              </a:spcBef>
            </a:pPr>
            <a:r>
              <a:rPr sz="2000" spc="-10" dirty="0">
                <a:solidFill>
                  <a:srgbClr val="001F60"/>
                </a:solidFill>
                <a:latin typeface="Tahoma"/>
                <a:cs typeface="Tahoma"/>
              </a:rPr>
              <a:t>3. </a:t>
            </a:r>
            <a:r>
              <a:rPr sz="2000" spc="-5" dirty="0">
                <a:latin typeface="Tahoma"/>
                <a:cs typeface="Tahoma"/>
              </a:rPr>
              <a:t>Event I/O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Completion, exit(0),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semaphore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acquire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29839" y="4786883"/>
            <a:ext cx="1224280" cy="655320"/>
          </a:xfrm>
          <a:custGeom>
            <a:avLst/>
            <a:gdLst/>
            <a:ahLst/>
            <a:cxnLst/>
            <a:rect l="l" t="t" r="r" b="b"/>
            <a:pathLst>
              <a:path w="1224279" h="655320">
                <a:moveTo>
                  <a:pt x="12192" y="655320"/>
                </a:moveTo>
                <a:lnTo>
                  <a:pt x="0" y="630936"/>
                </a:lnTo>
                <a:lnTo>
                  <a:pt x="100584" y="577596"/>
                </a:lnTo>
                <a:lnTo>
                  <a:pt x="114300" y="601980"/>
                </a:lnTo>
                <a:lnTo>
                  <a:pt x="12192" y="655320"/>
                </a:lnTo>
                <a:close/>
              </a:path>
              <a:path w="1224279" h="655320">
                <a:moveTo>
                  <a:pt x="188975" y="562356"/>
                </a:moveTo>
                <a:lnTo>
                  <a:pt x="176784" y="537972"/>
                </a:lnTo>
                <a:lnTo>
                  <a:pt x="277368" y="484632"/>
                </a:lnTo>
                <a:lnTo>
                  <a:pt x="291084" y="509016"/>
                </a:lnTo>
                <a:lnTo>
                  <a:pt x="188975" y="562356"/>
                </a:lnTo>
                <a:close/>
              </a:path>
              <a:path w="1224279" h="655320">
                <a:moveTo>
                  <a:pt x="367284" y="469392"/>
                </a:moveTo>
                <a:lnTo>
                  <a:pt x="353568" y="443484"/>
                </a:lnTo>
                <a:lnTo>
                  <a:pt x="454152" y="390144"/>
                </a:lnTo>
                <a:lnTo>
                  <a:pt x="467868" y="416052"/>
                </a:lnTo>
                <a:lnTo>
                  <a:pt x="367284" y="469392"/>
                </a:lnTo>
                <a:close/>
              </a:path>
              <a:path w="1224279" h="655320">
                <a:moveTo>
                  <a:pt x="544068" y="376428"/>
                </a:moveTo>
                <a:lnTo>
                  <a:pt x="530352" y="350520"/>
                </a:lnTo>
                <a:lnTo>
                  <a:pt x="630936" y="297180"/>
                </a:lnTo>
                <a:lnTo>
                  <a:pt x="644652" y="323088"/>
                </a:lnTo>
                <a:lnTo>
                  <a:pt x="544068" y="376428"/>
                </a:lnTo>
                <a:close/>
              </a:path>
              <a:path w="1224279" h="655320">
                <a:moveTo>
                  <a:pt x="720852" y="281940"/>
                </a:moveTo>
                <a:lnTo>
                  <a:pt x="707136" y="257556"/>
                </a:lnTo>
                <a:lnTo>
                  <a:pt x="807719" y="204216"/>
                </a:lnTo>
                <a:lnTo>
                  <a:pt x="821436" y="228600"/>
                </a:lnTo>
                <a:lnTo>
                  <a:pt x="720852" y="281940"/>
                </a:lnTo>
                <a:close/>
              </a:path>
              <a:path w="1224279" h="655320">
                <a:moveTo>
                  <a:pt x="897636" y="188976"/>
                </a:moveTo>
                <a:lnTo>
                  <a:pt x="883919" y="163068"/>
                </a:lnTo>
                <a:lnTo>
                  <a:pt x="984504" y="109728"/>
                </a:lnTo>
                <a:lnTo>
                  <a:pt x="998220" y="135636"/>
                </a:lnTo>
                <a:lnTo>
                  <a:pt x="897636" y="188976"/>
                </a:lnTo>
                <a:close/>
              </a:path>
              <a:path w="1224279" h="655320">
                <a:moveTo>
                  <a:pt x="1140992" y="27985"/>
                </a:moveTo>
                <a:lnTo>
                  <a:pt x="1127760" y="3048"/>
                </a:lnTo>
                <a:lnTo>
                  <a:pt x="1223772" y="0"/>
                </a:lnTo>
                <a:lnTo>
                  <a:pt x="1208292" y="21336"/>
                </a:lnTo>
                <a:lnTo>
                  <a:pt x="1153667" y="21336"/>
                </a:lnTo>
                <a:lnTo>
                  <a:pt x="1140992" y="27985"/>
                </a:lnTo>
                <a:close/>
              </a:path>
              <a:path w="1224279" h="655320">
                <a:moveTo>
                  <a:pt x="1154189" y="52857"/>
                </a:moveTo>
                <a:lnTo>
                  <a:pt x="1140992" y="27985"/>
                </a:lnTo>
                <a:lnTo>
                  <a:pt x="1153667" y="21336"/>
                </a:lnTo>
                <a:lnTo>
                  <a:pt x="1167384" y="45720"/>
                </a:lnTo>
                <a:lnTo>
                  <a:pt x="1154189" y="52857"/>
                </a:lnTo>
                <a:close/>
              </a:path>
              <a:path w="1224279" h="655320">
                <a:moveTo>
                  <a:pt x="1167384" y="77724"/>
                </a:moveTo>
                <a:lnTo>
                  <a:pt x="1154189" y="52857"/>
                </a:lnTo>
                <a:lnTo>
                  <a:pt x="1167384" y="45720"/>
                </a:lnTo>
                <a:lnTo>
                  <a:pt x="1153667" y="21336"/>
                </a:lnTo>
                <a:lnTo>
                  <a:pt x="1208292" y="21336"/>
                </a:lnTo>
                <a:lnTo>
                  <a:pt x="1167384" y="77724"/>
                </a:lnTo>
                <a:close/>
              </a:path>
              <a:path w="1224279" h="655320">
                <a:moveTo>
                  <a:pt x="1074420" y="96012"/>
                </a:moveTo>
                <a:lnTo>
                  <a:pt x="1060704" y="70104"/>
                </a:lnTo>
                <a:lnTo>
                  <a:pt x="1140992" y="27985"/>
                </a:lnTo>
                <a:lnTo>
                  <a:pt x="1154189" y="52857"/>
                </a:lnTo>
                <a:lnTo>
                  <a:pt x="1074420" y="96012"/>
                </a:lnTo>
                <a:close/>
              </a:path>
            </a:pathLst>
          </a:custGeom>
          <a:solidFill>
            <a:srgbClr val="001F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3466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Short-Term</a:t>
            </a:r>
            <a:r>
              <a:rPr spc="-50" dirty="0"/>
              <a:t> </a:t>
            </a:r>
            <a:r>
              <a:rPr dirty="0"/>
              <a:t>Scheduler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4653280" cy="510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0327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Decides which process will be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dispatched</a:t>
            </a:r>
            <a:endParaRPr sz="2100">
              <a:latin typeface="Tahoma"/>
              <a:cs typeface="Tahoma"/>
            </a:endParaRPr>
          </a:p>
          <a:p>
            <a:pPr marL="756285" marR="171450" lvl="1" indent="-287020" algn="just">
              <a:lnSpc>
                <a:spcPct val="100000"/>
              </a:lnSpc>
              <a:spcBef>
                <a:spcPts val="459"/>
              </a:spcBef>
              <a:buChar char="–"/>
              <a:tabLst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Invoked </a:t>
            </a:r>
            <a:r>
              <a:rPr sz="1900" spc="-10" dirty="0">
                <a:latin typeface="Tahoma"/>
                <a:cs typeface="Tahoma"/>
              </a:rPr>
              <a:t>upon </a:t>
            </a:r>
            <a:r>
              <a:rPr sz="1900" spc="-5" dirty="0">
                <a:latin typeface="Tahoma"/>
                <a:cs typeface="Tahoma"/>
              </a:rPr>
              <a:t>Clock interrupts, I/O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interrupts, </a:t>
            </a:r>
            <a:r>
              <a:rPr sz="1900" spc="-10" dirty="0">
                <a:latin typeface="Tahoma"/>
                <a:cs typeface="Tahoma"/>
              </a:rPr>
              <a:t>Operating </a:t>
            </a:r>
            <a:r>
              <a:rPr sz="1900" spc="-5" dirty="0">
                <a:latin typeface="Tahoma"/>
                <a:cs typeface="Tahoma"/>
              </a:rPr>
              <a:t>system calls, 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Signals</a:t>
            </a:r>
            <a:endParaRPr sz="1900">
              <a:latin typeface="Tahoma"/>
              <a:cs typeface="Tahoma"/>
            </a:endParaRPr>
          </a:p>
          <a:p>
            <a:pPr marL="354965" marR="71755" indent="-3429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  <a:tab pos="2832735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Dispatch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latency: </a:t>
            </a:r>
            <a:r>
              <a:rPr sz="2100" spc="-5" dirty="0">
                <a:latin typeface="Tahoma"/>
                <a:cs typeface="Tahoma"/>
              </a:rPr>
              <a:t>Period of </a:t>
            </a:r>
            <a:r>
              <a:rPr sz="2100" dirty="0">
                <a:latin typeface="Tahoma"/>
                <a:cs typeface="Tahoma"/>
              </a:rPr>
              <a:t>time </a:t>
            </a:r>
            <a:r>
              <a:rPr sz="2100" spc="5" dirty="0">
                <a:latin typeface="Tahoma"/>
                <a:cs typeface="Tahoma"/>
              </a:rPr>
              <a:t>the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dispatcher</a:t>
            </a:r>
            <a:r>
              <a:rPr sz="2100" dirty="0">
                <a:latin typeface="Tahoma"/>
                <a:cs typeface="Tahoma"/>
              </a:rPr>
              <a:t> needs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	</a:t>
            </a:r>
            <a:r>
              <a:rPr sz="2100" dirty="0">
                <a:latin typeface="Tahoma"/>
                <a:cs typeface="Tahoma"/>
              </a:rPr>
              <a:t>stop </a:t>
            </a:r>
            <a:r>
              <a:rPr sz="2100" spc="-5" dirty="0">
                <a:latin typeface="Tahoma"/>
                <a:cs typeface="Tahoma"/>
              </a:rPr>
              <a:t>one 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and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start </a:t>
            </a:r>
            <a:r>
              <a:rPr sz="2100" dirty="0">
                <a:latin typeface="Tahoma"/>
                <a:cs typeface="Tahoma"/>
              </a:rPr>
              <a:t>another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running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Dominating</a:t>
            </a:r>
            <a:r>
              <a:rPr sz="2100" spc="-6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factors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Switching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context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Selecting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 </a:t>
            </a:r>
            <a:r>
              <a:rPr sz="1900" spc="-5" dirty="0">
                <a:latin typeface="Tahoma"/>
                <a:cs typeface="Tahoma"/>
              </a:rPr>
              <a:t>dispatch</a:t>
            </a:r>
            <a:endParaRPr sz="1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Arrival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time: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Time when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is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admitted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5" dirty="0">
                <a:latin typeface="Tahoma"/>
                <a:cs typeface="Tahoma"/>
              </a:rPr>
              <a:t> system</a:t>
            </a:r>
            <a:endParaRPr sz="2100">
              <a:latin typeface="Tahoma"/>
              <a:cs typeface="Tahoma"/>
            </a:endParaRPr>
          </a:p>
          <a:p>
            <a:pPr marL="354965" marR="339090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Service Time: </a:t>
            </a:r>
            <a:r>
              <a:rPr sz="2100" spc="-5" dirty="0">
                <a:latin typeface="Tahoma"/>
                <a:cs typeface="Tahoma"/>
              </a:rPr>
              <a:t>Period of </a:t>
            </a:r>
            <a:r>
              <a:rPr sz="2100" dirty="0">
                <a:latin typeface="Tahoma"/>
                <a:cs typeface="Tahoma"/>
              </a:rPr>
              <a:t>time a 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executes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running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state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45479" y="1612127"/>
            <a:ext cx="3677285" cy="5122545"/>
            <a:chOff x="5745479" y="1612127"/>
            <a:chExt cx="3677285" cy="5122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5029" y="1612127"/>
              <a:ext cx="2927683" cy="51225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50051" y="1943100"/>
              <a:ext cx="1800225" cy="502920"/>
            </a:xfrm>
            <a:custGeom>
              <a:avLst/>
              <a:gdLst/>
              <a:ahLst/>
              <a:cxnLst/>
              <a:rect l="l" t="t" r="r" b="b"/>
              <a:pathLst>
                <a:path w="1800225" h="502919">
                  <a:moveTo>
                    <a:pt x="1350264" y="502919"/>
                  </a:moveTo>
                  <a:lnTo>
                    <a:pt x="1350264" y="376428"/>
                  </a:lnTo>
                  <a:lnTo>
                    <a:pt x="0" y="376428"/>
                  </a:lnTo>
                  <a:lnTo>
                    <a:pt x="0" y="124967"/>
                  </a:lnTo>
                  <a:lnTo>
                    <a:pt x="1350264" y="124967"/>
                  </a:lnTo>
                  <a:lnTo>
                    <a:pt x="1350264" y="0"/>
                  </a:lnTo>
                  <a:lnTo>
                    <a:pt x="1799844" y="251459"/>
                  </a:lnTo>
                  <a:lnTo>
                    <a:pt x="1350264" y="502919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45479" y="1933956"/>
              <a:ext cx="1815464" cy="520065"/>
            </a:xfrm>
            <a:custGeom>
              <a:avLst/>
              <a:gdLst/>
              <a:ahLst/>
              <a:cxnLst/>
              <a:rect l="l" t="t" r="r" b="b"/>
              <a:pathLst>
                <a:path w="1815465" h="520064">
                  <a:moveTo>
                    <a:pt x="1350263" y="134112"/>
                  </a:moveTo>
                  <a:lnTo>
                    <a:pt x="1350263" y="0"/>
                  </a:lnTo>
                  <a:lnTo>
                    <a:pt x="1366573" y="9144"/>
                  </a:lnTo>
                  <a:lnTo>
                    <a:pt x="1359408" y="9144"/>
                  </a:lnTo>
                  <a:lnTo>
                    <a:pt x="1351788" y="12192"/>
                  </a:lnTo>
                  <a:lnTo>
                    <a:pt x="1359408" y="16465"/>
                  </a:lnTo>
                  <a:lnTo>
                    <a:pt x="1359408" y="129540"/>
                  </a:lnTo>
                  <a:lnTo>
                    <a:pt x="1354836" y="129540"/>
                  </a:lnTo>
                  <a:lnTo>
                    <a:pt x="1350263" y="134112"/>
                  </a:lnTo>
                  <a:close/>
                </a:path>
                <a:path w="1815465" h="520064">
                  <a:moveTo>
                    <a:pt x="1359408" y="16465"/>
                  </a:moveTo>
                  <a:lnTo>
                    <a:pt x="1351788" y="12192"/>
                  </a:lnTo>
                  <a:lnTo>
                    <a:pt x="1359408" y="9144"/>
                  </a:lnTo>
                  <a:lnTo>
                    <a:pt x="1359408" y="16465"/>
                  </a:lnTo>
                  <a:close/>
                </a:path>
                <a:path w="1815465" h="520064">
                  <a:moveTo>
                    <a:pt x="1794714" y="260590"/>
                  </a:moveTo>
                  <a:lnTo>
                    <a:pt x="1359408" y="16465"/>
                  </a:lnTo>
                  <a:lnTo>
                    <a:pt x="1359408" y="9144"/>
                  </a:lnTo>
                  <a:lnTo>
                    <a:pt x="1366573" y="9144"/>
                  </a:lnTo>
                  <a:lnTo>
                    <a:pt x="1806929" y="256032"/>
                  </a:lnTo>
                  <a:lnTo>
                    <a:pt x="1802892" y="256032"/>
                  </a:lnTo>
                  <a:lnTo>
                    <a:pt x="1794714" y="260590"/>
                  </a:lnTo>
                  <a:close/>
                </a:path>
                <a:path w="1815465" h="520064">
                  <a:moveTo>
                    <a:pt x="1350263" y="391668"/>
                  </a:moveTo>
                  <a:lnTo>
                    <a:pt x="0" y="391668"/>
                  </a:lnTo>
                  <a:lnTo>
                    <a:pt x="0" y="129540"/>
                  </a:lnTo>
                  <a:lnTo>
                    <a:pt x="1350263" y="129540"/>
                  </a:lnTo>
                  <a:lnTo>
                    <a:pt x="1350263" y="134112"/>
                  </a:lnTo>
                  <a:lnTo>
                    <a:pt x="9144" y="134112"/>
                  </a:lnTo>
                  <a:lnTo>
                    <a:pt x="4572" y="138684"/>
                  </a:lnTo>
                  <a:lnTo>
                    <a:pt x="9144" y="138684"/>
                  </a:lnTo>
                  <a:lnTo>
                    <a:pt x="9144" y="381000"/>
                  </a:lnTo>
                  <a:lnTo>
                    <a:pt x="4572" y="381000"/>
                  </a:lnTo>
                  <a:lnTo>
                    <a:pt x="9144" y="385572"/>
                  </a:lnTo>
                  <a:lnTo>
                    <a:pt x="1350263" y="385572"/>
                  </a:lnTo>
                  <a:lnTo>
                    <a:pt x="1350263" y="391668"/>
                  </a:lnTo>
                  <a:close/>
                </a:path>
                <a:path w="1815465" h="520064">
                  <a:moveTo>
                    <a:pt x="1359408" y="138684"/>
                  </a:moveTo>
                  <a:lnTo>
                    <a:pt x="9144" y="138684"/>
                  </a:lnTo>
                  <a:lnTo>
                    <a:pt x="9144" y="134112"/>
                  </a:lnTo>
                  <a:lnTo>
                    <a:pt x="1350263" y="134112"/>
                  </a:lnTo>
                  <a:lnTo>
                    <a:pt x="1354836" y="129540"/>
                  </a:lnTo>
                  <a:lnTo>
                    <a:pt x="1359408" y="129540"/>
                  </a:lnTo>
                  <a:lnTo>
                    <a:pt x="1359408" y="138684"/>
                  </a:lnTo>
                  <a:close/>
                </a:path>
                <a:path w="1815465" h="520064">
                  <a:moveTo>
                    <a:pt x="9144" y="138684"/>
                  </a:moveTo>
                  <a:lnTo>
                    <a:pt x="4572" y="138684"/>
                  </a:lnTo>
                  <a:lnTo>
                    <a:pt x="9144" y="134112"/>
                  </a:lnTo>
                  <a:lnTo>
                    <a:pt x="9144" y="138684"/>
                  </a:lnTo>
                  <a:close/>
                </a:path>
                <a:path w="1815465" h="520064">
                  <a:moveTo>
                    <a:pt x="1802892" y="265176"/>
                  </a:moveTo>
                  <a:lnTo>
                    <a:pt x="1794714" y="260590"/>
                  </a:lnTo>
                  <a:lnTo>
                    <a:pt x="1802892" y="256032"/>
                  </a:lnTo>
                  <a:lnTo>
                    <a:pt x="1802892" y="265176"/>
                  </a:lnTo>
                  <a:close/>
                </a:path>
                <a:path w="1815465" h="520064">
                  <a:moveTo>
                    <a:pt x="1806881" y="265176"/>
                  </a:moveTo>
                  <a:lnTo>
                    <a:pt x="1802892" y="265176"/>
                  </a:lnTo>
                  <a:lnTo>
                    <a:pt x="1802892" y="256032"/>
                  </a:lnTo>
                  <a:lnTo>
                    <a:pt x="1806929" y="256032"/>
                  </a:lnTo>
                  <a:lnTo>
                    <a:pt x="1815084" y="260604"/>
                  </a:lnTo>
                  <a:lnTo>
                    <a:pt x="1806881" y="265176"/>
                  </a:lnTo>
                  <a:close/>
                </a:path>
                <a:path w="1815465" h="520064">
                  <a:moveTo>
                    <a:pt x="1363935" y="512064"/>
                  </a:moveTo>
                  <a:lnTo>
                    <a:pt x="1359408" y="512064"/>
                  </a:lnTo>
                  <a:lnTo>
                    <a:pt x="1359408" y="503244"/>
                  </a:lnTo>
                  <a:lnTo>
                    <a:pt x="1794714" y="260590"/>
                  </a:lnTo>
                  <a:lnTo>
                    <a:pt x="1802892" y="265176"/>
                  </a:lnTo>
                  <a:lnTo>
                    <a:pt x="1806881" y="265176"/>
                  </a:lnTo>
                  <a:lnTo>
                    <a:pt x="1363935" y="512064"/>
                  </a:lnTo>
                  <a:close/>
                </a:path>
                <a:path w="1815465" h="520064">
                  <a:moveTo>
                    <a:pt x="9144" y="385572"/>
                  </a:moveTo>
                  <a:lnTo>
                    <a:pt x="4572" y="381000"/>
                  </a:lnTo>
                  <a:lnTo>
                    <a:pt x="9144" y="381000"/>
                  </a:lnTo>
                  <a:lnTo>
                    <a:pt x="9144" y="385572"/>
                  </a:lnTo>
                  <a:close/>
                </a:path>
                <a:path w="1815465" h="520064">
                  <a:moveTo>
                    <a:pt x="1359408" y="391668"/>
                  </a:moveTo>
                  <a:lnTo>
                    <a:pt x="1354836" y="391668"/>
                  </a:lnTo>
                  <a:lnTo>
                    <a:pt x="1350263" y="385572"/>
                  </a:lnTo>
                  <a:lnTo>
                    <a:pt x="9144" y="385572"/>
                  </a:lnTo>
                  <a:lnTo>
                    <a:pt x="9144" y="381000"/>
                  </a:lnTo>
                  <a:lnTo>
                    <a:pt x="1359408" y="381000"/>
                  </a:lnTo>
                  <a:lnTo>
                    <a:pt x="1359408" y="391668"/>
                  </a:lnTo>
                  <a:close/>
                </a:path>
                <a:path w="1815465" h="520064">
                  <a:moveTo>
                    <a:pt x="1350263" y="519684"/>
                  </a:moveTo>
                  <a:lnTo>
                    <a:pt x="1350263" y="385572"/>
                  </a:lnTo>
                  <a:lnTo>
                    <a:pt x="1354836" y="391668"/>
                  </a:lnTo>
                  <a:lnTo>
                    <a:pt x="1359408" y="391668"/>
                  </a:lnTo>
                  <a:lnTo>
                    <a:pt x="1359408" y="503244"/>
                  </a:lnTo>
                  <a:lnTo>
                    <a:pt x="1351788" y="507492"/>
                  </a:lnTo>
                  <a:lnTo>
                    <a:pt x="1359408" y="512064"/>
                  </a:lnTo>
                  <a:lnTo>
                    <a:pt x="1363935" y="512064"/>
                  </a:lnTo>
                  <a:lnTo>
                    <a:pt x="1350263" y="519684"/>
                  </a:lnTo>
                  <a:close/>
                </a:path>
                <a:path w="1815465" h="520064">
                  <a:moveTo>
                    <a:pt x="1359408" y="512064"/>
                  </a:moveTo>
                  <a:lnTo>
                    <a:pt x="1351788" y="507492"/>
                  </a:lnTo>
                  <a:lnTo>
                    <a:pt x="1359408" y="503244"/>
                  </a:lnTo>
                  <a:lnTo>
                    <a:pt x="1359408" y="512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829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Scheduling</a:t>
            </a:r>
            <a:r>
              <a:rPr spc="-55" dirty="0"/>
              <a:t> </a:t>
            </a:r>
            <a:r>
              <a:rPr spc="-5" dirty="0"/>
              <a:t>Issues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6971665" cy="44176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Fairness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Don’t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starve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Priorities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dirty="0">
                <a:latin typeface="Tahoma"/>
                <a:cs typeface="Tahoma"/>
              </a:rPr>
              <a:t>Most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important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first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Deadlines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Task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X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must</a:t>
            </a:r>
            <a:r>
              <a:rPr sz="1900" dirty="0">
                <a:latin typeface="Tahoma"/>
                <a:cs typeface="Tahoma"/>
              </a:rPr>
              <a:t> be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done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by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Optimization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Throughput,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response</a:t>
            </a:r>
            <a:r>
              <a:rPr sz="1900" dirty="0">
                <a:latin typeface="Tahoma"/>
                <a:cs typeface="Tahoma"/>
              </a:rPr>
              <a:t> time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Scheduler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Efficiency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Overhead,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e.g.,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context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switching,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computing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priorities,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…</a:t>
            </a:r>
            <a:endParaRPr sz="1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Reality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-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No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universal</a:t>
            </a:r>
            <a:r>
              <a:rPr sz="21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scheduling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policy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Many </a:t>
            </a:r>
            <a:r>
              <a:rPr sz="1900" spc="-5" dirty="0">
                <a:latin typeface="Tahoma"/>
                <a:cs typeface="Tahoma"/>
              </a:rPr>
              <a:t>models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661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Scheduling</a:t>
            </a:r>
            <a:r>
              <a:rPr dirty="0"/>
              <a:t> </a:t>
            </a:r>
            <a:r>
              <a:rPr spc="-5" dirty="0"/>
              <a:t>Criteria</a:t>
            </a:r>
            <a:r>
              <a:rPr spc="25" dirty="0"/>
              <a:t> </a:t>
            </a:r>
            <a:r>
              <a:rPr spc="-10" dirty="0"/>
              <a:t>and</a:t>
            </a:r>
            <a:r>
              <a:rPr spc="5" dirty="0"/>
              <a:t> </a:t>
            </a:r>
            <a:r>
              <a:rPr spc="-5" dirty="0"/>
              <a:t>Optimization</a:t>
            </a:r>
            <a:r>
              <a:rPr spc="2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190105" cy="46551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CPU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utilization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Percentage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busy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Keep </a:t>
            </a: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as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busy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as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possible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Throughput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No.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-5" dirty="0">
                <a:latin typeface="Tahoma"/>
                <a:cs typeface="Tahoma"/>
              </a:rPr>
              <a:t> processes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that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complete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their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execution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per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time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unit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Turnaround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(TAT)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Amount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 </a:t>
            </a:r>
            <a:r>
              <a:rPr sz="1900" dirty="0">
                <a:latin typeface="Tahoma"/>
                <a:cs typeface="Tahoma"/>
              </a:rPr>
              <a:t>time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 </a:t>
            </a:r>
            <a:r>
              <a:rPr sz="1900" spc="-5" dirty="0">
                <a:latin typeface="Tahoma"/>
                <a:cs typeface="Tahoma"/>
              </a:rPr>
              <a:t>execute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 particular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TAT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 </a:t>
            </a:r>
            <a:r>
              <a:rPr sz="1900" spc="-5" dirty="0">
                <a:latin typeface="Tahoma"/>
                <a:cs typeface="Tahoma"/>
              </a:rPr>
              <a:t>completion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– Arrival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time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Execution</a:t>
            </a:r>
            <a:r>
              <a:rPr sz="1700" dirty="0">
                <a:latin typeface="Tahoma"/>
                <a:cs typeface="Tahoma"/>
              </a:rPr>
              <a:t> + all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waiting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for</a:t>
            </a:r>
            <a:r>
              <a:rPr sz="1700" dirty="0">
                <a:latin typeface="Tahoma"/>
                <a:cs typeface="Tahoma"/>
              </a:rPr>
              <a:t> resources </a:t>
            </a:r>
            <a:r>
              <a:rPr sz="1700" spc="-5" dirty="0">
                <a:latin typeface="Tahoma"/>
                <a:cs typeface="Tahoma"/>
              </a:rPr>
              <a:t>including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CPU</a:t>
            </a:r>
            <a:endParaRPr sz="17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dirty="0">
                <a:latin typeface="Tahoma"/>
                <a:cs typeface="Tahoma"/>
              </a:rPr>
              <a:t>Involves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also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5" dirty="0">
                <a:latin typeface="Tahoma"/>
                <a:cs typeface="Tahoma"/>
              </a:rPr>
              <a:t>IO</a:t>
            </a:r>
            <a:r>
              <a:rPr sz="1700" spc="-5" dirty="0">
                <a:latin typeface="Tahoma"/>
                <a:cs typeface="Tahoma"/>
              </a:rPr>
              <a:t> schedulers</a:t>
            </a:r>
            <a:endParaRPr sz="17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Not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 good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criteria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interactive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systems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661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Scheduling</a:t>
            </a:r>
            <a:r>
              <a:rPr dirty="0"/>
              <a:t> </a:t>
            </a:r>
            <a:r>
              <a:rPr spc="-5" dirty="0"/>
              <a:t>Criteria</a:t>
            </a:r>
            <a:r>
              <a:rPr spc="25" dirty="0"/>
              <a:t> </a:t>
            </a:r>
            <a:r>
              <a:rPr spc="-10" dirty="0"/>
              <a:t>and</a:t>
            </a:r>
            <a:r>
              <a:rPr spc="5" dirty="0"/>
              <a:t> </a:t>
            </a:r>
            <a:r>
              <a:rPr spc="-5" dirty="0"/>
              <a:t>Optimization</a:t>
            </a:r>
            <a:r>
              <a:rPr spc="2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8187055" cy="498021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Waiting</a:t>
            </a:r>
            <a:r>
              <a:rPr sz="2100" spc="-6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endParaRPr sz="21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Waiting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Sum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periods</a:t>
            </a:r>
            <a:r>
              <a:rPr sz="1900" spc="6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spent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waiting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Ready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endParaRPr sz="19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Scheduling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Algorithm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does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not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effect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waiting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time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Block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endParaRPr sz="1900" dirty="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Only</a:t>
            </a:r>
            <a:r>
              <a:rPr sz="1700" dirty="0">
                <a:latin typeface="Tahoma"/>
                <a:cs typeface="Tahoma"/>
              </a:rPr>
              <a:t> effect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waiting time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in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Ready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 smtClean="0">
                <a:latin typeface="Tahoma"/>
                <a:cs typeface="Tahoma"/>
              </a:rPr>
              <a:t>queue</a:t>
            </a:r>
            <a:endParaRPr lang="en-US" sz="1700" spc="-5" dirty="0" smtClean="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lang="en-US" sz="1700" spc="-5" dirty="0" smtClean="0">
                <a:latin typeface="Tahoma"/>
                <a:cs typeface="Tahoma"/>
              </a:rPr>
              <a:t>Waiting time = turnaround time – burst time</a:t>
            </a:r>
            <a:endParaRPr sz="1700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650" dirty="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Response</a:t>
            </a:r>
            <a:r>
              <a:rPr sz="2100" spc="-6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endParaRPr sz="21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Amount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dirty="0">
                <a:latin typeface="Tahoma"/>
                <a:cs typeface="Tahoma"/>
              </a:rPr>
              <a:t> time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from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submission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request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until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first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response</a:t>
            </a:r>
            <a:endParaRPr sz="19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Response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First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response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–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Arrival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time</a:t>
            </a:r>
          </a:p>
          <a:p>
            <a:pPr marL="1155065" lvl="2" indent="-228600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Execution </a:t>
            </a:r>
            <a:r>
              <a:rPr sz="1700" dirty="0">
                <a:latin typeface="Tahoma"/>
                <a:cs typeface="Tahoma"/>
              </a:rPr>
              <a:t>+ </a:t>
            </a:r>
            <a:r>
              <a:rPr sz="1700" spc="-5" dirty="0">
                <a:latin typeface="Tahoma"/>
                <a:cs typeface="Tahoma"/>
              </a:rPr>
              <a:t>waiting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time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in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ready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queue</a:t>
            </a:r>
            <a:endParaRPr sz="1700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900" dirty="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Summary</a:t>
            </a:r>
            <a:endParaRPr sz="21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Maximize</a:t>
            </a:r>
            <a:r>
              <a:rPr sz="1900" spc="-5" dirty="0">
                <a:latin typeface="Tahoma"/>
                <a:cs typeface="Tahoma"/>
              </a:rPr>
              <a:t>: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utilization,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Throughput</a:t>
            </a:r>
            <a:endParaRPr sz="19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  <a:tab pos="1919605" algn="l"/>
              </a:tabLst>
            </a:pP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Minimize</a:t>
            </a:r>
            <a:r>
              <a:rPr sz="1900" spc="-10" dirty="0">
                <a:latin typeface="Tahoma"/>
                <a:cs typeface="Tahoma"/>
              </a:rPr>
              <a:t>:	Turnaround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Waiting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Response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895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First-Come-First-Served</a:t>
            </a:r>
            <a:r>
              <a:rPr spc="15" dirty="0"/>
              <a:t> </a:t>
            </a:r>
            <a:r>
              <a:rPr spc="-5" dirty="0"/>
              <a:t>(FCFS)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7943850" cy="15259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Wait time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depends on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arrival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order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Worst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case: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long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job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arrives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first</a:t>
            </a:r>
            <a:endParaRPr sz="21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Example: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Three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5" dirty="0">
                <a:latin typeface="Tahoma"/>
                <a:cs typeface="Tahoma"/>
              </a:rPr>
              <a:t> service</a:t>
            </a:r>
            <a:r>
              <a:rPr sz="2100" dirty="0">
                <a:latin typeface="Tahoma"/>
                <a:cs typeface="Tahoma"/>
              </a:rPr>
              <a:t> times: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A=100,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B=1,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C=2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Case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1: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arrive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order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5860" y="3168396"/>
            <a:ext cx="8007350" cy="638810"/>
            <a:chOff x="1165860" y="3168396"/>
            <a:chExt cx="8007350" cy="638810"/>
          </a:xfrm>
        </p:grpSpPr>
        <p:sp>
          <p:nvSpPr>
            <p:cNvPr id="5" name="object 5"/>
            <p:cNvSpPr/>
            <p:nvPr/>
          </p:nvSpPr>
          <p:spPr>
            <a:xfrm>
              <a:off x="1171956" y="3692651"/>
              <a:ext cx="8001000" cy="114300"/>
            </a:xfrm>
            <a:custGeom>
              <a:avLst/>
              <a:gdLst/>
              <a:ahLst/>
              <a:cxnLst/>
              <a:rect l="l" t="t" r="r" b="b"/>
              <a:pathLst>
                <a:path w="8001000" h="114300">
                  <a:moveTo>
                    <a:pt x="7886700" y="114300"/>
                  </a:moveTo>
                  <a:lnTo>
                    <a:pt x="7886700" y="0"/>
                  </a:lnTo>
                  <a:lnTo>
                    <a:pt x="7961897" y="38100"/>
                  </a:lnTo>
                  <a:lnTo>
                    <a:pt x="7906512" y="38100"/>
                  </a:lnTo>
                  <a:lnTo>
                    <a:pt x="7906512" y="76200"/>
                  </a:lnTo>
                  <a:lnTo>
                    <a:pt x="7963929" y="76200"/>
                  </a:lnTo>
                  <a:lnTo>
                    <a:pt x="7886700" y="114300"/>
                  </a:lnTo>
                  <a:close/>
                </a:path>
                <a:path w="8001000" h="114300">
                  <a:moveTo>
                    <a:pt x="7886700" y="76200"/>
                  </a:moveTo>
                  <a:lnTo>
                    <a:pt x="0" y="76200"/>
                  </a:lnTo>
                  <a:lnTo>
                    <a:pt x="0" y="38100"/>
                  </a:lnTo>
                  <a:lnTo>
                    <a:pt x="7886700" y="38100"/>
                  </a:lnTo>
                  <a:lnTo>
                    <a:pt x="7886700" y="76200"/>
                  </a:lnTo>
                  <a:close/>
                </a:path>
                <a:path w="8001000" h="114300">
                  <a:moveTo>
                    <a:pt x="7963929" y="76200"/>
                  </a:moveTo>
                  <a:lnTo>
                    <a:pt x="7906512" y="76200"/>
                  </a:lnTo>
                  <a:lnTo>
                    <a:pt x="7906512" y="38100"/>
                  </a:lnTo>
                  <a:lnTo>
                    <a:pt x="7961897" y="38100"/>
                  </a:lnTo>
                  <a:lnTo>
                    <a:pt x="8001000" y="57912"/>
                  </a:lnTo>
                  <a:lnTo>
                    <a:pt x="7963929" y="76200"/>
                  </a:lnTo>
                  <a:close/>
                </a:path>
              </a:pathLst>
            </a:custGeom>
            <a:solidFill>
              <a:srgbClr val="0F0C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1956" y="3174491"/>
              <a:ext cx="5867400" cy="469900"/>
            </a:xfrm>
            <a:custGeom>
              <a:avLst/>
              <a:gdLst/>
              <a:ahLst/>
              <a:cxnLst/>
              <a:rect l="l" t="t" r="r" b="b"/>
              <a:pathLst>
                <a:path w="5867400" h="469900">
                  <a:moveTo>
                    <a:pt x="5867399" y="469391"/>
                  </a:moveTo>
                  <a:lnTo>
                    <a:pt x="0" y="469391"/>
                  </a:lnTo>
                  <a:lnTo>
                    <a:pt x="0" y="0"/>
                  </a:lnTo>
                  <a:lnTo>
                    <a:pt x="5867399" y="0"/>
                  </a:lnTo>
                  <a:lnTo>
                    <a:pt x="5867399" y="469391"/>
                  </a:lnTo>
                  <a:close/>
                </a:path>
              </a:pathLst>
            </a:custGeom>
            <a:solidFill>
              <a:srgbClr val="FFA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5860" y="3168396"/>
              <a:ext cx="5881370" cy="481965"/>
            </a:xfrm>
            <a:custGeom>
              <a:avLst/>
              <a:gdLst/>
              <a:ahLst/>
              <a:cxnLst/>
              <a:rect l="l" t="t" r="r" b="b"/>
              <a:pathLst>
                <a:path w="5881370" h="481964">
                  <a:moveTo>
                    <a:pt x="5881116" y="481584"/>
                  </a:moveTo>
                  <a:lnTo>
                    <a:pt x="0" y="481584"/>
                  </a:lnTo>
                  <a:lnTo>
                    <a:pt x="0" y="0"/>
                  </a:lnTo>
                  <a:lnTo>
                    <a:pt x="5881116" y="0"/>
                  </a:lnTo>
                  <a:lnTo>
                    <a:pt x="5881116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469392"/>
                  </a:lnTo>
                  <a:lnTo>
                    <a:pt x="6096" y="469392"/>
                  </a:lnTo>
                  <a:lnTo>
                    <a:pt x="13716" y="475487"/>
                  </a:lnTo>
                  <a:lnTo>
                    <a:pt x="5881116" y="475487"/>
                  </a:lnTo>
                  <a:lnTo>
                    <a:pt x="5881116" y="481584"/>
                  </a:lnTo>
                  <a:close/>
                </a:path>
                <a:path w="5881370" h="481964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5881370" h="481964">
                  <a:moveTo>
                    <a:pt x="58674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5867400" y="6096"/>
                  </a:lnTo>
                  <a:lnTo>
                    <a:pt x="5867400" y="12192"/>
                  </a:lnTo>
                  <a:close/>
                </a:path>
                <a:path w="5881370" h="481964">
                  <a:moveTo>
                    <a:pt x="5867400" y="475487"/>
                  </a:moveTo>
                  <a:lnTo>
                    <a:pt x="5867400" y="6096"/>
                  </a:lnTo>
                  <a:lnTo>
                    <a:pt x="5873496" y="12192"/>
                  </a:lnTo>
                  <a:lnTo>
                    <a:pt x="5881116" y="12192"/>
                  </a:lnTo>
                  <a:lnTo>
                    <a:pt x="5881116" y="469392"/>
                  </a:lnTo>
                  <a:lnTo>
                    <a:pt x="5873496" y="469392"/>
                  </a:lnTo>
                  <a:lnTo>
                    <a:pt x="5867400" y="475487"/>
                  </a:lnTo>
                  <a:close/>
                </a:path>
                <a:path w="5881370" h="481964">
                  <a:moveTo>
                    <a:pt x="5881116" y="12192"/>
                  </a:moveTo>
                  <a:lnTo>
                    <a:pt x="5873496" y="12192"/>
                  </a:lnTo>
                  <a:lnTo>
                    <a:pt x="5867400" y="6096"/>
                  </a:lnTo>
                  <a:lnTo>
                    <a:pt x="5881116" y="6096"/>
                  </a:lnTo>
                  <a:lnTo>
                    <a:pt x="5881116" y="12192"/>
                  </a:lnTo>
                  <a:close/>
                </a:path>
                <a:path w="5881370" h="481964">
                  <a:moveTo>
                    <a:pt x="13716" y="475487"/>
                  </a:moveTo>
                  <a:lnTo>
                    <a:pt x="6096" y="469392"/>
                  </a:lnTo>
                  <a:lnTo>
                    <a:pt x="13716" y="469392"/>
                  </a:lnTo>
                  <a:lnTo>
                    <a:pt x="13716" y="475487"/>
                  </a:lnTo>
                  <a:close/>
                </a:path>
                <a:path w="5881370" h="481964">
                  <a:moveTo>
                    <a:pt x="5867400" y="475487"/>
                  </a:moveTo>
                  <a:lnTo>
                    <a:pt x="13716" y="475487"/>
                  </a:lnTo>
                  <a:lnTo>
                    <a:pt x="13716" y="469392"/>
                  </a:lnTo>
                  <a:lnTo>
                    <a:pt x="5867400" y="469392"/>
                  </a:lnTo>
                  <a:lnTo>
                    <a:pt x="5867400" y="475487"/>
                  </a:lnTo>
                  <a:close/>
                </a:path>
                <a:path w="5881370" h="481964">
                  <a:moveTo>
                    <a:pt x="5881116" y="475487"/>
                  </a:moveTo>
                  <a:lnTo>
                    <a:pt x="5867400" y="475487"/>
                  </a:lnTo>
                  <a:lnTo>
                    <a:pt x="5873496" y="469392"/>
                  </a:lnTo>
                  <a:lnTo>
                    <a:pt x="5881116" y="469392"/>
                  </a:lnTo>
                  <a:lnTo>
                    <a:pt x="5881116" y="475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31009" y="3219631"/>
            <a:ext cx="1574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33259" y="3168396"/>
            <a:ext cx="852169" cy="481965"/>
            <a:chOff x="7033259" y="3168396"/>
            <a:chExt cx="852169" cy="481965"/>
          </a:xfrm>
        </p:grpSpPr>
        <p:sp>
          <p:nvSpPr>
            <p:cNvPr id="10" name="object 10"/>
            <p:cNvSpPr/>
            <p:nvPr/>
          </p:nvSpPr>
          <p:spPr>
            <a:xfrm>
              <a:off x="7039355" y="3174491"/>
              <a:ext cx="838200" cy="469900"/>
            </a:xfrm>
            <a:custGeom>
              <a:avLst/>
              <a:gdLst/>
              <a:ahLst/>
              <a:cxnLst/>
              <a:rect l="l" t="t" r="r" b="b"/>
              <a:pathLst>
                <a:path w="838200" h="469900">
                  <a:moveTo>
                    <a:pt x="838200" y="469391"/>
                  </a:moveTo>
                  <a:lnTo>
                    <a:pt x="0" y="469391"/>
                  </a:lnTo>
                  <a:lnTo>
                    <a:pt x="0" y="0"/>
                  </a:lnTo>
                  <a:lnTo>
                    <a:pt x="838200" y="0"/>
                  </a:lnTo>
                  <a:lnTo>
                    <a:pt x="838200" y="46939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33259" y="3168396"/>
              <a:ext cx="852169" cy="481965"/>
            </a:xfrm>
            <a:custGeom>
              <a:avLst/>
              <a:gdLst/>
              <a:ahLst/>
              <a:cxnLst/>
              <a:rect l="l" t="t" r="r" b="b"/>
              <a:pathLst>
                <a:path w="852170" h="481964">
                  <a:moveTo>
                    <a:pt x="851916" y="481584"/>
                  </a:moveTo>
                  <a:lnTo>
                    <a:pt x="0" y="481584"/>
                  </a:lnTo>
                  <a:lnTo>
                    <a:pt x="0" y="0"/>
                  </a:lnTo>
                  <a:lnTo>
                    <a:pt x="851916" y="0"/>
                  </a:lnTo>
                  <a:lnTo>
                    <a:pt x="851916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469392"/>
                  </a:lnTo>
                  <a:lnTo>
                    <a:pt x="6096" y="469392"/>
                  </a:lnTo>
                  <a:lnTo>
                    <a:pt x="13716" y="475487"/>
                  </a:lnTo>
                  <a:lnTo>
                    <a:pt x="851916" y="475487"/>
                  </a:lnTo>
                  <a:lnTo>
                    <a:pt x="851916" y="481584"/>
                  </a:lnTo>
                  <a:close/>
                </a:path>
                <a:path w="852170" h="481964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852170" h="481964">
                  <a:moveTo>
                    <a:pt x="8382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838200" y="6096"/>
                  </a:lnTo>
                  <a:lnTo>
                    <a:pt x="838200" y="12192"/>
                  </a:lnTo>
                  <a:close/>
                </a:path>
                <a:path w="852170" h="481964">
                  <a:moveTo>
                    <a:pt x="838200" y="475487"/>
                  </a:moveTo>
                  <a:lnTo>
                    <a:pt x="838200" y="6096"/>
                  </a:lnTo>
                  <a:lnTo>
                    <a:pt x="844296" y="12192"/>
                  </a:lnTo>
                  <a:lnTo>
                    <a:pt x="851916" y="12192"/>
                  </a:lnTo>
                  <a:lnTo>
                    <a:pt x="851916" y="469392"/>
                  </a:lnTo>
                  <a:lnTo>
                    <a:pt x="844296" y="469392"/>
                  </a:lnTo>
                  <a:lnTo>
                    <a:pt x="838200" y="475487"/>
                  </a:lnTo>
                  <a:close/>
                </a:path>
                <a:path w="852170" h="481964">
                  <a:moveTo>
                    <a:pt x="851916" y="12192"/>
                  </a:moveTo>
                  <a:lnTo>
                    <a:pt x="844296" y="12192"/>
                  </a:lnTo>
                  <a:lnTo>
                    <a:pt x="838200" y="6096"/>
                  </a:lnTo>
                  <a:lnTo>
                    <a:pt x="851916" y="6096"/>
                  </a:lnTo>
                  <a:lnTo>
                    <a:pt x="851916" y="12192"/>
                  </a:lnTo>
                  <a:close/>
                </a:path>
                <a:path w="852170" h="481964">
                  <a:moveTo>
                    <a:pt x="13716" y="475487"/>
                  </a:moveTo>
                  <a:lnTo>
                    <a:pt x="6096" y="469392"/>
                  </a:lnTo>
                  <a:lnTo>
                    <a:pt x="13716" y="469392"/>
                  </a:lnTo>
                  <a:lnTo>
                    <a:pt x="13716" y="475487"/>
                  </a:lnTo>
                  <a:close/>
                </a:path>
                <a:path w="852170" h="481964">
                  <a:moveTo>
                    <a:pt x="838200" y="475487"/>
                  </a:moveTo>
                  <a:lnTo>
                    <a:pt x="13716" y="475487"/>
                  </a:lnTo>
                  <a:lnTo>
                    <a:pt x="13716" y="469392"/>
                  </a:lnTo>
                  <a:lnTo>
                    <a:pt x="838200" y="469392"/>
                  </a:lnTo>
                  <a:lnTo>
                    <a:pt x="838200" y="475487"/>
                  </a:lnTo>
                  <a:close/>
                </a:path>
                <a:path w="852170" h="481964">
                  <a:moveTo>
                    <a:pt x="851916" y="475487"/>
                  </a:moveTo>
                  <a:lnTo>
                    <a:pt x="838200" y="475487"/>
                  </a:lnTo>
                  <a:lnTo>
                    <a:pt x="844296" y="469392"/>
                  </a:lnTo>
                  <a:lnTo>
                    <a:pt x="851916" y="469392"/>
                  </a:lnTo>
                  <a:lnTo>
                    <a:pt x="851916" y="475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86778" y="3251729"/>
            <a:ext cx="1549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B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871459" y="3168396"/>
            <a:ext cx="1309370" cy="481965"/>
            <a:chOff x="7871459" y="3168396"/>
            <a:chExt cx="1309370" cy="481965"/>
          </a:xfrm>
        </p:grpSpPr>
        <p:sp>
          <p:nvSpPr>
            <p:cNvPr id="14" name="object 14"/>
            <p:cNvSpPr/>
            <p:nvPr/>
          </p:nvSpPr>
          <p:spPr>
            <a:xfrm>
              <a:off x="7877555" y="3174491"/>
              <a:ext cx="1295400" cy="469900"/>
            </a:xfrm>
            <a:custGeom>
              <a:avLst/>
              <a:gdLst/>
              <a:ahLst/>
              <a:cxnLst/>
              <a:rect l="l" t="t" r="r" b="b"/>
              <a:pathLst>
                <a:path w="1295400" h="469900">
                  <a:moveTo>
                    <a:pt x="1295400" y="469391"/>
                  </a:moveTo>
                  <a:lnTo>
                    <a:pt x="0" y="469391"/>
                  </a:lnTo>
                  <a:lnTo>
                    <a:pt x="0" y="0"/>
                  </a:lnTo>
                  <a:lnTo>
                    <a:pt x="1295400" y="0"/>
                  </a:lnTo>
                  <a:lnTo>
                    <a:pt x="1295400" y="469391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71459" y="3168396"/>
              <a:ext cx="1309370" cy="481965"/>
            </a:xfrm>
            <a:custGeom>
              <a:avLst/>
              <a:gdLst/>
              <a:ahLst/>
              <a:cxnLst/>
              <a:rect l="l" t="t" r="r" b="b"/>
              <a:pathLst>
                <a:path w="1309370" h="481964">
                  <a:moveTo>
                    <a:pt x="1309116" y="481584"/>
                  </a:moveTo>
                  <a:lnTo>
                    <a:pt x="0" y="481584"/>
                  </a:lnTo>
                  <a:lnTo>
                    <a:pt x="0" y="0"/>
                  </a:lnTo>
                  <a:lnTo>
                    <a:pt x="1309116" y="0"/>
                  </a:lnTo>
                  <a:lnTo>
                    <a:pt x="1309116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469392"/>
                  </a:lnTo>
                  <a:lnTo>
                    <a:pt x="6096" y="469392"/>
                  </a:lnTo>
                  <a:lnTo>
                    <a:pt x="13716" y="475487"/>
                  </a:lnTo>
                  <a:lnTo>
                    <a:pt x="1309116" y="475487"/>
                  </a:lnTo>
                  <a:lnTo>
                    <a:pt x="1309116" y="481584"/>
                  </a:lnTo>
                  <a:close/>
                </a:path>
                <a:path w="1309370" h="481964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309370" h="481964">
                  <a:moveTo>
                    <a:pt x="12954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295400" y="6096"/>
                  </a:lnTo>
                  <a:lnTo>
                    <a:pt x="1295400" y="12192"/>
                  </a:lnTo>
                  <a:close/>
                </a:path>
                <a:path w="1309370" h="481964">
                  <a:moveTo>
                    <a:pt x="1295400" y="475487"/>
                  </a:moveTo>
                  <a:lnTo>
                    <a:pt x="1295400" y="6096"/>
                  </a:lnTo>
                  <a:lnTo>
                    <a:pt x="1301496" y="12192"/>
                  </a:lnTo>
                  <a:lnTo>
                    <a:pt x="1309116" y="12192"/>
                  </a:lnTo>
                  <a:lnTo>
                    <a:pt x="1309116" y="469392"/>
                  </a:lnTo>
                  <a:lnTo>
                    <a:pt x="1301496" y="469392"/>
                  </a:lnTo>
                  <a:lnTo>
                    <a:pt x="1295400" y="475487"/>
                  </a:lnTo>
                  <a:close/>
                </a:path>
                <a:path w="1309370" h="481964">
                  <a:moveTo>
                    <a:pt x="1309116" y="12192"/>
                  </a:moveTo>
                  <a:lnTo>
                    <a:pt x="1301496" y="12192"/>
                  </a:lnTo>
                  <a:lnTo>
                    <a:pt x="1295400" y="6096"/>
                  </a:lnTo>
                  <a:lnTo>
                    <a:pt x="1309116" y="6096"/>
                  </a:lnTo>
                  <a:lnTo>
                    <a:pt x="1309116" y="12192"/>
                  </a:lnTo>
                  <a:close/>
                </a:path>
                <a:path w="1309370" h="481964">
                  <a:moveTo>
                    <a:pt x="13716" y="475487"/>
                  </a:moveTo>
                  <a:lnTo>
                    <a:pt x="6096" y="469392"/>
                  </a:lnTo>
                  <a:lnTo>
                    <a:pt x="13716" y="469392"/>
                  </a:lnTo>
                  <a:lnTo>
                    <a:pt x="13716" y="475487"/>
                  </a:lnTo>
                  <a:close/>
                </a:path>
                <a:path w="1309370" h="481964">
                  <a:moveTo>
                    <a:pt x="1295400" y="475487"/>
                  </a:moveTo>
                  <a:lnTo>
                    <a:pt x="13716" y="475487"/>
                  </a:lnTo>
                  <a:lnTo>
                    <a:pt x="13716" y="469392"/>
                  </a:lnTo>
                  <a:lnTo>
                    <a:pt x="1295400" y="469392"/>
                  </a:lnTo>
                  <a:lnTo>
                    <a:pt x="1295400" y="475487"/>
                  </a:lnTo>
                  <a:close/>
                </a:path>
                <a:path w="1309370" h="481964">
                  <a:moveTo>
                    <a:pt x="1309116" y="475487"/>
                  </a:moveTo>
                  <a:lnTo>
                    <a:pt x="1295400" y="475487"/>
                  </a:lnTo>
                  <a:lnTo>
                    <a:pt x="1301496" y="469392"/>
                  </a:lnTo>
                  <a:lnTo>
                    <a:pt x="1309116" y="469392"/>
                  </a:lnTo>
                  <a:lnTo>
                    <a:pt x="1309116" y="475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39355" y="3174492"/>
            <a:ext cx="2133600" cy="4699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412240">
              <a:lnSpc>
                <a:spcPct val="100000"/>
              </a:lnSpc>
              <a:spcBef>
                <a:spcPts val="705"/>
              </a:spcBef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C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7762" y="3610752"/>
            <a:ext cx="8010525" cy="16230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285490" algn="ctr">
              <a:lnSpc>
                <a:spcPct val="100000"/>
              </a:lnSpc>
              <a:spcBef>
                <a:spcPts val="1215"/>
              </a:spcBef>
              <a:tabLst>
                <a:tab pos="5505450" algn="l"/>
                <a:tab pos="6357620" algn="l"/>
                <a:tab pos="7513320" algn="l"/>
              </a:tabLst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time	</a:t>
            </a:r>
            <a:r>
              <a:rPr sz="1900" spc="-15" dirty="0">
                <a:solidFill>
                  <a:srgbClr val="0070BF"/>
                </a:solidFill>
                <a:latin typeface="Tahoma"/>
                <a:cs typeface="Tahoma"/>
              </a:rPr>
              <a:t>100	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101	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r>
              <a:rPr sz="1900" spc="-7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03</a:t>
            </a:r>
            <a:endParaRPr sz="1900">
              <a:latin typeface="Tahoma"/>
              <a:cs typeface="Tahoma"/>
            </a:endParaRPr>
          </a:p>
          <a:p>
            <a:pPr marR="417195" algn="ctr">
              <a:lnSpc>
                <a:spcPct val="100000"/>
              </a:lnSpc>
              <a:spcBef>
                <a:spcPts val="1115"/>
              </a:spcBef>
            </a:pPr>
            <a:r>
              <a:rPr sz="1900" spc="-15" dirty="0">
                <a:solidFill>
                  <a:srgbClr val="0070BF"/>
                </a:solidFill>
                <a:latin typeface="Tahoma"/>
                <a:cs typeface="Tahoma"/>
              </a:rPr>
              <a:t>Average</a:t>
            </a:r>
            <a:r>
              <a:rPr sz="19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Waiting</a:t>
            </a:r>
            <a:r>
              <a:rPr sz="1900" spc="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r>
              <a:rPr sz="1900" spc="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=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(0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 +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100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+ 101)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/</a:t>
            </a:r>
            <a:r>
              <a:rPr sz="19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3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=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67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900" spc="-5" dirty="0">
                <a:latin typeface="Tahoma"/>
                <a:cs typeface="Tahoma"/>
              </a:rPr>
              <a:t>–	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Case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2: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arrive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order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B,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4835" y="5923235"/>
            <a:ext cx="8528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8025" algn="l"/>
              </a:tabLst>
            </a:pPr>
            <a:r>
              <a:rPr sz="1900" spc="5" dirty="0">
                <a:solidFill>
                  <a:srgbClr val="0070BF"/>
                </a:solidFill>
                <a:latin typeface="Tahoma"/>
                <a:cs typeface="Tahoma"/>
              </a:rPr>
              <a:t>t</a:t>
            </a:r>
            <a:r>
              <a:rPr sz="1900" spc="-25" dirty="0">
                <a:solidFill>
                  <a:srgbClr val="0070BF"/>
                </a:solidFill>
                <a:latin typeface="Tahoma"/>
                <a:cs typeface="Tahoma"/>
              </a:rPr>
              <a:t>i</a:t>
            </a:r>
            <a:r>
              <a:rPr sz="1900" spc="10" dirty="0">
                <a:solidFill>
                  <a:srgbClr val="0070BF"/>
                </a:solidFill>
                <a:latin typeface="Tahoma"/>
                <a:cs typeface="Tahoma"/>
              </a:rPr>
              <a:t>m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e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	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82148" y="5923235"/>
            <a:ext cx="41973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0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53668" y="5312664"/>
            <a:ext cx="8083550" cy="597535"/>
            <a:chOff x="1153668" y="5312664"/>
            <a:chExt cx="8083550" cy="597535"/>
          </a:xfrm>
        </p:grpSpPr>
        <p:sp>
          <p:nvSpPr>
            <p:cNvPr id="21" name="object 21"/>
            <p:cNvSpPr/>
            <p:nvPr/>
          </p:nvSpPr>
          <p:spPr>
            <a:xfrm>
              <a:off x="1153668" y="5795771"/>
              <a:ext cx="8001000" cy="114300"/>
            </a:xfrm>
            <a:custGeom>
              <a:avLst/>
              <a:gdLst/>
              <a:ahLst/>
              <a:cxnLst/>
              <a:rect l="l" t="t" r="r" b="b"/>
              <a:pathLst>
                <a:path w="8001000" h="114300">
                  <a:moveTo>
                    <a:pt x="7886700" y="114300"/>
                  </a:moveTo>
                  <a:lnTo>
                    <a:pt x="7886700" y="0"/>
                  </a:lnTo>
                  <a:lnTo>
                    <a:pt x="7963929" y="38100"/>
                  </a:lnTo>
                  <a:lnTo>
                    <a:pt x="7904988" y="38100"/>
                  </a:lnTo>
                  <a:lnTo>
                    <a:pt x="7904988" y="76200"/>
                  </a:lnTo>
                  <a:lnTo>
                    <a:pt x="7961897" y="76200"/>
                  </a:lnTo>
                  <a:lnTo>
                    <a:pt x="7886700" y="114300"/>
                  </a:lnTo>
                  <a:close/>
                </a:path>
                <a:path w="8001000" h="114300">
                  <a:moveTo>
                    <a:pt x="7886700" y="76200"/>
                  </a:moveTo>
                  <a:lnTo>
                    <a:pt x="0" y="76200"/>
                  </a:lnTo>
                  <a:lnTo>
                    <a:pt x="0" y="38100"/>
                  </a:lnTo>
                  <a:lnTo>
                    <a:pt x="7886700" y="38100"/>
                  </a:lnTo>
                  <a:lnTo>
                    <a:pt x="7886700" y="76200"/>
                  </a:lnTo>
                  <a:close/>
                </a:path>
                <a:path w="8001000" h="114300">
                  <a:moveTo>
                    <a:pt x="7961897" y="76200"/>
                  </a:moveTo>
                  <a:lnTo>
                    <a:pt x="7904988" y="76200"/>
                  </a:lnTo>
                  <a:lnTo>
                    <a:pt x="7904988" y="38100"/>
                  </a:lnTo>
                  <a:lnTo>
                    <a:pt x="7963929" y="38100"/>
                  </a:lnTo>
                  <a:lnTo>
                    <a:pt x="8001000" y="56388"/>
                  </a:lnTo>
                  <a:lnTo>
                    <a:pt x="7961897" y="76200"/>
                  </a:lnTo>
                  <a:close/>
                </a:path>
              </a:pathLst>
            </a:custGeom>
            <a:solidFill>
              <a:srgbClr val="0F0C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63468" y="5318760"/>
              <a:ext cx="5867400" cy="426720"/>
            </a:xfrm>
            <a:custGeom>
              <a:avLst/>
              <a:gdLst/>
              <a:ahLst/>
              <a:cxnLst/>
              <a:rect l="l" t="t" r="r" b="b"/>
              <a:pathLst>
                <a:path w="5867400" h="426720">
                  <a:moveTo>
                    <a:pt x="5867400" y="426719"/>
                  </a:moveTo>
                  <a:lnTo>
                    <a:pt x="0" y="426719"/>
                  </a:lnTo>
                  <a:lnTo>
                    <a:pt x="0" y="0"/>
                  </a:lnTo>
                  <a:lnTo>
                    <a:pt x="5867400" y="0"/>
                  </a:lnTo>
                  <a:lnTo>
                    <a:pt x="5867400" y="426719"/>
                  </a:lnTo>
                  <a:close/>
                </a:path>
              </a:pathLst>
            </a:custGeom>
            <a:solidFill>
              <a:srgbClr val="FFA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57372" y="5312664"/>
              <a:ext cx="5880100" cy="440690"/>
            </a:xfrm>
            <a:custGeom>
              <a:avLst/>
              <a:gdLst/>
              <a:ahLst/>
              <a:cxnLst/>
              <a:rect l="l" t="t" r="r" b="b"/>
              <a:pathLst>
                <a:path w="5880100" h="440689">
                  <a:moveTo>
                    <a:pt x="5879592" y="440436"/>
                  </a:moveTo>
                  <a:lnTo>
                    <a:pt x="0" y="440436"/>
                  </a:lnTo>
                  <a:lnTo>
                    <a:pt x="0" y="0"/>
                  </a:lnTo>
                  <a:lnTo>
                    <a:pt x="5879592" y="0"/>
                  </a:lnTo>
                  <a:lnTo>
                    <a:pt x="5879592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426720"/>
                  </a:lnTo>
                  <a:lnTo>
                    <a:pt x="6096" y="426720"/>
                  </a:lnTo>
                  <a:lnTo>
                    <a:pt x="12192" y="432816"/>
                  </a:lnTo>
                  <a:lnTo>
                    <a:pt x="5879592" y="432816"/>
                  </a:lnTo>
                  <a:lnTo>
                    <a:pt x="5879592" y="440436"/>
                  </a:lnTo>
                  <a:close/>
                </a:path>
                <a:path w="5880100" h="440689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5880100" h="440689">
                  <a:moveTo>
                    <a:pt x="5867400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5867400" y="6096"/>
                  </a:lnTo>
                  <a:lnTo>
                    <a:pt x="5867400" y="13716"/>
                  </a:lnTo>
                  <a:close/>
                </a:path>
                <a:path w="5880100" h="440689">
                  <a:moveTo>
                    <a:pt x="5867400" y="432816"/>
                  </a:moveTo>
                  <a:lnTo>
                    <a:pt x="5867400" y="6096"/>
                  </a:lnTo>
                  <a:lnTo>
                    <a:pt x="5873496" y="13716"/>
                  </a:lnTo>
                  <a:lnTo>
                    <a:pt x="5879592" y="13716"/>
                  </a:lnTo>
                  <a:lnTo>
                    <a:pt x="5879592" y="426720"/>
                  </a:lnTo>
                  <a:lnTo>
                    <a:pt x="5873496" y="426720"/>
                  </a:lnTo>
                  <a:lnTo>
                    <a:pt x="5867400" y="432816"/>
                  </a:lnTo>
                  <a:close/>
                </a:path>
                <a:path w="5880100" h="440689">
                  <a:moveTo>
                    <a:pt x="5879592" y="13716"/>
                  </a:moveTo>
                  <a:lnTo>
                    <a:pt x="5873496" y="13716"/>
                  </a:lnTo>
                  <a:lnTo>
                    <a:pt x="5867400" y="6096"/>
                  </a:lnTo>
                  <a:lnTo>
                    <a:pt x="5879592" y="6096"/>
                  </a:lnTo>
                  <a:lnTo>
                    <a:pt x="5879592" y="13716"/>
                  </a:lnTo>
                  <a:close/>
                </a:path>
                <a:path w="5880100" h="440689">
                  <a:moveTo>
                    <a:pt x="12192" y="432816"/>
                  </a:moveTo>
                  <a:lnTo>
                    <a:pt x="6096" y="426720"/>
                  </a:lnTo>
                  <a:lnTo>
                    <a:pt x="12192" y="426720"/>
                  </a:lnTo>
                  <a:lnTo>
                    <a:pt x="12192" y="432816"/>
                  </a:lnTo>
                  <a:close/>
                </a:path>
                <a:path w="5880100" h="440689">
                  <a:moveTo>
                    <a:pt x="5867400" y="432816"/>
                  </a:moveTo>
                  <a:lnTo>
                    <a:pt x="12192" y="432816"/>
                  </a:lnTo>
                  <a:lnTo>
                    <a:pt x="12192" y="426720"/>
                  </a:lnTo>
                  <a:lnTo>
                    <a:pt x="5867400" y="426720"/>
                  </a:lnTo>
                  <a:lnTo>
                    <a:pt x="5867400" y="432816"/>
                  </a:lnTo>
                  <a:close/>
                </a:path>
                <a:path w="5880100" h="440689">
                  <a:moveTo>
                    <a:pt x="5879592" y="432816"/>
                  </a:moveTo>
                  <a:lnTo>
                    <a:pt x="5867400" y="432816"/>
                  </a:lnTo>
                  <a:lnTo>
                    <a:pt x="5873496" y="426720"/>
                  </a:lnTo>
                  <a:lnTo>
                    <a:pt x="5879592" y="426720"/>
                  </a:lnTo>
                  <a:lnTo>
                    <a:pt x="5879592" y="432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23991" y="5356296"/>
            <a:ext cx="1574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47572" y="5312664"/>
            <a:ext cx="2222500" cy="440690"/>
            <a:chOff x="1147572" y="5312664"/>
            <a:chExt cx="2222500" cy="440690"/>
          </a:xfrm>
        </p:grpSpPr>
        <p:sp>
          <p:nvSpPr>
            <p:cNvPr id="26" name="object 26"/>
            <p:cNvSpPr/>
            <p:nvPr/>
          </p:nvSpPr>
          <p:spPr>
            <a:xfrm>
              <a:off x="1153668" y="5318760"/>
              <a:ext cx="914400" cy="426720"/>
            </a:xfrm>
            <a:custGeom>
              <a:avLst/>
              <a:gdLst/>
              <a:ahLst/>
              <a:cxnLst/>
              <a:rect l="l" t="t" r="r" b="b"/>
              <a:pathLst>
                <a:path w="914400" h="426720">
                  <a:moveTo>
                    <a:pt x="914399" y="426719"/>
                  </a:moveTo>
                  <a:lnTo>
                    <a:pt x="0" y="42671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42671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7572" y="5312664"/>
              <a:ext cx="927100" cy="440690"/>
            </a:xfrm>
            <a:custGeom>
              <a:avLst/>
              <a:gdLst/>
              <a:ahLst/>
              <a:cxnLst/>
              <a:rect l="l" t="t" r="r" b="b"/>
              <a:pathLst>
                <a:path w="927100" h="440689">
                  <a:moveTo>
                    <a:pt x="926592" y="440436"/>
                  </a:moveTo>
                  <a:lnTo>
                    <a:pt x="0" y="440436"/>
                  </a:lnTo>
                  <a:lnTo>
                    <a:pt x="0" y="0"/>
                  </a:lnTo>
                  <a:lnTo>
                    <a:pt x="926592" y="0"/>
                  </a:lnTo>
                  <a:lnTo>
                    <a:pt x="926592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426720"/>
                  </a:lnTo>
                  <a:lnTo>
                    <a:pt x="6096" y="426720"/>
                  </a:lnTo>
                  <a:lnTo>
                    <a:pt x="12192" y="432816"/>
                  </a:lnTo>
                  <a:lnTo>
                    <a:pt x="926592" y="432816"/>
                  </a:lnTo>
                  <a:lnTo>
                    <a:pt x="926592" y="440436"/>
                  </a:lnTo>
                  <a:close/>
                </a:path>
                <a:path w="927100" h="440689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927100" h="440689">
                  <a:moveTo>
                    <a:pt x="914400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914400" y="6096"/>
                  </a:lnTo>
                  <a:lnTo>
                    <a:pt x="914400" y="13716"/>
                  </a:lnTo>
                  <a:close/>
                </a:path>
                <a:path w="927100" h="440689">
                  <a:moveTo>
                    <a:pt x="914400" y="432816"/>
                  </a:moveTo>
                  <a:lnTo>
                    <a:pt x="914400" y="6096"/>
                  </a:lnTo>
                  <a:lnTo>
                    <a:pt x="920496" y="13716"/>
                  </a:lnTo>
                  <a:lnTo>
                    <a:pt x="926592" y="13716"/>
                  </a:lnTo>
                  <a:lnTo>
                    <a:pt x="926592" y="426720"/>
                  </a:lnTo>
                  <a:lnTo>
                    <a:pt x="920496" y="426720"/>
                  </a:lnTo>
                  <a:lnTo>
                    <a:pt x="914400" y="432816"/>
                  </a:lnTo>
                  <a:close/>
                </a:path>
                <a:path w="927100" h="440689">
                  <a:moveTo>
                    <a:pt x="926592" y="13716"/>
                  </a:moveTo>
                  <a:lnTo>
                    <a:pt x="920496" y="13716"/>
                  </a:lnTo>
                  <a:lnTo>
                    <a:pt x="914400" y="6096"/>
                  </a:lnTo>
                  <a:lnTo>
                    <a:pt x="926592" y="6096"/>
                  </a:lnTo>
                  <a:lnTo>
                    <a:pt x="926592" y="13716"/>
                  </a:lnTo>
                  <a:close/>
                </a:path>
                <a:path w="927100" h="440689">
                  <a:moveTo>
                    <a:pt x="12192" y="432816"/>
                  </a:moveTo>
                  <a:lnTo>
                    <a:pt x="6096" y="426720"/>
                  </a:lnTo>
                  <a:lnTo>
                    <a:pt x="12192" y="426720"/>
                  </a:lnTo>
                  <a:lnTo>
                    <a:pt x="12192" y="432816"/>
                  </a:lnTo>
                  <a:close/>
                </a:path>
                <a:path w="927100" h="440689">
                  <a:moveTo>
                    <a:pt x="914400" y="432816"/>
                  </a:moveTo>
                  <a:lnTo>
                    <a:pt x="12192" y="432816"/>
                  </a:lnTo>
                  <a:lnTo>
                    <a:pt x="12192" y="426720"/>
                  </a:lnTo>
                  <a:lnTo>
                    <a:pt x="914400" y="426720"/>
                  </a:lnTo>
                  <a:lnTo>
                    <a:pt x="914400" y="432816"/>
                  </a:lnTo>
                  <a:close/>
                </a:path>
                <a:path w="927100" h="440689">
                  <a:moveTo>
                    <a:pt x="926592" y="432816"/>
                  </a:moveTo>
                  <a:lnTo>
                    <a:pt x="914400" y="432816"/>
                  </a:lnTo>
                  <a:lnTo>
                    <a:pt x="920496" y="426720"/>
                  </a:lnTo>
                  <a:lnTo>
                    <a:pt x="926592" y="426720"/>
                  </a:lnTo>
                  <a:lnTo>
                    <a:pt x="926592" y="432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68067" y="5318760"/>
              <a:ext cx="1295400" cy="426720"/>
            </a:xfrm>
            <a:custGeom>
              <a:avLst/>
              <a:gdLst/>
              <a:ahLst/>
              <a:cxnLst/>
              <a:rect l="l" t="t" r="r" b="b"/>
              <a:pathLst>
                <a:path w="1295400" h="426720">
                  <a:moveTo>
                    <a:pt x="1295400" y="426719"/>
                  </a:moveTo>
                  <a:lnTo>
                    <a:pt x="0" y="426719"/>
                  </a:lnTo>
                  <a:lnTo>
                    <a:pt x="0" y="0"/>
                  </a:lnTo>
                  <a:lnTo>
                    <a:pt x="1295400" y="0"/>
                  </a:lnTo>
                  <a:lnTo>
                    <a:pt x="1295400" y="426719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61971" y="5312664"/>
              <a:ext cx="1308100" cy="440690"/>
            </a:xfrm>
            <a:custGeom>
              <a:avLst/>
              <a:gdLst/>
              <a:ahLst/>
              <a:cxnLst/>
              <a:rect l="l" t="t" r="r" b="b"/>
              <a:pathLst>
                <a:path w="1308100" h="440689">
                  <a:moveTo>
                    <a:pt x="1307592" y="440436"/>
                  </a:moveTo>
                  <a:lnTo>
                    <a:pt x="0" y="440436"/>
                  </a:lnTo>
                  <a:lnTo>
                    <a:pt x="0" y="0"/>
                  </a:lnTo>
                  <a:lnTo>
                    <a:pt x="1307592" y="0"/>
                  </a:lnTo>
                  <a:lnTo>
                    <a:pt x="1307592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426720"/>
                  </a:lnTo>
                  <a:lnTo>
                    <a:pt x="6096" y="426720"/>
                  </a:lnTo>
                  <a:lnTo>
                    <a:pt x="12192" y="432816"/>
                  </a:lnTo>
                  <a:lnTo>
                    <a:pt x="1307592" y="432816"/>
                  </a:lnTo>
                  <a:lnTo>
                    <a:pt x="1307592" y="440436"/>
                  </a:lnTo>
                  <a:close/>
                </a:path>
                <a:path w="1308100" h="440689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1308100" h="440689">
                  <a:moveTo>
                    <a:pt x="1295400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1295400" y="6096"/>
                  </a:lnTo>
                  <a:lnTo>
                    <a:pt x="1295400" y="13716"/>
                  </a:lnTo>
                  <a:close/>
                </a:path>
                <a:path w="1308100" h="440689">
                  <a:moveTo>
                    <a:pt x="1295400" y="432816"/>
                  </a:moveTo>
                  <a:lnTo>
                    <a:pt x="1295400" y="6096"/>
                  </a:lnTo>
                  <a:lnTo>
                    <a:pt x="1301496" y="13716"/>
                  </a:lnTo>
                  <a:lnTo>
                    <a:pt x="1307592" y="13716"/>
                  </a:lnTo>
                  <a:lnTo>
                    <a:pt x="1307592" y="426720"/>
                  </a:lnTo>
                  <a:lnTo>
                    <a:pt x="1301496" y="426720"/>
                  </a:lnTo>
                  <a:lnTo>
                    <a:pt x="1295400" y="432816"/>
                  </a:lnTo>
                  <a:close/>
                </a:path>
                <a:path w="1308100" h="440689">
                  <a:moveTo>
                    <a:pt x="1307592" y="13716"/>
                  </a:moveTo>
                  <a:lnTo>
                    <a:pt x="1301496" y="13716"/>
                  </a:lnTo>
                  <a:lnTo>
                    <a:pt x="1295400" y="6096"/>
                  </a:lnTo>
                  <a:lnTo>
                    <a:pt x="1307592" y="6096"/>
                  </a:lnTo>
                  <a:lnTo>
                    <a:pt x="1307592" y="13716"/>
                  </a:lnTo>
                  <a:close/>
                </a:path>
                <a:path w="1308100" h="440689">
                  <a:moveTo>
                    <a:pt x="12192" y="432816"/>
                  </a:moveTo>
                  <a:lnTo>
                    <a:pt x="6096" y="426720"/>
                  </a:lnTo>
                  <a:lnTo>
                    <a:pt x="12192" y="426720"/>
                  </a:lnTo>
                  <a:lnTo>
                    <a:pt x="12192" y="432816"/>
                  </a:lnTo>
                  <a:close/>
                </a:path>
                <a:path w="1308100" h="440689">
                  <a:moveTo>
                    <a:pt x="1295400" y="432816"/>
                  </a:moveTo>
                  <a:lnTo>
                    <a:pt x="12192" y="432816"/>
                  </a:lnTo>
                  <a:lnTo>
                    <a:pt x="12192" y="426720"/>
                  </a:lnTo>
                  <a:lnTo>
                    <a:pt x="1295400" y="426720"/>
                  </a:lnTo>
                  <a:lnTo>
                    <a:pt x="1295400" y="432816"/>
                  </a:lnTo>
                  <a:close/>
                </a:path>
                <a:path w="1308100" h="440689">
                  <a:moveTo>
                    <a:pt x="1307592" y="432816"/>
                  </a:moveTo>
                  <a:lnTo>
                    <a:pt x="1295400" y="432816"/>
                  </a:lnTo>
                  <a:lnTo>
                    <a:pt x="1301496" y="426720"/>
                  </a:lnTo>
                  <a:lnTo>
                    <a:pt x="1307592" y="426720"/>
                  </a:lnTo>
                  <a:lnTo>
                    <a:pt x="1307592" y="432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539272" y="5374637"/>
            <a:ext cx="12611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02995" algn="l"/>
              </a:tabLst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B	C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2552166" y="5863225"/>
            <a:ext cx="5095875" cy="7239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724535">
              <a:lnSpc>
                <a:spcPct val="100000"/>
              </a:lnSpc>
              <a:spcBef>
                <a:spcPts val="565"/>
              </a:spcBef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900" spc="-15" dirty="0">
                <a:solidFill>
                  <a:srgbClr val="0070BF"/>
                </a:solidFill>
                <a:latin typeface="Tahoma"/>
                <a:cs typeface="Tahoma"/>
              </a:rPr>
              <a:t>Average</a:t>
            </a:r>
            <a:r>
              <a:rPr sz="19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0070BF"/>
                </a:solidFill>
                <a:latin typeface="Tahoma"/>
                <a:cs typeface="Tahoma"/>
              </a:rPr>
              <a:t>Waiting</a:t>
            </a:r>
            <a:r>
              <a:rPr sz="1900" spc="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r>
              <a:rPr sz="1900" spc="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=</a:t>
            </a:r>
            <a:r>
              <a:rPr sz="19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(0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+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+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3)</a:t>
            </a:r>
            <a:r>
              <a:rPr sz="1900" spc="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/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3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=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1.33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895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First-Come-First-Served</a:t>
            </a:r>
            <a:r>
              <a:rPr spc="15" dirty="0"/>
              <a:t> </a:t>
            </a:r>
            <a:r>
              <a:rPr spc="-5" dirty="0"/>
              <a:t>(FCFS)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7154" y="1765710"/>
            <a:ext cx="4514215" cy="172656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Non-preemptive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Favors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CPU-bound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processes</a:t>
            </a:r>
            <a:endParaRPr sz="1800">
              <a:latin typeface="Tahoma"/>
              <a:cs typeface="Tahoma"/>
            </a:endParaRPr>
          </a:p>
          <a:p>
            <a:pPr marL="354965" marR="280670" indent="-342900">
              <a:lnSpc>
                <a:spcPts val="1939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A </a:t>
            </a:r>
            <a:r>
              <a:rPr sz="1800" spc="-10" dirty="0">
                <a:latin typeface="Tahoma"/>
                <a:cs typeface="Tahoma"/>
              </a:rPr>
              <a:t>short </a:t>
            </a:r>
            <a:r>
              <a:rPr sz="1800" spc="-5" dirty="0">
                <a:latin typeface="Tahoma"/>
                <a:cs typeface="Tahoma"/>
              </a:rPr>
              <a:t>process may have to </a:t>
            </a:r>
            <a:r>
              <a:rPr sz="1800" dirty="0">
                <a:latin typeface="Tahoma"/>
                <a:cs typeface="Tahoma"/>
              </a:rPr>
              <a:t>wait very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long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before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can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execute</a:t>
            </a:r>
            <a:endParaRPr sz="1800">
              <a:latin typeface="Tahoma"/>
              <a:cs typeface="Tahoma"/>
            </a:endParaRPr>
          </a:p>
          <a:p>
            <a:pPr marL="354965" marR="5080" indent="-342900">
              <a:lnSpc>
                <a:spcPts val="1939"/>
              </a:lnSpc>
              <a:spcBef>
                <a:spcPts val="4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CC"/>
                </a:solidFill>
                <a:latin typeface="Tahoma"/>
                <a:cs typeface="Tahoma"/>
              </a:rPr>
              <a:t>Convoy effect </a:t>
            </a:r>
            <a:r>
              <a:rPr sz="1800" dirty="0">
                <a:latin typeface="Tahoma"/>
                <a:cs typeface="Tahoma"/>
              </a:rPr>
              <a:t>– Many </a:t>
            </a:r>
            <a:r>
              <a:rPr sz="1800" spc="-5" dirty="0">
                <a:latin typeface="Tahoma"/>
                <a:cs typeface="Tahoma"/>
              </a:rPr>
              <a:t>I/O processes may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stuck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behind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CPU-bound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process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0740" y="4700028"/>
            <a:ext cx="6108700" cy="239395"/>
          </a:xfrm>
          <a:custGeom>
            <a:avLst/>
            <a:gdLst/>
            <a:ahLst/>
            <a:cxnLst/>
            <a:rect l="l" t="t" r="r" b="b"/>
            <a:pathLst>
              <a:path w="6108700" h="239395">
                <a:moveTo>
                  <a:pt x="12192" y="0"/>
                </a:moveTo>
                <a:lnTo>
                  <a:pt x="0" y="0"/>
                </a:lnTo>
                <a:lnTo>
                  <a:pt x="0" y="239268"/>
                </a:lnTo>
                <a:lnTo>
                  <a:pt x="12192" y="239268"/>
                </a:lnTo>
                <a:lnTo>
                  <a:pt x="12192" y="0"/>
                </a:lnTo>
                <a:close/>
              </a:path>
              <a:path w="6108700" h="239395">
                <a:moveTo>
                  <a:pt x="6108192" y="0"/>
                </a:moveTo>
                <a:lnTo>
                  <a:pt x="6096000" y="0"/>
                </a:lnTo>
                <a:lnTo>
                  <a:pt x="6096000" y="227076"/>
                </a:lnTo>
                <a:lnTo>
                  <a:pt x="5803392" y="227076"/>
                </a:lnTo>
                <a:lnTo>
                  <a:pt x="5803392" y="0"/>
                </a:lnTo>
                <a:lnTo>
                  <a:pt x="5791200" y="0"/>
                </a:lnTo>
                <a:lnTo>
                  <a:pt x="5791200" y="227076"/>
                </a:lnTo>
                <a:lnTo>
                  <a:pt x="5498592" y="227076"/>
                </a:lnTo>
                <a:lnTo>
                  <a:pt x="5498592" y="0"/>
                </a:lnTo>
                <a:lnTo>
                  <a:pt x="5486387" y="0"/>
                </a:lnTo>
                <a:lnTo>
                  <a:pt x="5486387" y="227076"/>
                </a:lnTo>
                <a:lnTo>
                  <a:pt x="5193792" y="227076"/>
                </a:lnTo>
                <a:lnTo>
                  <a:pt x="5193792" y="0"/>
                </a:lnTo>
                <a:lnTo>
                  <a:pt x="5181587" y="0"/>
                </a:lnTo>
                <a:lnTo>
                  <a:pt x="5181587" y="227076"/>
                </a:lnTo>
                <a:lnTo>
                  <a:pt x="4888992" y="227076"/>
                </a:lnTo>
                <a:lnTo>
                  <a:pt x="4888992" y="0"/>
                </a:lnTo>
                <a:lnTo>
                  <a:pt x="4876787" y="0"/>
                </a:lnTo>
                <a:lnTo>
                  <a:pt x="4876787" y="227076"/>
                </a:lnTo>
                <a:lnTo>
                  <a:pt x="4584192" y="227076"/>
                </a:lnTo>
                <a:lnTo>
                  <a:pt x="4584192" y="0"/>
                </a:lnTo>
                <a:lnTo>
                  <a:pt x="4571987" y="0"/>
                </a:lnTo>
                <a:lnTo>
                  <a:pt x="4571987" y="227076"/>
                </a:lnTo>
                <a:lnTo>
                  <a:pt x="4279392" y="227076"/>
                </a:lnTo>
                <a:lnTo>
                  <a:pt x="4279392" y="0"/>
                </a:lnTo>
                <a:lnTo>
                  <a:pt x="4267187" y="0"/>
                </a:lnTo>
                <a:lnTo>
                  <a:pt x="4267187" y="227076"/>
                </a:lnTo>
                <a:lnTo>
                  <a:pt x="3974592" y="227076"/>
                </a:lnTo>
                <a:lnTo>
                  <a:pt x="3974592" y="0"/>
                </a:lnTo>
                <a:lnTo>
                  <a:pt x="3962387" y="0"/>
                </a:lnTo>
                <a:lnTo>
                  <a:pt x="3962387" y="227076"/>
                </a:lnTo>
                <a:lnTo>
                  <a:pt x="3669792" y="227076"/>
                </a:lnTo>
                <a:lnTo>
                  <a:pt x="3669792" y="0"/>
                </a:lnTo>
                <a:lnTo>
                  <a:pt x="3657587" y="0"/>
                </a:lnTo>
                <a:lnTo>
                  <a:pt x="3657587" y="227076"/>
                </a:lnTo>
                <a:lnTo>
                  <a:pt x="3364992" y="227076"/>
                </a:lnTo>
                <a:lnTo>
                  <a:pt x="3364992" y="0"/>
                </a:lnTo>
                <a:lnTo>
                  <a:pt x="3352787" y="0"/>
                </a:lnTo>
                <a:lnTo>
                  <a:pt x="3352787" y="227076"/>
                </a:lnTo>
                <a:lnTo>
                  <a:pt x="3060192" y="227076"/>
                </a:lnTo>
                <a:lnTo>
                  <a:pt x="3060192" y="0"/>
                </a:lnTo>
                <a:lnTo>
                  <a:pt x="3047987" y="0"/>
                </a:lnTo>
                <a:lnTo>
                  <a:pt x="3047987" y="227076"/>
                </a:lnTo>
                <a:lnTo>
                  <a:pt x="2755392" y="227076"/>
                </a:lnTo>
                <a:lnTo>
                  <a:pt x="2755392" y="0"/>
                </a:lnTo>
                <a:lnTo>
                  <a:pt x="2743200" y="0"/>
                </a:lnTo>
                <a:lnTo>
                  <a:pt x="2743200" y="227076"/>
                </a:lnTo>
                <a:lnTo>
                  <a:pt x="2450592" y="227076"/>
                </a:lnTo>
                <a:lnTo>
                  <a:pt x="2450592" y="0"/>
                </a:lnTo>
                <a:lnTo>
                  <a:pt x="2438400" y="0"/>
                </a:lnTo>
                <a:lnTo>
                  <a:pt x="2438400" y="227076"/>
                </a:lnTo>
                <a:lnTo>
                  <a:pt x="2145792" y="227076"/>
                </a:lnTo>
                <a:lnTo>
                  <a:pt x="2145792" y="0"/>
                </a:lnTo>
                <a:lnTo>
                  <a:pt x="2133600" y="0"/>
                </a:lnTo>
                <a:lnTo>
                  <a:pt x="2133600" y="227076"/>
                </a:lnTo>
                <a:lnTo>
                  <a:pt x="1840992" y="227076"/>
                </a:lnTo>
                <a:lnTo>
                  <a:pt x="1840992" y="0"/>
                </a:lnTo>
                <a:lnTo>
                  <a:pt x="1828800" y="0"/>
                </a:lnTo>
                <a:lnTo>
                  <a:pt x="1828800" y="227076"/>
                </a:lnTo>
                <a:lnTo>
                  <a:pt x="1536192" y="227076"/>
                </a:lnTo>
                <a:lnTo>
                  <a:pt x="1536192" y="0"/>
                </a:lnTo>
                <a:lnTo>
                  <a:pt x="1524000" y="0"/>
                </a:lnTo>
                <a:lnTo>
                  <a:pt x="1524000" y="227076"/>
                </a:lnTo>
                <a:lnTo>
                  <a:pt x="1231392" y="227076"/>
                </a:lnTo>
                <a:lnTo>
                  <a:pt x="1231392" y="0"/>
                </a:lnTo>
                <a:lnTo>
                  <a:pt x="1219200" y="0"/>
                </a:lnTo>
                <a:lnTo>
                  <a:pt x="1219200" y="227076"/>
                </a:lnTo>
                <a:lnTo>
                  <a:pt x="926592" y="227076"/>
                </a:lnTo>
                <a:lnTo>
                  <a:pt x="926592" y="0"/>
                </a:lnTo>
                <a:lnTo>
                  <a:pt x="914400" y="0"/>
                </a:lnTo>
                <a:lnTo>
                  <a:pt x="914400" y="227076"/>
                </a:lnTo>
                <a:lnTo>
                  <a:pt x="621792" y="227076"/>
                </a:lnTo>
                <a:lnTo>
                  <a:pt x="621792" y="0"/>
                </a:lnTo>
                <a:lnTo>
                  <a:pt x="609600" y="0"/>
                </a:lnTo>
                <a:lnTo>
                  <a:pt x="609600" y="227076"/>
                </a:lnTo>
                <a:lnTo>
                  <a:pt x="316992" y="227076"/>
                </a:lnTo>
                <a:lnTo>
                  <a:pt x="316992" y="0"/>
                </a:lnTo>
                <a:lnTo>
                  <a:pt x="304800" y="0"/>
                </a:lnTo>
                <a:lnTo>
                  <a:pt x="304800" y="227076"/>
                </a:lnTo>
                <a:lnTo>
                  <a:pt x="13703" y="227076"/>
                </a:lnTo>
                <a:lnTo>
                  <a:pt x="13703" y="239268"/>
                </a:lnTo>
                <a:lnTo>
                  <a:pt x="304800" y="239268"/>
                </a:lnTo>
                <a:lnTo>
                  <a:pt x="316992" y="239268"/>
                </a:lnTo>
                <a:lnTo>
                  <a:pt x="6108192" y="239268"/>
                </a:lnTo>
                <a:lnTo>
                  <a:pt x="6108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27964" y="4353563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1905" y="4277356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945" y="4353563"/>
            <a:ext cx="247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1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3157" y="4353563"/>
            <a:ext cx="247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1</a:t>
            </a:r>
            <a:r>
              <a:rPr sz="1600" spc="-5" dirty="0"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7391" y="4353563"/>
            <a:ext cx="247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2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10740" y="5032260"/>
            <a:ext cx="6108700" cy="1537970"/>
          </a:xfrm>
          <a:custGeom>
            <a:avLst/>
            <a:gdLst/>
            <a:ahLst/>
            <a:cxnLst/>
            <a:rect l="l" t="t" r="r" b="b"/>
            <a:pathLst>
              <a:path w="6108700" h="1537970">
                <a:moveTo>
                  <a:pt x="12192" y="9144"/>
                </a:moveTo>
                <a:lnTo>
                  <a:pt x="0" y="9144"/>
                </a:lnTo>
                <a:lnTo>
                  <a:pt x="0" y="310896"/>
                </a:lnTo>
                <a:lnTo>
                  <a:pt x="12192" y="310896"/>
                </a:lnTo>
                <a:lnTo>
                  <a:pt x="12192" y="9144"/>
                </a:lnTo>
                <a:close/>
              </a:path>
              <a:path w="6108700" h="1537970">
                <a:moveTo>
                  <a:pt x="914400" y="304800"/>
                </a:moveTo>
                <a:lnTo>
                  <a:pt x="13703" y="304800"/>
                </a:lnTo>
                <a:lnTo>
                  <a:pt x="13703" y="318516"/>
                </a:lnTo>
                <a:lnTo>
                  <a:pt x="914400" y="318516"/>
                </a:lnTo>
                <a:lnTo>
                  <a:pt x="914400" y="304800"/>
                </a:lnTo>
                <a:close/>
              </a:path>
              <a:path w="6108700" h="1537970">
                <a:moveTo>
                  <a:pt x="914400" y="0"/>
                </a:moveTo>
                <a:lnTo>
                  <a:pt x="13703" y="0"/>
                </a:lnTo>
                <a:lnTo>
                  <a:pt x="13703" y="13716"/>
                </a:lnTo>
                <a:lnTo>
                  <a:pt x="914400" y="13716"/>
                </a:lnTo>
                <a:lnTo>
                  <a:pt x="914400" y="0"/>
                </a:lnTo>
                <a:close/>
              </a:path>
              <a:path w="6108700" h="1537970">
                <a:moveTo>
                  <a:pt x="926592" y="320027"/>
                </a:moveTo>
                <a:lnTo>
                  <a:pt x="914400" y="320027"/>
                </a:lnTo>
                <a:lnTo>
                  <a:pt x="914400" y="609600"/>
                </a:lnTo>
                <a:lnTo>
                  <a:pt x="926592" y="609600"/>
                </a:lnTo>
                <a:lnTo>
                  <a:pt x="926592" y="320027"/>
                </a:lnTo>
                <a:close/>
              </a:path>
              <a:path w="6108700" h="1537970">
                <a:moveTo>
                  <a:pt x="926592" y="15227"/>
                </a:moveTo>
                <a:lnTo>
                  <a:pt x="914400" y="15227"/>
                </a:lnTo>
                <a:lnTo>
                  <a:pt x="914400" y="304800"/>
                </a:lnTo>
                <a:lnTo>
                  <a:pt x="926592" y="304800"/>
                </a:lnTo>
                <a:lnTo>
                  <a:pt x="926592" y="15227"/>
                </a:lnTo>
                <a:close/>
              </a:path>
              <a:path w="6108700" h="1537970">
                <a:moveTo>
                  <a:pt x="2743200" y="609600"/>
                </a:moveTo>
                <a:lnTo>
                  <a:pt x="928116" y="609600"/>
                </a:lnTo>
                <a:lnTo>
                  <a:pt x="928116" y="623316"/>
                </a:lnTo>
                <a:lnTo>
                  <a:pt x="2743200" y="623316"/>
                </a:lnTo>
                <a:lnTo>
                  <a:pt x="2743200" y="609600"/>
                </a:lnTo>
                <a:close/>
              </a:path>
              <a:path w="6108700" h="1537970">
                <a:moveTo>
                  <a:pt x="2743200" y="304800"/>
                </a:moveTo>
                <a:lnTo>
                  <a:pt x="928116" y="304800"/>
                </a:lnTo>
                <a:lnTo>
                  <a:pt x="928116" y="318516"/>
                </a:lnTo>
                <a:lnTo>
                  <a:pt x="2743200" y="318516"/>
                </a:lnTo>
                <a:lnTo>
                  <a:pt x="2743200" y="304800"/>
                </a:lnTo>
                <a:close/>
              </a:path>
              <a:path w="6108700" h="1537970">
                <a:moveTo>
                  <a:pt x="2755392" y="624840"/>
                </a:moveTo>
                <a:lnTo>
                  <a:pt x="2743200" y="624840"/>
                </a:lnTo>
                <a:lnTo>
                  <a:pt x="2743200" y="920496"/>
                </a:lnTo>
                <a:lnTo>
                  <a:pt x="2755392" y="920496"/>
                </a:lnTo>
                <a:lnTo>
                  <a:pt x="2755392" y="624840"/>
                </a:lnTo>
                <a:close/>
              </a:path>
              <a:path w="6108700" h="1537970">
                <a:moveTo>
                  <a:pt x="2755392" y="320027"/>
                </a:moveTo>
                <a:lnTo>
                  <a:pt x="2743200" y="320027"/>
                </a:lnTo>
                <a:lnTo>
                  <a:pt x="2743200" y="609600"/>
                </a:lnTo>
                <a:lnTo>
                  <a:pt x="2755392" y="609600"/>
                </a:lnTo>
                <a:lnTo>
                  <a:pt x="2755392" y="320027"/>
                </a:lnTo>
                <a:close/>
              </a:path>
              <a:path w="6108700" h="1537970">
                <a:moveTo>
                  <a:pt x="4038587" y="914400"/>
                </a:moveTo>
                <a:lnTo>
                  <a:pt x="2756916" y="914400"/>
                </a:lnTo>
                <a:lnTo>
                  <a:pt x="2756916" y="928116"/>
                </a:lnTo>
                <a:lnTo>
                  <a:pt x="4038587" y="928116"/>
                </a:lnTo>
                <a:lnTo>
                  <a:pt x="4038587" y="914400"/>
                </a:lnTo>
                <a:close/>
              </a:path>
              <a:path w="6108700" h="1537970">
                <a:moveTo>
                  <a:pt x="4050792" y="929640"/>
                </a:moveTo>
                <a:lnTo>
                  <a:pt x="4038587" y="929640"/>
                </a:lnTo>
                <a:lnTo>
                  <a:pt x="4038587" y="1225296"/>
                </a:lnTo>
                <a:lnTo>
                  <a:pt x="4050792" y="1225296"/>
                </a:lnTo>
                <a:lnTo>
                  <a:pt x="4050792" y="929640"/>
                </a:lnTo>
                <a:close/>
              </a:path>
              <a:path w="6108700" h="1537970">
                <a:moveTo>
                  <a:pt x="4050792" y="618744"/>
                </a:moveTo>
                <a:lnTo>
                  <a:pt x="4038587" y="618744"/>
                </a:lnTo>
                <a:lnTo>
                  <a:pt x="4038587" y="609600"/>
                </a:lnTo>
                <a:lnTo>
                  <a:pt x="2756916" y="609600"/>
                </a:lnTo>
                <a:lnTo>
                  <a:pt x="2756916" y="623316"/>
                </a:lnTo>
                <a:lnTo>
                  <a:pt x="4038587" y="623316"/>
                </a:lnTo>
                <a:lnTo>
                  <a:pt x="4038587" y="914400"/>
                </a:lnTo>
                <a:lnTo>
                  <a:pt x="4050792" y="914400"/>
                </a:lnTo>
                <a:lnTo>
                  <a:pt x="4050792" y="618744"/>
                </a:lnTo>
                <a:close/>
              </a:path>
              <a:path w="6108700" h="1537970">
                <a:moveTo>
                  <a:pt x="5486387" y="1219200"/>
                </a:moveTo>
                <a:lnTo>
                  <a:pt x="4052303" y="1219200"/>
                </a:lnTo>
                <a:lnTo>
                  <a:pt x="4052303" y="1232916"/>
                </a:lnTo>
                <a:lnTo>
                  <a:pt x="5486387" y="1232916"/>
                </a:lnTo>
                <a:lnTo>
                  <a:pt x="5486387" y="1219200"/>
                </a:lnTo>
                <a:close/>
              </a:path>
              <a:path w="6108700" h="1537970">
                <a:moveTo>
                  <a:pt x="5498592" y="1234440"/>
                </a:moveTo>
                <a:lnTo>
                  <a:pt x="5486387" y="1234440"/>
                </a:lnTo>
                <a:lnTo>
                  <a:pt x="5486387" y="1530096"/>
                </a:lnTo>
                <a:lnTo>
                  <a:pt x="5498592" y="1530096"/>
                </a:lnTo>
                <a:lnTo>
                  <a:pt x="5498592" y="1234440"/>
                </a:lnTo>
                <a:close/>
              </a:path>
              <a:path w="6108700" h="1537970">
                <a:moveTo>
                  <a:pt x="5498592" y="923544"/>
                </a:moveTo>
                <a:lnTo>
                  <a:pt x="5486387" y="923544"/>
                </a:lnTo>
                <a:lnTo>
                  <a:pt x="5486387" y="914400"/>
                </a:lnTo>
                <a:lnTo>
                  <a:pt x="4052303" y="914400"/>
                </a:lnTo>
                <a:lnTo>
                  <a:pt x="4052303" y="928116"/>
                </a:lnTo>
                <a:lnTo>
                  <a:pt x="5486387" y="928116"/>
                </a:lnTo>
                <a:lnTo>
                  <a:pt x="5486387" y="1219200"/>
                </a:lnTo>
                <a:lnTo>
                  <a:pt x="5498592" y="1219200"/>
                </a:lnTo>
                <a:lnTo>
                  <a:pt x="5498592" y="923544"/>
                </a:lnTo>
                <a:close/>
              </a:path>
              <a:path w="6108700" h="1537970">
                <a:moveTo>
                  <a:pt x="6095987" y="1524000"/>
                </a:moveTo>
                <a:lnTo>
                  <a:pt x="5500103" y="1524000"/>
                </a:lnTo>
                <a:lnTo>
                  <a:pt x="5500103" y="1537716"/>
                </a:lnTo>
                <a:lnTo>
                  <a:pt x="6095987" y="1537716"/>
                </a:lnTo>
                <a:lnTo>
                  <a:pt x="6095987" y="1524000"/>
                </a:lnTo>
                <a:close/>
              </a:path>
              <a:path w="6108700" h="1537970">
                <a:moveTo>
                  <a:pt x="6096000" y="1219200"/>
                </a:moveTo>
                <a:lnTo>
                  <a:pt x="5500116" y="1219200"/>
                </a:lnTo>
                <a:lnTo>
                  <a:pt x="5500116" y="1232916"/>
                </a:lnTo>
                <a:lnTo>
                  <a:pt x="6096000" y="1232916"/>
                </a:lnTo>
                <a:lnTo>
                  <a:pt x="6096000" y="1219200"/>
                </a:lnTo>
                <a:close/>
              </a:path>
              <a:path w="6108700" h="1537970">
                <a:moveTo>
                  <a:pt x="6108192" y="1234440"/>
                </a:moveTo>
                <a:lnTo>
                  <a:pt x="6096000" y="1234440"/>
                </a:lnTo>
                <a:lnTo>
                  <a:pt x="6096000" y="1530096"/>
                </a:lnTo>
                <a:lnTo>
                  <a:pt x="6108192" y="1530096"/>
                </a:lnTo>
                <a:lnTo>
                  <a:pt x="6108192" y="1234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3136" y="4932003"/>
            <a:ext cx="166370" cy="1702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12700" marR="5080" algn="just">
              <a:lnSpc>
                <a:spcPct val="125000"/>
              </a:lnSpc>
              <a:spcBef>
                <a:spcPts val="600"/>
              </a:spcBef>
            </a:pP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  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5102" y="1781296"/>
            <a:ext cx="3547936" cy="223483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958328" y="1836420"/>
            <a:ext cx="1176655" cy="33845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4508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latin typeface="Tahoma"/>
                <a:cs typeface="Tahoma"/>
              </a:rPr>
              <a:t>Burst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Time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473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First-Come-First-Served</a:t>
            </a:r>
            <a:r>
              <a:rPr spc="20" dirty="0"/>
              <a:t> </a:t>
            </a:r>
            <a:r>
              <a:rPr spc="-5" dirty="0"/>
              <a:t>(FCFS)</a:t>
            </a:r>
            <a:r>
              <a:rPr spc="25" dirty="0"/>
              <a:t> </a:t>
            </a:r>
            <a:r>
              <a:rPr spc="-5" dirty="0"/>
              <a:t>–</a:t>
            </a:r>
            <a:r>
              <a:rPr spc="15" dirty="0"/>
              <a:t> </a:t>
            </a:r>
            <a:r>
              <a:rPr spc="-5" dirty="0"/>
              <a:t>Convoy</a:t>
            </a:r>
            <a:r>
              <a:rPr spc="10" dirty="0"/>
              <a:t> </a:t>
            </a:r>
            <a:r>
              <a:rPr spc="-5" dirty="0"/>
              <a:t>Effect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8239759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Consider one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CPU-bound</a:t>
            </a:r>
            <a:r>
              <a:rPr sz="21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and</a:t>
            </a:r>
            <a:r>
              <a:rPr sz="21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many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I/O-bound</a:t>
            </a:r>
            <a:r>
              <a:rPr sz="21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ahoma"/>
              <a:cs typeface="Tahoma"/>
            </a:endParaRPr>
          </a:p>
          <a:p>
            <a:pPr marL="468630" indent="-456565">
              <a:lnSpc>
                <a:spcPct val="10000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CPU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intensive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process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blocks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CPU</a:t>
            </a:r>
            <a:endParaRPr sz="2100">
              <a:latin typeface="Tahoma"/>
              <a:cs typeface="Tahoma"/>
            </a:endParaRPr>
          </a:p>
          <a:p>
            <a:pPr marL="468630" indent="-45656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sz="2100" dirty="0">
                <a:latin typeface="Tahoma"/>
                <a:cs typeface="Tahoma"/>
              </a:rPr>
              <a:t>A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number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I/O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intensive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stuck</a:t>
            </a:r>
            <a:r>
              <a:rPr sz="2100" dirty="0">
                <a:latin typeface="Tahoma"/>
                <a:cs typeface="Tahoma"/>
              </a:rPr>
              <a:t> behind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this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Leaving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I/O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devices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idle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Low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I/O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device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utilization</a:t>
            </a:r>
            <a:endParaRPr sz="1900">
              <a:latin typeface="Tahoma"/>
              <a:cs typeface="Tahoma"/>
            </a:endParaRPr>
          </a:p>
          <a:p>
            <a:pPr marL="468630" indent="-456565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sz="2100" dirty="0">
                <a:latin typeface="Tahoma"/>
                <a:cs typeface="Tahoma"/>
              </a:rPr>
              <a:t>When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CPU-bound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finally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issues </a:t>
            </a:r>
            <a:r>
              <a:rPr sz="2100" spc="-5" dirty="0">
                <a:latin typeface="Tahoma"/>
                <a:cs typeface="Tahoma"/>
              </a:rPr>
              <a:t>I/O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request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I/O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pass through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quickly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Leaving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idle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while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everyone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up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I/O</a:t>
            </a:r>
            <a:endParaRPr sz="1900">
              <a:latin typeface="Tahoma"/>
              <a:cs typeface="Tahoma"/>
            </a:endParaRPr>
          </a:p>
          <a:p>
            <a:pPr marL="469900" marR="5080" indent="-457834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sz="2100" spc="5" dirty="0">
                <a:latin typeface="Tahoma"/>
                <a:cs typeface="Tahoma"/>
              </a:rPr>
              <a:t>The </a:t>
            </a:r>
            <a:r>
              <a:rPr sz="2100" spc="-5" dirty="0">
                <a:latin typeface="Tahoma"/>
                <a:cs typeface="Tahoma"/>
              </a:rPr>
              <a:t>cycle </a:t>
            </a:r>
            <a:r>
              <a:rPr sz="2100" dirty="0">
                <a:latin typeface="Tahoma"/>
                <a:cs typeface="Tahoma"/>
              </a:rPr>
              <a:t>repeats itself when </a:t>
            </a:r>
            <a:r>
              <a:rPr sz="2100" spc="5" dirty="0">
                <a:latin typeface="Tahoma"/>
                <a:cs typeface="Tahoma"/>
              </a:rPr>
              <a:t>the </a:t>
            </a:r>
            <a:r>
              <a:rPr sz="2100" spc="-5" dirty="0">
                <a:latin typeface="Tahoma"/>
                <a:cs typeface="Tahoma"/>
              </a:rPr>
              <a:t>CPU intensive process </a:t>
            </a:r>
            <a:r>
              <a:rPr sz="2100" dirty="0">
                <a:latin typeface="Tahoma"/>
                <a:cs typeface="Tahoma"/>
              </a:rPr>
              <a:t>gets </a:t>
            </a:r>
            <a:r>
              <a:rPr sz="2100" spc="-5" dirty="0">
                <a:latin typeface="Tahoma"/>
                <a:cs typeface="Tahoma"/>
              </a:rPr>
              <a:t>back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ready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queue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611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Shortest</a:t>
            </a:r>
            <a:r>
              <a:rPr spc="5" dirty="0"/>
              <a:t> </a:t>
            </a:r>
            <a:r>
              <a:rPr spc="-5" dirty="0"/>
              <a:t>Job</a:t>
            </a:r>
            <a:r>
              <a:rPr spc="10" dirty="0"/>
              <a:t> </a:t>
            </a:r>
            <a:r>
              <a:rPr spc="-5" dirty="0"/>
              <a:t>First</a:t>
            </a:r>
            <a:r>
              <a:rPr spc="5" dirty="0"/>
              <a:t> </a:t>
            </a:r>
            <a:r>
              <a:rPr spc="-5" dirty="0"/>
              <a:t>(SJF)</a:t>
            </a:r>
            <a:r>
              <a:rPr spc="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5" dirty="0"/>
              <a:t>Non-preemptive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50" y="4467871"/>
            <a:ext cx="4279265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Associate with </a:t>
            </a:r>
            <a:r>
              <a:rPr sz="1800" dirty="0">
                <a:latin typeface="Tahoma"/>
                <a:cs typeface="Tahoma"/>
              </a:rPr>
              <a:t>each </a:t>
            </a:r>
            <a:r>
              <a:rPr sz="1800" spc="-5" dirty="0">
                <a:latin typeface="Tahoma"/>
                <a:cs typeface="Tahoma"/>
              </a:rPr>
              <a:t>process the length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of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its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next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CPU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burst</a:t>
            </a:r>
            <a:endParaRPr sz="1800">
              <a:latin typeface="Tahoma"/>
              <a:cs typeface="Tahoma"/>
            </a:endParaRPr>
          </a:p>
          <a:p>
            <a:pPr marL="756285" marR="215900" indent="-287020">
              <a:lnSpc>
                <a:spcPct val="100000"/>
              </a:lnSpc>
              <a:spcBef>
                <a:spcPts val="390"/>
              </a:spcBef>
              <a:tabLst>
                <a:tab pos="755015" algn="l"/>
              </a:tabLst>
            </a:pPr>
            <a:r>
              <a:rPr sz="1600" spc="-5" dirty="0">
                <a:latin typeface="Tahoma"/>
                <a:cs typeface="Tahoma"/>
              </a:rPr>
              <a:t>–	Short process jumps ahead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longer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processes</a:t>
            </a:r>
            <a:endParaRPr sz="16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Avoid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convoy effect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2620" y="2546603"/>
            <a:ext cx="2757170" cy="622300"/>
          </a:xfrm>
          <a:custGeom>
            <a:avLst/>
            <a:gdLst/>
            <a:ahLst/>
            <a:cxnLst/>
            <a:rect l="l" t="t" r="r" b="b"/>
            <a:pathLst>
              <a:path w="2757170" h="622300">
                <a:moveTo>
                  <a:pt x="13716" y="13716"/>
                </a:moveTo>
                <a:lnTo>
                  <a:pt x="0" y="13716"/>
                </a:lnTo>
                <a:lnTo>
                  <a:pt x="0" y="304800"/>
                </a:lnTo>
                <a:lnTo>
                  <a:pt x="13716" y="304800"/>
                </a:lnTo>
                <a:lnTo>
                  <a:pt x="13716" y="13716"/>
                </a:lnTo>
                <a:close/>
              </a:path>
              <a:path w="2757170" h="622300">
                <a:moveTo>
                  <a:pt x="914387" y="304800"/>
                </a:moveTo>
                <a:lnTo>
                  <a:pt x="15240" y="304800"/>
                </a:lnTo>
                <a:lnTo>
                  <a:pt x="15240" y="317004"/>
                </a:lnTo>
                <a:lnTo>
                  <a:pt x="914387" y="317004"/>
                </a:lnTo>
                <a:lnTo>
                  <a:pt x="914387" y="304800"/>
                </a:lnTo>
                <a:close/>
              </a:path>
              <a:path w="2757170" h="622300">
                <a:moveTo>
                  <a:pt x="914387" y="0"/>
                </a:moveTo>
                <a:lnTo>
                  <a:pt x="15240" y="0"/>
                </a:lnTo>
                <a:lnTo>
                  <a:pt x="15240" y="12204"/>
                </a:lnTo>
                <a:lnTo>
                  <a:pt x="914387" y="12204"/>
                </a:lnTo>
                <a:lnTo>
                  <a:pt x="914387" y="0"/>
                </a:lnTo>
                <a:close/>
              </a:path>
              <a:path w="2757170" h="622300">
                <a:moveTo>
                  <a:pt x="928103" y="318516"/>
                </a:moveTo>
                <a:lnTo>
                  <a:pt x="914387" y="318516"/>
                </a:lnTo>
                <a:lnTo>
                  <a:pt x="914387" y="609600"/>
                </a:lnTo>
                <a:lnTo>
                  <a:pt x="928103" y="609600"/>
                </a:lnTo>
                <a:lnTo>
                  <a:pt x="928103" y="318516"/>
                </a:lnTo>
                <a:close/>
              </a:path>
              <a:path w="2757170" h="622300">
                <a:moveTo>
                  <a:pt x="928103" y="13716"/>
                </a:moveTo>
                <a:lnTo>
                  <a:pt x="914387" y="13716"/>
                </a:lnTo>
                <a:lnTo>
                  <a:pt x="914387" y="304800"/>
                </a:lnTo>
                <a:lnTo>
                  <a:pt x="928103" y="304800"/>
                </a:lnTo>
                <a:lnTo>
                  <a:pt x="928103" y="13716"/>
                </a:lnTo>
                <a:close/>
              </a:path>
              <a:path w="2757170" h="622300">
                <a:moveTo>
                  <a:pt x="2743200" y="609600"/>
                </a:moveTo>
                <a:lnTo>
                  <a:pt x="929640" y="609600"/>
                </a:lnTo>
                <a:lnTo>
                  <a:pt x="929640" y="621804"/>
                </a:lnTo>
                <a:lnTo>
                  <a:pt x="2743200" y="621804"/>
                </a:lnTo>
                <a:lnTo>
                  <a:pt x="2743200" y="609600"/>
                </a:lnTo>
                <a:close/>
              </a:path>
              <a:path w="2757170" h="622300">
                <a:moveTo>
                  <a:pt x="2743200" y="304800"/>
                </a:moveTo>
                <a:lnTo>
                  <a:pt x="929640" y="304800"/>
                </a:lnTo>
                <a:lnTo>
                  <a:pt x="929640" y="317004"/>
                </a:lnTo>
                <a:lnTo>
                  <a:pt x="2743200" y="317004"/>
                </a:lnTo>
                <a:lnTo>
                  <a:pt x="2743200" y="304800"/>
                </a:lnTo>
                <a:close/>
              </a:path>
              <a:path w="2757170" h="622300">
                <a:moveTo>
                  <a:pt x="2756916" y="318516"/>
                </a:moveTo>
                <a:lnTo>
                  <a:pt x="2743200" y="318516"/>
                </a:lnTo>
                <a:lnTo>
                  <a:pt x="2743200" y="609600"/>
                </a:lnTo>
                <a:lnTo>
                  <a:pt x="2756916" y="609600"/>
                </a:lnTo>
                <a:lnTo>
                  <a:pt x="2756916" y="31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2620" y="2090940"/>
            <a:ext cx="6109970" cy="239395"/>
          </a:xfrm>
          <a:custGeom>
            <a:avLst/>
            <a:gdLst/>
            <a:ahLst/>
            <a:cxnLst/>
            <a:rect l="l" t="t" r="r" b="b"/>
            <a:pathLst>
              <a:path w="6109970" h="239394">
                <a:moveTo>
                  <a:pt x="13716" y="0"/>
                </a:moveTo>
                <a:lnTo>
                  <a:pt x="0" y="0"/>
                </a:lnTo>
                <a:lnTo>
                  <a:pt x="0" y="239268"/>
                </a:lnTo>
                <a:lnTo>
                  <a:pt x="13716" y="239268"/>
                </a:lnTo>
                <a:lnTo>
                  <a:pt x="13716" y="0"/>
                </a:lnTo>
                <a:close/>
              </a:path>
              <a:path w="6109970" h="239394">
                <a:moveTo>
                  <a:pt x="6109716" y="0"/>
                </a:moveTo>
                <a:lnTo>
                  <a:pt x="6096000" y="0"/>
                </a:lnTo>
                <a:lnTo>
                  <a:pt x="6096000" y="227076"/>
                </a:lnTo>
                <a:lnTo>
                  <a:pt x="5804916" y="227076"/>
                </a:lnTo>
                <a:lnTo>
                  <a:pt x="5804916" y="0"/>
                </a:lnTo>
                <a:lnTo>
                  <a:pt x="5791200" y="0"/>
                </a:lnTo>
                <a:lnTo>
                  <a:pt x="5791200" y="227076"/>
                </a:lnTo>
                <a:lnTo>
                  <a:pt x="5500116" y="227076"/>
                </a:lnTo>
                <a:lnTo>
                  <a:pt x="5500116" y="0"/>
                </a:lnTo>
                <a:lnTo>
                  <a:pt x="5486400" y="0"/>
                </a:lnTo>
                <a:lnTo>
                  <a:pt x="5486400" y="227076"/>
                </a:lnTo>
                <a:lnTo>
                  <a:pt x="5195316" y="227076"/>
                </a:lnTo>
                <a:lnTo>
                  <a:pt x="5195316" y="0"/>
                </a:lnTo>
                <a:lnTo>
                  <a:pt x="5181600" y="0"/>
                </a:lnTo>
                <a:lnTo>
                  <a:pt x="5181600" y="227076"/>
                </a:lnTo>
                <a:lnTo>
                  <a:pt x="4890516" y="227076"/>
                </a:lnTo>
                <a:lnTo>
                  <a:pt x="4890516" y="0"/>
                </a:lnTo>
                <a:lnTo>
                  <a:pt x="4876800" y="0"/>
                </a:lnTo>
                <a:lnTo>
                  <a:pt x="4876800" y="227076"/>
                </a:lnTo>
                <a:lnTo>
                  <a:pt x="4585716" y="227076"/>
                </a:lnTo>
                <a:lnTo>
                  <a:pt x="4585716" y="0"/>
                </a:lnTo>
                <a:lnTo>
                  <a:pt x="4572000" y="0"/>
                </a:lnTo>
                <a:lnTo>
                  <a:pt x="4572000" y="227076"/>
                </a:lnTo>
                <a:lnTo>
                  <a:pt x="4280916" y="227076"/>
                </a:lnTo>
                <a:lnTo>
                  <a:pt x="4280916" y="0"/>
                </a:lnTo>
                <a:lnTo>
                  <a:pt x="4267200" y="0"/>
                </a:lnTo>
                <a:lnTo>
                  <a:pt x="4267200" y="227076"/>
                </a:lnTo>
                <a:lnTo>
                  <a:pt x="3976116" y="227076"/>
                </a:lnTo>
                <a:lnTo>
                  <a:pt x="3976116" y="0"/>
                </a:lnTo>
                <a:lnTo>
                  <a:pt x="3962400" y="0"/>
                </a:lnTo>
                <a:lnTo>
                  <a:pt x="3962400" y="227076"/>
                </a:lnTo>
                <a:lnTo>
                  <a:pt x="3671316" y="227076"/>
                </a:lnTo>
                <a:lnTo>
                  <a:pt x="3671316" y="0"/>
                </a:lnTo>
                <a:lnTo>
                  <a:pt x="3657600" y="0"/>
                </a:lnTo>
                <a:lnTo>
                  <a:pt x="3657600" y="227076"/>
                </a:lnTo>
                <a:lnTo>
                  <a:pt x="3366516" y="227076"/>
                </a:lnTo>
                <a:lnTo>
                  <a:pt x="3366516" y="0"/>
                </a:lnTo>
                <a:lnTo>
                  <a:pt x="3352800" y="0"/>
                </a:lnTo>
                <a:lnTo>
                  <a:pt x="3352800" y="227076"/>
                </a:lnTo>
                <a:lnTo>
                  <a:pt x="3061716" y="227076"/>
                </a:lnTo>
                <a:lnTo>
                  <a:pt x="3061716" y="0"/>
                </a:lnTo>
                <a:lnTo>
                  <a:pt x="3048000" y="0"/>
                </a:lnTo>
                <a:lnTo>
                  <a:pt x="3048000" y="227076"/>
                </a:lnTo>
                <a:lnTo>
                  <a:pt x="2756916" y="227076"/>
                </a:lnTo>
                <a:lnTo>
                  <a:pt x="2756916" y="0"/>
                </a:lnTo>
                <a:lnTo>
                  <a:pt x="2743200" y="0"/>
                </a:lnTo>
                <a:lnTo>
                  <a:pt x="2743200" y="227076"/>
                </a:lnTo>
                <a:lnTo>
                  <a:pt x="2452116" y="227076"/>
                </a:lnTo>
                <a:lnTo>
                  <a:pt x="2452116" y="0"/>
                </a:lnTo>
                <a:lnTo>
                  <a:pt x="2438400" y="0"/>
                </a:lnTo>
                <a:lnTo>
                  <a:pt x="2438400" y="227076"/>
                </a:lnTo>
                <a:lnTo>
                  <a:pt x="2147316" y="227076"/>
                </a:lnTo>
                <a:lnTo>
                  <a:pt x="2147316" y="0"/>
                </a:lnTo>
                <a:lnTo>
                  <a:pt x="2133600" y="0"/>
                </a:lnTo>
                <a:lnTo>
                  <a:pt x="2133600" y="227076"/>
                </a:lnTo>
                <a:lnTo>
                  <a:pt x="1842516" y="227076"/>
                </a:lnTo>
                <a:lnTo>
                  <a:pt x="1842516" y="0"/>
                </a:lnTo>
                <a:lnTo>
                  <a:pt x="1828787" y="0"/>
                </a:lnTo>
                <a:lnTo>
                  <a:pt x="1828787" y="227076"/>
                </a:lnTo>
                <a:lnTo>
                  <a:pt x="1537716" y="227076"/>
                </a:lnTo>
                <a:lnTo>
                  <a:pt x="1537716" y="0"/>
                </a:lnTo>
                <a:lnTo>
                  <a:pt x="1523987" y="0"/>
                </a:lnTo>
                <a:lnTo>
                  <a:pt x="1523987" y="227076"/>
                </a:lnTo>
                <a:lnTo>
                  <a:pt x="1232903" y="227076"/>
                </a:lnTo>
                <a:lnTo>
                  <a:pt x="1232903" y="0"/>
                </a:lnTo>
                <a:lnTo>
                  <a:pt x="1219187" y="0"/>
                </a:lnTo>
                <a:lnTo>
                  <a:pt x="1219187" y="227076"/>
                </a:lnTo>
                <a:lnTo>
                  <a:pt x="928103" y="227076"/>
                </a:lnTo>
                <a:lnTo>
                  <a:pt x="928103" y="0"/>
                </a:lnTo>
                <a:lnTo>
                  <a:pt x="914387" y="0"/>
                </a:lnTo>
                <a:lnTo>
                  <a:pt x="914387" y="227076"/>
                </a:lnTo>
                <a:lnTo>
                  <a:pt x="623303" y="227076"/>
                </a:lnTo>
                <a:lnTo>
                  <a:pt x="623303" y="0"/>
                </a:lnTo>
                <a:lnTo>
                  <a:pt x="609587" y="0"/>
                </a:lnTo>
                <a:lnTo>
                  <a:pt x="609587" y="227076"/>
                </a:lnTo>
                <a:lnTo>
                  <a:pt x="318516" y="227076"/>
                </a:lnTo>
                <a:lnTo>
                  <a:pt x="318516" y="0"/>
                </a:lnTo>
                <a:lnTo>
                  <a:pt x="304800" y="0"/>
                </a:lnTo>
                <a:lnTo>
                  <a:pt x="304800" y="227076"/>
                </a:lnTo>
                <a:lnTo>
                  <a:pt x="15240" y="227076"/>
                </a:lnTo>
                <a:lnTo>
                  <a:pt x="15240" y="239268"/>
                </a:lnTo>
                <a:lnTo>
                  <a:pt x="304800" y="239268"/>
                </a:lnTo>
                <a:lnTo>
                  <a:pt x="318516" y="239268"/>
                </a:lnTo>
                <a:lnTo>
                  <a:pt x="6109716" y="239268"/>
                </a:lnTo>
                <a:lnTo>
                  <a:pt x="6109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9826" y="1745998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3767" y="1703342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7807" y="1745998"/>
            <a:ext cx="247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1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5019" y="1745998"/>
            <a:ext cx="247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1</a:t>
            </a:r>
            <a:r>
              <a:rPr sz="1600" spc="-5" dirty="0"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9254" y="1745998"/>
            <a:ext cx="247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2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4998" y="2446370"/>
            <a:ext cx="163195" cy="1702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12700" marR="5080" algn="just">
              <a:lnSpc>
                <a:spcPct val="125000"/>
              </a:lnSpc>
              <a:spcBef>
                <a:spcPts val="600"/>
              </a:spcBef>
            </a:pP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 D  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5820" y="3765803"/>
            <a:ext cx="623570" cy="317500"/>
          </a:xfrm>
          <a:custGeom>
            <a:avLst/>
            <a:gdLst/>
            <a:ahLst/>
            <a:cxnLst/>
            <a:rect l="l" t="t" r="r" b="b"/>
            <a:pathLst>
              <a:path w="623570" h="317500">
                <a:moveTo>
                  <a:pt x="13716" y="13716"/>
                </a:moveTo>
                <a:lnTo>
                  <a:pt x="0" y="13716"/>
                </a:lnTo>
                <a:lnTo>
                  <a:pt x="0" y="304800"/>
                </a:lnTo>
                <a:lnTo>
                  <a:pt x="13716" y="304800"/>
                </a:lnTo>
                <a:lnTo>
                  <a:pt x="13716" y="13716"/>
                </a:lnTo>
                <a:close/>
              </a:path>
              <a:path w="623570" h="317500">
                <a:moveTo>
                  <a:pt x="609600" y="304800"/>
                </a:moveTo>
                <a:lnTo>
                  <a:pt x="15240" y="304800"/>
                </a:lnTo>
                <a:lnTo>
                  <a:pt x="15240" y="317004"/>
                </a:lnTo>
                <a:lnTo>
                  <a:pt x="609600" y="317004"/>
                </a:lnTo>
                <a:lnTo>
                  <a:pt x="609600" y="304800"/>
                </a:lnTo>
                <a:close/>
              </a:path>
              <a:path w="623570" h="317500">
                <a:moveTo>
                  <a:pt x="623316" y="13716"/>
                </a:moveTo>
                <a:lnTo>
                  <a:pt x="609600" y="13716"/>
                </a:lnTo>
                <a:lnTo>
                  <a:pt x="609600" y="304800"/>
                </a:lnTo>
                <a:lnTo>
                  <a:pt x="623316" y="304800"/>
                </a:lnTo>
                <a:lnTo>
                  <a:pt x="623316" y="13716"/>
                </a:lnTo>
                <a:close/>
              </a:path>
              <a:path w="623570" h="317500">
                <a:moveTo>
                  <a:pt x="623316" y="0"/>
                </a:moveTo>
                <a:lnTo>
                  <a:pt x="1524" y="0"/>
                </a:lnTo>
                <a:lnTo>
                  <a:pt x="1524" y="12204"/>
                </a:lnTo>
                <a:lnTo>
                  <a:pt x="623316" y="12204"/>
                </a:lnTo>
                <a:lnTo>
                  <a:pt x="623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5420" y="3156203"/>
            <a:ext cx="2757170" cy="622300"/>
          </a:xfrm>
          <a:custGeom>
            <a:avLst/>
            <a:gdLst/>
            <a:ahLst/>
            <a:cxnLst/>
            <a:rect l="l" t="t" r="r" b="b"/>
            <a:pathLst>
              <a:path w="2757170" h="622300">
                <a:moveTo>
                  <a:pt x="13716" y="13716"/>
                </a:moveTo>
                <a:lnTo>
                  <a:pt x="0" y="13716"/>
                </a:lnTo>
                <a:lnTo>
                  <a:pt x="0" y="304800"/>
                </a:lnTo>
                <a:lnTo>
                  <a:pt x="13716" y="304800"/>
                </a:lnTo>
                <a:lnTo>
                  <a:pt x="13716" y="13716"/>
                </a:lnTo>
                <a:close/>
              </a:path>
              <a:path w="2757170" h="622300">
                <a:moveTo>
                  <a:pt x="1219200" y="304800"/>
                </a:moveTo>
                <a:lnTo>
                  <a:pt x="15240" y="304800"/>
                </a:lnTo>
                <a:lnTo>
                  <a:pt x="15240" y="317004"/>
                </a:lnTo>
                <a:lnTo>
                  <a:pt x="1219200" y="317004"/>
                </a:lnTo>
                <a:lnTo>
                  <a:pt x="1219200" y="304800"/>
                </a:lnTo>
                <a:close/>
              </a:path>
              <a:path w="2757170" h="622300">
                <a:moveTo>
                  <a:pt x="1219200" y="0"/>
                </a:moveTo>
                <a:lnTo>
                  <a:pt x="15240" y="0"/>
                </a:lnTo>
                <a:lnTo>
                  <a:pt x="15240" y="12204"/>
                </a:lnTo>
                <a:lnTo>
                  <a:pt x="1219200" y="12204"/>
                </a:lnTo>
                <a:lnTo>
                  <a:pt x="1219200" y="0"/>
                </a:lnTo>
                <a:close/>
              </a:path>
              <a:path w="2757170" h="622300">
                <a:moveTo>
                  <a:pt x="1232916" y="318516"/>
                </a:moveTo>
                <a:lnTo>
                  <a:pt x="1219200" y="318516"/>
                </a:lnTo>
                <a:lnTo>
                  <a:pt x="1219200" y="609600"/>
                </a:lnTo>
                <a:lnTo>
                  <a:pt x="1232916" y="609600"/>
                </a:lnTo>
                <a:lnTo>
                  <a:pt x="1232916" y="318516"/>
                </a:lnTo>
                <a:close/>
              </a:path>
              <a:path w="2757170" h="622300">
                <a:moveTo>
                  <a:pt x="1232916" y="13716"/>
                </a:moveTo>
                <a:lnTo>
                  <a:pt x="1219200" y="13716"/>
                </a:lnTo>
                <a:lnTo>
                  <a:pt x="1219200" y="304800"/>
                </a:lnTo>
                <a:lnTo>
                  <a:pt x="1232916" y="304800"/>
                </a:lnTo>
                <a:lnTo>
                  <a:pt x="1232916" y="13716"/>
                </a:lnTo>
                <a:close/>
              </a:path>
              <a:path w="2757170" h="622300">
                <a:moveTo>
                  <a:pt x="2743187" y="609600"/>
                </a:moveTo>
                <a:lnTo>
                  <a:pt x="1234440" y="609600"/>
                </a:lnTo>
                <a:lnTo>
                  <a:pt x="1234440" y="621804"/>
                </a:lnTo>
                <a:lnTo>
                  <a:pt x="2743187" y="621804"/>
                </a:lnTo>
                <a:lnTo>
                  <a:pt x="2743187" y="609600"/>
                </a:lnTo>
                <a:close/>
              </a:path>
              <a:path w="2757170" h="622300">
                <a:moveTo>
                  <a:pt x="2743200" y="304800"/>
                </a:moveTo>
                <a:lnTo>
                  <a:pt x="1234440" y="304800"/>
                </a:lnTo>
                <a:lnTo>
                  <a:pt x="1234440" y="317004"/>
                </a:lnTo>
                <a:lnTo>
                  <a:pt x="2743200" y="317004"/>
                </a:lnTo>
                <a:lnTo>
                  <a:pt x="2743200" y="304800"/>
                </a:lnTo>
                <a:close/>
              </a:path>
              <a:path w="2757170" h="622300">
                <a:moveTo>
                  <a:pt x="2756916" y="318516"/>
                </a:moveTo>
                <a:lnTo>
                  <a:pt x="2743200" y="318516"/>
                </a:lnTo>
                <a:lnTo>
                  <a:pt x="2743200" y="609600"/>
                </a:lnTo>
                <a:lnTo>
                  <a:pt x="2756916" y="609600"/>
                </a:lnTo>
                <a:lnTo>
                  <a:pt x="2756916" y="318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979" y="4393367"/>
            <a:ext cx="3618895" cy="223347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61944" y="4451603"/>
            <a:ext cx="1141730" cy="32321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4381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45"/>
              </a:spcBef>
            </a:pPr>
            <a:r>
              <a:rPr sz="1500" dirty="0">
                <a:latin typeface="Tahoma"/>
                <a:cs typeface="Tahoma"/>
              </a:rPr>
              <a:t>Burst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Time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18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20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SJF</a:t>
            </a:r>
            <a:r>
              <a:rPr dirty="0"/>
              <a:t> </a:t>
            </a:r>
            <a:r>
              <a:rPr spc="-5" dirty="0"/>
              <a:t>(Non-preemptive)</a:t>
            </a:r>
            <a:r>
              <a:rPr spc="25"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5453854"/>
            <a:ext cx="6156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Average </a:t>
            </a:r>
            <a:r>
              <a:rPr sz="2100" dirty="0">
                <a:latin typeface="Tahoma"/>
                <a:cs typeface="Tahoma"/>
              </a:rPr>
              <a:t>waiting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=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(3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+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16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+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9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+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0) /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4 =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7</a:t>
            </a:r>
            <a:endParaRPr sz="2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96055" y="1725167"/>
          <a:ext cx="3023870" cy="1853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Process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Burst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1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2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3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4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53439" y="3931920"/>
            <a:ext cx="8354695" cy="607060"/>
          </a:xfrm>
          <a:custGeom>
            <a:avLst/>
            <a:gdLst/>
            <a:ahLst/>
            <a:cxnLst/>
            <a:rect l="l" t="t" r="r" b="b"/>
            <a:pathLst>
              <a:path w="8354695" h="607060">
                <a:moveTo>
                  <a:pt x="8354568" y="606552"/>
                </a:moveTo>
                <a:lnTo>
                  <a:pt x="0" y="606552"/>
                </a:lnTo>
                <a:lnTo>
                  <a:pt x="0" y="0"/>
                </a:lnTo>
                <a:lnTo>
                  <a:pt x="8354568" y="0"/>
                </a:lnTo>
                <a:lnTo>
                  <a:pt x="8354568" y="4572"/>
                </a:lnTo>
                <a:lnTo>
                  <a:pt x="10667" y="4572"/>
                </a:lnTo>
                <a:lnTo>
                  <a:pt x="4571" y="9144"/>
                </a:lnTo>
                <a:lnTo>
                  <a:pt x="10667" y="9144"/>
                </a:lnTo>
                <a:lnTo>
                  <a:pt x="10667" y="595884"/>
                </a:lnTo>
                <a:lnTo>
                  <a:pt x="4571" y="595884"/>
                </a:lnTo>
                <a:lnTo>
                  <a:pt x="10667" y="601980"/>
                </a:lnTo>
                <a:lnTo>
                  <a:pt x="8354568" y="601980"/>
                </a:lnTo>
                <a:lnTo>
                  <a:pt x="8354568" y="606552"/>
                </a:lnTo>
                <a:close/>
              </a:path>
              <a:path w="8354695" h="607060">
                <a:moveTo>
                  <a:pt x="10667" y="9144"/>
                </a:moveTo>
                <a:lnTo>
                  <a:pt x="4571" y="9144"/>
                </a:lnTo>
                <a:lnTo>
                  <a:pt x="10667" y="4572"/>
                </a:lnTo>
                <a:lnTo>
                  <a:pt x="10667" y="9144"/>
                </a:lnTo>
                <a:close/>
              </a:path>
              <a:path w="8354695" h="607060">
                <a:moveTo>
                  <a:pt x="8345424" y="9144"/>
                </a:moveTo>
                <a:lnTo>
                  <a:pt x="10667" y="9144"/>
                </a:lnTo>
                <a:lnTo>
                  <a:pt x="10667" y="4572"/>
                </a:lnTo>
                <a:lnTo>
                  <a:pt x="8345424" y="4572"/>
                </a:lnTo>
                <a:lnTo>
                  <a:pt x="8345424" y="9144"/>
                </a:lnTo>
                <a:close/>
              </a:path>
              <a:path w="8354695" h="607060">
                <a:moveTo>
                  <a:pt x="8345424" y="601980"/>
                </a:moveTo>
                <a:lnTo>
                  <a:pt x="8345424" y="4572"/>
                </a:lnTo>
                <a:lnTo>
                  <a:pt x="8349996" y="9144"/>
                </a:lnTo>
                <a:lnTo>
                  <a:pt x="8354568" y="9144"/>
                </a:lnTo>
                <a:lnTo>
                  <a:pt x="8354568" y="595884"/>
                </a:lnTo>
                <a:lnTo>
                  <a:pt x="8349996" y="595884"/>
                </a:lnTo>
                <a:lnTo>
                  <a:pt x="8345424" y="601980"/>
                </a:lnTo>
                <a:close/>
              </a:path>
              <a:path w="8354695" h="607060">
                <a:moveTo>
                  <a:pt x="8354568" y="9144"/>
                </a:moveTo>
                <a:lnTo>
                  <a:pt x="8349996" y="9144"/>
                </a:lnTo>
                <a:lnTo>
                  <a:pt x="8345424" y="4572"/>
                </a:lnTo>
                <a:lnTo>
                  <a:pt x="8354568" y="4572"/>
                </a:lnTo>
                <a:lnTo>
                  <a:pt x="8354568" y="9144"/>
                </a:lnTo>
                <a:close/>
              </a:path>
              <a:path w="8354695" h="607060">
                <a:moveTo>
                  <a:pt x="10667" y="601980"/>
                </a:moveTo>
                <a:lnTo>
                  <a:pt x="4571" y="595884"/>
                </a:lnTo>
                <a:lnTo>
                  <a:pt x="10667" y="595884"/>
                </a:lnTo>
                <a:lnTo>
                  <a:pt x="10667" y="601980"/>
                </a:lnTo>
                <a:close/>
              </a:path>
              <a:path w="8354695" h="607060">
                <a:moveTo>
                  <a:pt x="8345424" y="601980"/>
                </a:moveTo>
                <a:lnTo>
                  <a:pt x="10667" y="601980"/>
                </a:lnTo>
                <a:lnTo>
                  <a:pt x="10667" y="595884"/>
                </a:lnTo>
                <a:lnTo>
                  <a:pt x="8345424" y="595884"/>
                </a:lnTo>
                <a:lnTo>
                  <a:pt x="8345424" y="601980"/>
                </a:lnTo>
                <a:close/>
              </a:path>
              <a:path w="8354695" h="607060">
                <a:moveTo>
                  <a:pt x="8354568" y="601980"/>
                </a:moveTo>
                <a:lnTo>
                  <a:pt x="8345424" y="601980"/>
                </a:lnTo>
                <a:lnTo>
                  <a:pt x="8349996" y="595884"/>
                </a:lnTo>
                <a:lnTo>
                  <a:pt x="8354568" y="595884"/>
                </a:lnTo>
                <a:lnTo>
                  <a:pt x="8354568" y="601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3317" y="4114256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4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3969" y="4085346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3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6608" y="4106666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9764" y="3936491"/>
            <a:ext cx="9525" cy="641985"/>
          </a:xfrm>
          <a:custGeom>
            <a:avLst/>
            <a:gdLst/>
            <a:ahLst/>
            <a:cxnLst/>
            <a:rect l="l" t="t" r="r" b="b"/>
            <a:pathLst>
              <a:path w="9525" h="641985">
                <a:moveTo>
                  <a:pt x="9143" y="641604"/>
                </a:moveTo>
                <a:lnTo>
                  <a:pt x="0" y="641604"/>
                </a:lnTo>
                <a:lnTo>
                  <a:pt x="0" y="0"/>
                </a:lnTo>
                <a:lnTo>
                  <a:pt x="9143" y="0"/>
                </a:lnTo>
                <a:lnTo>
                  <a:pt x="9143" y="641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81454" y="460962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4745" y="4559288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856" y="460962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3640" y="3907535"/>
            <a:ext cx="4354195" cy="634365"/>
          </a:xfrm>
          <a:custGeom>
            <a:avLst/>
            <a:gdLst/>
            <a:ahLst/>
            <a:cxnLst/>
            <a:rect l="l" t="t" r="r" b="b"/>
            <a:pathLst>
              <a:path w="4354195" h="634364">
                <a:moveTo>
                  <a:pt x="10668" y="0"/>
                </a:moveTo>
                <a:lnTo>
                  <a:pt x="0" y="0"/>
                </a:lnTo>
                <a:lnTo>
                  <a:pt x="0" y="633984"/>
                </a:lnTo>
                <a:lnTo>
                  <a:pt x="10668" y="633984"/>
                </a:lnTo>
                <a:lnTo>
                  <a:pt x="10668" y="0"/>
                </a:lnTo>
                <a:close/>
              </a:path>
              <a:path w="4354195" h="634364">
                <a:moveTo>
                  <a:pt x="4354055" y="28956"/>
                </a:moveTo>
                <a:lnTo>
                  <a:pt x="4344924" y="28956"/>
                </a:lnTo>
                <a:lnTo>
                  <a:pt x="4344924" y="618756"/>
                </a:lnTo>
                <a:lnTo>
                  <a:pt x="4354055" y="618756"/>
                </a:lnTo>
                <a:lnTo>
                  <a:pt x="4354055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99173" y="463094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859281" y="4085346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62769" y="4609629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2</a:t>
            </a:r>
            <a:r>
              <a:rPr sz="180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5834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666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Level</a:t>
            </a:r>
            <a:r>
              <a:rPr spc="-25" dirty="0"/>
              <a:t> </a:t>
            </a:r>
            <a:r>
              <a:rPr spc="-5" dirty="0"/>
              <a:t>Scheduling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2231136"/>
            <a:ext cx="7174992" cy="34762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12047" y="6871149"/>
            <a:ext cx="104076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3</a:t>
            </a:r>
            <a:r>
              <a:rPr sz="1400" spc="-5" dirty="0">
                <a:latin typeface="Tahoma"/>
                <a:cs typeface="Tahoma"/>
              </a:rPr>
              <a:t>-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uling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5916" y="6871149"/>
            <a:ext cx="17526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520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SJF</a:t>
            </a:r>
            <a:r>
              <a:rPr dirty="0"/>
              <a:t> </a:t>
            </a:r>
            <a:r>
              <a:rPr spc="-5" dirty="0"/>
              <a:t>(Non-preemptive)</a:t>
            </a:r>
            <a:r>
              <a:rPr spc="25"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75560" y="1720595"/>
          <a:ext cx="4192904" cy="1854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Process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Arrival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Burst</a:t>
                      </a:r>
                      <a:r>
                        <a:rPr sz="18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1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2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3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4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37003" y="4169664"/>
            <a:ext cx="5267325" cy="620395"/>
          </a:xfrm>
          <a:custGeom>
            <a:avLst/>
            <a:gdLst/>
            <a:ahLst/>
            <a:cxnLst/>
            <a:rect l="l" t="t" r="r" b="b"/>
            <a:pathLst>
              <a:path w="5267325" h="620395">
                <a:moveTo>
                  <a:pt x="5266944" y="620268"/>
                </a:moveTo>
                <a:lnTo>
                  <a:pt x="0" y="620268"/>
                </a:lnTo>
                <a:lnTo>
                  <a:pt x="0" y="0"/>
                </a:lnTo>
                <a:lnTo>
                  <a:pt x="5266944" y="0"/>
                </a:lnTo>
                <a:lnTo>
                  <a:pt x="526694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609600"/>
                </a:lnTo>
                <a:lnTo>
                  <a:pt x="4572" y="609600"/>
                </a:lnTo>
                <a:lnTo>
                  <a:pt x="9144" y="614172"/>
                </a:lnTo>
                <a:lnTo>
                  <a:pt x="5266944" y="614172"/>
                </a:lnTo>
                <a:lnTo>
                  <a:pt x="5266944" y="620268"/>
                </a:lnTo>
                <a:close/>
              </a:path>
              <a:path w="5267325" h="620395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5267325" h="620395">
                <a:moveTo>
                  <a:pt x="525780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5257800" y="4572"/>
                </a:lnTo>
                <a:lnTo>
                  <a:pt x="5257800" y="10668"/>
                </a:lnTo>
                <a:close/>
              </a:path>
              <a:path w="5267325" h="620395">
                <a:moveTo>
                  <a:pt x="5257800" y="614172"/>
                </a:moveTo>
                <a:lnTo>
                  <a:pt x="5257800" y="4572"/>
                </a:lnTo>
                <a:lnTo>
                  <a:pt x="5262372" y="10668"/>
                </a:lnTo>
                <a:lnTo>
                  <a:pt x="5266944" y="10668"/>
                </a:lnTo>
                <a:lnTo>
                  <a:pt x="5266944" y="609600"/>
                </a:lnTo>
                <a:lnTo>
                  <a:pt x="5262372" y="609600"/>
                </a:lnTo>
                <a:lnTo>
                  <a:pt x="5257800" y="614172"/>
                </a:lnTo>
                <a:close/>
              </a:path>
              <a:path w="5267325" h="620395">
                <a:moveTo>
                  <a:pt x="5266944" y="10668"/>
                </a:moveTo>
                <a:lnTo>
                  <a:pt x="5262372" y="10668"/>
                </a:lnTo>
                <a:lnTo>
                  <a:pt x="5257800" y="4572"/>
                </a:lnTo>
                <a:lnTo>
                  <a:pt x="5266944" y="4572"/>
                </a:lnTo>
                <a:lnTo>
                  <a:pt x="5266944" y="10668"/>
                </a:lnTo>
                <a:close/>
              </a:path>
              <a:path w="5267325" h="620395">
                <a:moveTo>
                  <a:pt x="9144" y="614172"/>
                </a:moveTo>
                <a:lnTo>
                  <a:pt x="4572" y="609600"/>
                </a:lnTo>
                <a:lnTo>
                  <a:pt x="9144" y="609600"/>
                </a:lnTo>
                <a:lnTo>
                  <a:pt x="9144" y="614172"/>
                </a:lnTo>
                <a:close/>
              </a:path>
              <a:path w="5267325" h="620395">
                <a:moveTo>
                  <a:pt x="5257800" y="614172"/>
                </a:moveTo>
                <a:lnTo>
                  <a:pt x="9144" y="614172"/>
                </a:lnTo>
                <a:lnTo>
                  <a:pt x="9144" y="609600"/>
                </a:lnTo>
                <a:lnTo>
                  <a:pt x="5257800" y="609600"/>
                </a:lnTo>
                <a:lnTo>
                  <a:pt x="5257800" y="614172"/>
                </a:lnTo>
                <a:close/>
              </a:path>
              <a:path w="5267325" h="620395">
                <a:moveTo>
                  <a:pt x="5266944" y="614172"/>
                </a:moveTo>
                <a:lnTo>
                  <a:pt x="5257800" y="614172"/>
                </a:lnTo>
                <a:lnTo>
                  <a:pt x="5262372" y="609600"/>
                </a:lnTo>
                <a:lnTo>
                  <a:pt x="5266944" y="609600"/>
                </a:lnTo>
                <a:lnTo>
                  <a:pt x="5266944" y="614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98953" y="4283473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9149" y="4283473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P</a:t>
            </a:r>
            <a:r>
              <a:rPr sz="1800" baseline="-20833" dirty="0">
                <a:solidFill>
                  <a:srgbClr val="008000"/>
                </a:solidFill>
                <a:latin typeface="Tahoma"/>
                <a:cs typeface="Tahoma"/>
              </a:rPr>
              <a:t>3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2096" y="4284924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3300"/>
                </a:solidFill>
                <a:latin typeface="Tahoma"/>
                <a:cs typeface="Tahoma"/>
              </a:rPr>
              <a:t>P</a:t>
            </a:r>
            <a:r>
              <a:rPr sz="1800" baseline="-20833" dirty="0">
                <a:solidFill>
                  <a:srgbClr val="CC3300"/>
                </a:solidFill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7004" y="4174235"/>
            <a:ext cx="5267325" cy="838835"/>
          </a:xfrm>
          <a:custGeom>
            <a:avLst/>
            <a:gdLst/>
            <a:ahLst/>
            <a:cxnLst/>
            <a:rect l="l" t="t" r="r" b="b"/>
            <a:pathLst>
              <a:path w="5267325" h="838835">
                <a:moveTo>
                  <a:pt x="9144" y="609612"/>
                </a:moveTo>
                <a:lnTo>
                  <a:pt x="0" y="609612"/>
                </a:lnTo>
                <a:lnTo>
                  <a:pt x="0" y="838212"/>
                </a:lnTo>
                <a:lnTo>
                  <a:pt x="9144" y="838212"/>
                </a:lnTo>
                <a:lnTo>
                  <a:pt x="9144" y="609612"/>
                </a:lnTo>
                <a:close/>
              </a:path>
              <a:path w="5267325" h="838835">
                <a:moveTo>
                  <a:pt x="694944" y="498348"/>
                </a:moveTo>
                <a:lnTo>
                  <a:pt x="685787" y="498348"/>
                </a:lnTo>
                <a:lnTo>
                  <a:pt x="685787" y="726948"/>
                </a:lnTo>
                <a:lnTo>
                  <a:pt x="694944" y="726948"/>
                </a:lnTo>
                <a:lnTo>
                  <a:pt x="694944" y="498348"/>
                </a:lnTo>
                <a:close/>
              </a:path>
              <a:path w="5267325" h="838835">
                <a:moveTo>
                  <a:pt x="2295144" y="0"/>
                </a:moveTo>
                <a:lnTo>
                  <a:pt x="2285987" y="0"/>
                </a:lnTo>
                <a:lnTo>
                  <a:pt x="2285987" y="838200"/>
                </a:lnTo>
                <a:lnTo>
                  <a:pt x="2295144" y="838200"/>
                </a:lnTo>
                <a:lnTo>
                  <a:pt x="2295144" y="0"/>
                </a:lnTo>
                <a:close/>
              </a:path>
              <a:path w="5267325" h="838835">
                <a:moveTo>
                  <a:pt x="2752344" y="12"/>
                </a:moveTo>
                <a:lnTo>
                  <a:pt x="2743187" y="12"/>
                </a:lnTo>
                <a:lnTo>
                  <a:pt x="2743187" y="609612"/>
                </a:lnTo>
                <a:lnTo>
                  <a:pt x="2752344" y="609612"/>
                </a:lnTo>
                <a:lnTo>
                  <a:pt x="2752344" y="12"/>
                </a:lnTo>
                <a:close/>
              </a:path>
              <a:path w="5267325" h="838835">
                <a:moveTo>
                  <a:pt x="5266944" y="609612"/>
                </a:moveTo>
                <a:lnTo>
                  <a:pt x="5257800" y="609612"/>
                </a:lnTo>
                <a:lnTo>
                  <a:pt x="5257800" y="838212"/>
                </a:lnTo>
                <a:lnTo>
                  <a:pt x="5266944" y="838212"/>
                </a:lnTo>
                <a:lnTo>
                  <a:pt x="5266944" y="609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06770" y="4969271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584" y="4969271"/>
            <a:ext cx="3149600" cy="117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9810">
              <a:lnSpc>
                <a:spcPct val="100000"/>
              </a:lnSpc>
              <a:spcBef>
                <a:spcPts val="100"/>
              </a:spcBef>
              <a:tabLst>
                <a:tab pos="2016125" algn="l"/>
              </a:tabLst>
            </a:pPr>
            <a:r>
              <a:rPr sz="1800" dirty="0">
                <a:latin typeface="Tahoma"/>
                <a:cs typeface="Tahoma"/>
              </a:rPr>
              <a:t>0	3</a:t>
            </a:r>
            <a:endParaRPr sz="18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1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Average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waiting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4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</a:t>
            </a:r>
            <a:r>
              <a:rPr sz="1900" spc="-10" dirty="0">
                <a:latin typeface="Tahoma"/>
                <a:cs typeface="Tahoma"/>
              </a:rPr>
              <a:t>(0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6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3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7)/4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4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6544" y="4283473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933FF"/>
                </a:solidFill>
                <a:latin typeface="Tahoma"/>
                <a:cs typeface="Tahoma"/>
              </a:rPr>
              <a:t>P</a:t>
            </a:r>
            <a:r>
              <a:rPr sz="1800" baseline="-20833" dirty="0">
                <a:solidFill>
                  <a:srgbClr val="9933FF"/>
                </a:solidFill>
                <a:latin typeface="Tahoma"/>
                <a:cs typeface="Tahoma"/>
              </a:rPr>
              <a:t>4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1804" y="4174248"/>
            <a:ext cx="3667125" cy="838200"/>
          </a:xfrm>
          <a:custGeom>
            <a:avLst/>
            <a:gdLst/>
            <a:ahLst/>
            <a:cxnLst/>
            <a:rect l="l" t="t" r="r" b="b"/>
            <a:pathLst>
              <a:path w="3667125" h="838200">
                <a:moveTo>
                  <a:pt x="9144" y="498348"/>
                </a:moveTo>
                <a:lnTo>
                  <a:pt x="0" y="498348"/>
                </a:lnTo>
                <a:lnTo>
                  <a:pt x="0" y="726948"/>
                </a:lnTo>
                <a:lnTo>
                  <a:pt x="9144" y="726948"/>
                </a:lnTo>
                <a:lnTo>
                  <a:pt x="9144" y="498348"/>
                </a:lnTo>
                <a:close/>
              </a:path>
              <a:path w="3667125" h="838200">
                <a:moveTo>
                  <a:pt x="771144" y="498348"/>
                </a:moveTo>
                <a:lnTo>
                  <a:pt x="761987" y="498348"/>
                </a:lnTo>
                <a:lnTo>
                  <a:pt x="761987" y="726948"/>
                </a:lnTo>
                <a:lnTo>
                  <a:pt x="771144" y="726948"/>
                </a:lnTo>
                <a:lnTo>
                  <a:pt x="771144" y="498348"/>
                </a:lnTo>
                <a:close/>
              </a:path>
              <a:path w="3667125" h="838200">
                <a:moveTo>
                  <a:pt x="1152144" y="498348"/>
                </a:moveTo>
                <a:lnTo>
                  <a:pt x="1142987" y="498348"/>
                </a:lnTo>
                <a:lnTo>
                  <a:pt x="1142987" y="726948"/>
                </a:lnTo>
                <a:lnTo>
                  <a:pt x="1152144" y="726948"/>
                </a:lnTo>
                <a:lnTo>
                  <a:pt x="1152144" y="498348"/>
                </a:lnTo>
                <a:close/>
              </a:path>
              <a:path w="3667125" h="838200">
                <a:moveTo>
                  <a:pt x="1456944" y="498348"/>
                </a:moveTo>
                <a:lnTo>
                  <a:pt x="1447787" y="498348"/>
                </a:lnTo>
                <a:lnTo>
                  <a:pt x="1447787" y="726948"/>
                </a:lnTo>
                <a:lnTo>
                  <a:pt x="1456944" y="726948"/>
                </a:lnTo>
                <a:lnTo>
                  <a:pt x="1456944" y="498348"/>
                </a:lnTo>
                <a:close/>
              </a:path>
              <a:path w="3667125" h="838200">
                <a:moveTo>
                  <a:pt x="1761744" y="498348"/>
                </a:moveTo>
                <a:lnTo>
                  <a:pt x="1752587" y="498348"/>
                </a:lnTo>
                <a:lnTo>
                  <a:pt x="1752587" y="726948"/>
                </a:lnTo>
                <a:lnTo>
                  <a:pt x="1761744" y="726948"/>
                </a:lnTo>
                <a:lnTo>
                  <a:pt x="1761744" y="498348"/>
                </a:lnTo>
                <a:close/>
              </a:path>
              <a:path w="3667125" h="838200">
                <a:moveTo>
                  <a:pt x="2447544" y="609600"/>
                </a:moveTo>
                <a:lnTo>
                  <a:pt x="2438387" y="609600"/>
                </a:lnTo>
                <a:lnTo>
                  <a:pt x="2438387" y="838200"/>
                </a:lnTo>
                <a:lnTo>
                  <a:pt x="2447544" y="838200"/>
                </a:lnTo>
                <a:lnTo>
                  <a:pt x="2447544" y="609600"/>
                </a:lnTo>
                <a:close/>
              </a:path>
              <a:path w="3667125" h="838200">
                <a:moveTo>
                  <a:pt x="3666744" y="0"/>
                </a:moveTo>
                <a:lnTo>
                  <a:pt x="3657600" y="0"/>
                </a:lnTo>
                <a:lnTo>
                  <a:pt x="3657600" y="609600"/>
                </a:lnTo>
                <a:lnTo>
                  <a:pt x="3666744" y="609600"/>
                </a:lnTo>
                <a:lnTo>
                  <a:pt x="3666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53881" y="4969271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latin typeface="Tahoma"/>
                <a:cs typeface="Tahoma"/>
              </a:rPr>
              <a:t>7	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1204" y="4672596"/>
            <a:ext cx="847725" cy="340360"/>
          </a:xfrm>
          <a:custGeom>
            <a:avLst/>
            <a:gdLst/>
            <a:ahLst/>
            <a:cxnLst/>
            <a:rect l="l" t="t" r="r" b="b"/>
            <a:pathLst>
              <a:path w="847725" h="340360">
                <a:moveTo>
                  <a:pt x="9144" y="0"/>
                </a:moveTo>
                <a:lnTo>
                  <a:pt x="0" y="0"/>
                </a:lnTo>
                <a:lnTo>
                  <a:pt x="0" y="228600"/>
                </a:lnTo>
                <a:lnTo>
                  <a:pt x="9144" y="228600"/>
                </a:lnTo>
                <a:lnTo>
                  <a:pt x="9144" y="0"/>
                </a:lnTo>
                <a:close/>
              </a:path>
              <a:path w="847725" h="340360">
                <a:moveTo>
                  <a:pt x="313944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313944" y="228600"/>
                </a:lnTo>
                <a:lnTo>
                  <a:pt x="313944" y="0"/>
                </a:lnTo>
                <a:close/>
              </a:path>
              <a:path w="847725" h="340360">
                <a:moveTo>
                  <a:pt x="618744" y="0"/>
                </a:moveTo>
                <a:lnTo>
                  <a:pt x="609600" y="0"/>
                </a:lnTo>
                <a:lnTo>
                  <a:pt x="609600" y="228600"/>
                </a:lnTo>
                <a:lnTo>
                  <a:pt x="618744" y="228600"/>
                </a:lnTo>
                <a:lnTo>
                  <a:pt x="618744" y="0"/>
                </a:lnTo>
                <a:close/>
              </a:path>
              <a:path w="847725" h="340360">
                <a:moveTo>
                  <a:pt x="847344" y="111252"/>
                </a:moveTo>
                <a:lnTo>
                  <a:pt x="838200" y="111252"/>
                </a:lnTo>
                <a:lnTo>
                  <a:pt x="838200" y="339852"/>
                </a:lnTo>
                <a:lnTo>
                  <a:pt x="847344" y="339852"/>
                </a:lnTo>
                <a:lnTo>
                  <a:pt x="84734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55640" y="4969271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27375" y="4283963"/>
            <a:ext cx="2057400" cy="86995"/>
          </a:xfrm>
          <a:custGeom>
            <a:avLst/>
            <a:gdLst/>
            <a:ahLst/>
            <a:cxnLst/>
            <a:rect l="l" t="t" r="r" b="b"/>
            <a:pathLst>
              <a:path w="2057400" h="86995">
                <a:moveTo>
                  <a:pt x="85344" y="86868"/>
                </a:moveTo>
                <a:lnTo>
                  <a:pt x="0" y="42672"/>
                </a:lnTo>
                <a:lnTo>
                  <a:pt x="85344" y="0"/>
                </a:lnTo>
                <a:lnTo>
                  <a:pt x="85344" y="28956"/>
                </a:lnTo>
                <a:lnTo>
                  <a:pt x="71628" y="28956"/>
                </a:lnTo>
                <a:lnTo>
                  <a:pt x="71628" y="57912"/>
                </a:lnTo>
                <a:lnTo>
                  <a:pt x="85344" y="57912"/>
                </a:lnTo>
                <a:lnTo>
                  <a:pt x="85344" y="86868"/>
                </a:lnTo>
                <a:close/>
              </a:path>
              <a:path w="2057400" h="86995">
                <a:moveTo>
                  <a:pt x="1972056" y="86868"/>
                </a:moveTo>
                <a:lnTo>
                  <a:pt x="1972056" y="0"/>
                </a:lnTo>
                <a:lnTo>
                  <a:pt x="2029968" y="28956"/>
                </a:lnTo>
                <a:lnTo>
                  <a:pt x="1985772" y="28956"/>
                </a:lnTo>
                <a:lnTo>
                  <a:pt x="1985772" y="57912"/>
                </a:lnTo>
                <a:lnTo>
                  <a:pt x="2027971" y="57912"/>
                </a:lnTo>
                <a:lnTo>
                  <a:pt x="1972056" y="86868"/>
                </a:lnTo>
                <a:close/>
              </a:path>
              <a:path w="2057400" h="86995">
                <a:moveTo>
                  <a:pt x="85344" y="57912"/>
                </a:moveTo>
                <a:lnTo>
                  <a:pt x="71628" y="57912"/>
                </a:lnTo>
                <a:lnTo>
                  <a:pt x="71628" y="28956"/>
                </a:lnTo>
                <a:lnTo>
                  <a:pt x="85344" y="28956"/>
                </a:lnTo>
                <a:lnTo>
                  <a:pt x="85344" y="57912"/>
                </a:lnTo>
                <a:close/>
              </a:path>
              <a:path w="2057400" h="86995">
                <a:moveTo>
                  <a:pt x="1972056" y="57912"/>
                </a:moveTo>
                <a:lnTo>
                  <a:pt x="85344" y="57912"/>
                </a:lnTo>
                <a:lnTo>
                  <a:pt x="85344" y="28956"/>
                </a:lnTo>
                <a:lnTo>
                  <a:pt x="1972056" y="28956"/>
                </a:lnTo>
                <a:lnTo>
                  <a:pt x="1972056" y="57912"/>
                </a:lnTo>
                <a:close/>
              </a:path>
              <a:path w="2057400" h="86995">
                <a:moveTo>
                  <a:pt x="2027971" y="57912"/>
                </a:moveTo>
                <a:lnTo>
                  <a:pt x="1985772" y="57912"/>
                </a:lnTo>
                <a:lnTo>
                  <a:pt x="1985772" y="28956"/>
                </a:lnTo>
                <a:lnTo>
                  <a:pt x="2029968" y="28956"/>
                </a:lnTo>
                <a:lnTo>
                  <a:pt x="2057400" y="42672"/>
                </a:lnTo>
                <a:lnTo>
                  <a:pt x="2027971" y="5791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389375" y="4436363"/>
            <a:ext cx="3510279" cy="464820"/>
            <a:chOff x="3389375" y="4436363"/>
            <a:chExt cx="3510279" cy="464820"/>
          </a:xfrm>
        </p:grpSpPr>
        <p:sp>
          <p:nvSpPr>
            <p:cNvPr id="18" name="object 18"/>
            <p:cNvSpPr/>
            <p:nvPr/>
          </p:nvSpPr>
          <p:spPr>
            <a:xfrm>
              <a:off x="6280404" y="4672596"/>
              <a:ext cx="619125" cy="228600"/>
            </a:xfrm>
            <a:custGeom>
              <a:avLst/>
              <a:gdLst/>
              <a:ahLst/>
              <a:cxnLst/>
              <a:rect l="l" t="t" r="r" b="b"/>
              <a:pathLst>
                <a:path w="6191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  <a:path w="619125" h="228600">
                  <a:moveTo>
                    <a:pt x="313944" y="0"/>
                  </a:moveTo>
                  <a:lnTo>
                    <a:pt x="304800" y="0"/>
                  </a:lnTo>
                  <a:lnTo>
                    <a:pt x="304800" y="228600"/>
                  </a:lnTo>
                  <a:lnTo>
                    <a:pt x="313944" y="228600"/>
                  </a:lnTo>
                  <a:lnTo>
                    <a:pt x="313944" y="0"/>
                  </a:lnTo>
                  <a:close/>
                </a:path>
                <a:path w="619125" h="228600">
                  <a:moveTo>
                    <a:pt x="618744" y="0"/>
                  </a:moveTo>
                  <a:lnTo>
                    <a:pt x="609600" y="0"/>
                  </a:lnTo>
                  <a:lnTo>
                    <a:pt x="609600" y="228600"/>
                  </a:lnTo>
                  <a:lnTo>
                    <a:pt x="618744" y="228600"/>
                  </a:lnTo>
                  <a:lnTo>
                    <a:pt x="618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9375" y="4436363"/>
              <a:ext cx="838200" cy="86995"/>
            </a:xfrm>
            <a:custGeom>
              <a:avLst/>
              <a:gdLst/>
              <a:ahLst/>
              <a:cxnLst/>
              <a:rect l="l" t="t" r="r" b="b"/>
              <a:pathLst>
                <a:path w="838200" h="86995">
                  <a:moveTo>
                    <a:pt x="85344" y="86868"/>
                  </a:moveTo>
                  <a:lnTo>
                    <a:pt x="0" y="42672"/>
                  </a:lnTo>
                  <a:lnTo>
                    <a:pt x="85344" y="0"/>
                  </a:lnTo>
                  <a:lnTo>
                    <a:pt x="85344" y="28956"/>
                  </a:lnTo>
                  <a:lnTo>
                    <a:pt x="71628" y="28956"/>
                  </a:lnTo>
                  <a:lnTo>
                    <a:pt x="71628" y="57912"/>
                  </a:lnTo>
                  <a:lnTo>
                    <a:pt x="85344" y="57912"/>
                  </a:lnTo>
                  <a:lnTo>
                    <a:pt x="85344" y="86868"/>
                  </a:lnTo>
                  <a:close/>
                </a:path>
                <a:path w="838200" h="86995">
                  <a:moveTo>
                    <a:pt x="752855" y="86868"/>
                  </a:moveTo>
                  <a:lnTo>
                    <a:pt x="752855" y="0"/>
                  </a:lnTo>
                  <a:lnTo>
                    <a:pt x="810768" y="28956"/>
                  </a:lnTo>
                  <a:lnTo>
                    <a:pt x="766572" y="28956"/>
                  </a:lnTo>
                  <a:lnTo>
                    <a:pt x="766572" y="57912"/>
                  </a:lnTo>
                  <a:lnTo>
                    <a:pt x="808771" y="57912"/>
                  </a:lnTo>
                  <a:lnTo>
                    <a:pt x="752855" y="86868"/>
                  </a:lnTo>
                  <a:close/>
                </a:path>
                <a:path w="838200" h="86995">
                  <a:moveTo>
                    <a:pt x="85344" y="57912"/>
                  </a:moveTo>
                  <a:lnTo>
                    <a:pt x="71628" y="57912"/>
                  </a:lnTo>
                  <a:lnTo>
                    <a:pt x="71628" y="28956"/>
                  </a:lnTo>
                  <a:lnTo>
                    <a:pt x="85344" y="28956"/>
                  </a:lnTo>
                  <a:lnTo>
                    <a:pt x="85344" y="57912"/>
                  </a:lnTo>
                  <a:close/>
                </a:path>
                <a:path w="838200" h="86995">
                  <a:moveTo>
                    <a:pt x="752855" y="57912"/>
                  </a:moveTo>
                  <a:lnTo>
                    <a:pt x="85344" y="57912"/>
                  </a:lnTo>
                  <a:lnTo>
                    <a:pt x="85344" y="28956"/>
                  </a:lnTo>
                  <a:lnTo>
                    <a:pt x="752855" y="28956"/>
                  </a:lnTo>
                  <a:lnTo>
                    <a:pt x="752855" y="57912"/>
                  </a:lnTo>
                  <a:close/>
                </a:path>
                <a:path w="838200" h="86995">
                  <a:moveTo>
                    <a:pt x="808771" y="57912"/>
                  </a:moveTo>
                  <a:lnTo>
                    <a:pt x="766572" y="57912"/>
                  </a:lnTo>
                  <a:lnTo>
                    <a:pt x="766572" y="28956"/>
                  </a:lnTo>
                  <a:lnTo>
                    <a:pt x="810768" y="28956"/>
                  </a:lnTo>
                  <a:lnTo>
                    <a:pt x="838200" y="42672"/>
                  </a:lnTo>
                  <a:lnTo>
                    <a:pt x="808771" y="5791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94175" y="4588763"/>
              <a:ext cx="2209800" cy="86995"/>
            </a:xfrm>
            <a:custGeom>
              <a:avLst/>
              <a:gdLst/>
              <a:ahLst/>
              <a:cxnLst/>
              <a:rect l="l" t="t" r="r" b="b"/>
              <a:pathLst>
                <a:path w="2209800" h="86995">
                  <a:moveTo>
                    <a:pt x="85344" y="86868"/>
                  </a:moveTo>
                  <a:lnTo>
                    <a:pt x="0" y="42672"/>
                  </a:lnTo>
                  <a:lnTo>
                    <a:pt x="85344" y="0"/>
                  </a:lnTo>
                  <a:lnTo>
                    <a:pt x="85344" y="28956"/>
                  </a:lnTo>
                  <a:lnTo>
                    <a:pt x="71628" y="28956"/>
                  </a:lnTo>
                  <a:lnTo>
                    <a:pt x="71628" y="57912"/>
                  </a:lnTo>
                  <a:lnTo>
                    <a:pt x="85344" y="57912"/>
                  </a:lnTo>
                  <a:lnTo>
                    <a:pt x="85344" y="86868"/>
                  </a:lnTo>
                  <a:close/>
                </a:path>
                <a:path w="2209800" h="86995">
                  <a:moveTo>
                    <a:pt x="2124456" y="86868"/>
                  </a:moveTo>
                  <a:lnTo>
                    <a:pt x="2124456" y="0"/>
                  </a:lnTo>
                  <a:lnTo>
                    <a:pt x="2182368" y="28956"/>
                  </a:lnTo>
                  <a:lnTo>
                    <a:pt x="2138172" y="28956"/>
                  </a:lnTo>
                  <a:lnTo>
                    <a:pt x="2138172" y="57912"/>
                  </a:lnTo>
                  <a:lnTo>
                    <a:pt x="2180371" y="57912"/>
                  </a:lnTo>
                  <a:lnTo>
                    <a:pt x="2124456" y="86868"/>
                  </a:lnTo>
                  <a:close/>
                </a:path>
                <a:path w="2209800" h="86995">
                  <a:moveTo>
                    <a:pt x="85344" y="57912"/>
                  </a:moveTo>
                  <a:lnTo>
                    <a:pt x="71628" y="57912"/>
                  </a:lnTo>
                  <a:lnTo>
                    <a:pt x="71628" y="28956"/>
                  </a:lnTo>
                  <a:lnTo>
                    <a:pt x="85344" y="28956"/>
                  </a:lnTo>
                  <a:lnTo>
                    <a:pt x="85344" y="57912"/>
                  </a:lnTo>
                  <a:close/>
                </a:path>
                <a:path w="2209800" h="86995">
                  <a:moveTo>
                    <a:pt x="2124456" y="57912"/>
                  </a:moveTo>
                  <a:lnTo>
                    <a:pt x="85344" y="57912"/>
                  </a:lnTo>
                  <a:lnTo>
                    <a:pt x="85344" y="28956"/>
                  </a:lnTo>
                  <a:lnTo>
                    <a:pt x="2124456" y="28956"/>
                  </a:lnTo>
                  <a:lnTo>
                    <a:pt x="2124456" y="57912"/>
                  </a:lnTo>
                  <a:close/>
                </a:path>
                <a:path w="2209800" h="86995">
                  <a:moveTo>
                    <a:pt x="2180371" y="57912"/>
                  </a:moveTo>
                  <a:lnTo>
                    <a:pt x="2138172" y="57912"/>
                  </a:lnTo>
                  <a:lnTo>
                    <a:pt x="2138172" y="28956"/>
                  </a:lnTo>
                  <a:lnTo>
                    <a:pt x="2182368" y="28956"/>
                  </a:lnTo>
                  <a:lnTo>
                    <a:pt x="2209800" y="42672"/>
                  </a:lnTo>
                  <a:lnTo>
                    <a:pt x="2180371" y="57912"/>
                  </a:lnTo>
                  <a:close/>
                </a:path>
              </a:pathLst>
            </a:custGeom>
            <a:solidFill>
              <a:srgbClr val="99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61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497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Shortest</a:t>
            </a:r>
            <a:r>
              <a:rPr dirty="0"/>
              <a:t> </a:t>
            </a:r>
            <a:r>
              <a:rPr spc="-5" dirty="0"/>
              <a:t>Remaining</a:t>
            </a:r>
            <a:r>
              <a:rPr spc="10" dirty="0"/>
              <a:t> </a:t>
            </a:r>
            <a:r>
              <a:rPr spc="-10" dirty="0"/>
              <a:t>Time</a:t>
            </a:r>
            <a:r>
              <a:rPr spc="20" dirty="0"/>
              <a:t> </a:t>
            </a:r>
            <a:r>
              <a:rPr spc="-5" dirty="0"/>
              <a:t>First</a:t>
            </a:r>
            <a:r>
              <a:rPr spc="-25" dirty="0"/>
              <a:t> </a:t>
            </a:r>
            <a:r>
              <a:rPr spc="-5" dirty="0"/>
              <a:t>–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5388065"/>
            <a:ext cx="3149600" cy="7600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Average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waiting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</a:t>
            </a:r>
            <a:r>
              <a:rPr sz="1900" spc="-10" dirty="0">
                <a:latin typeface="Tahoma"/>
                <a:cs typeface="Tahoma"/>
              </a:rPr>
              <a:t>(9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1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0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2)/4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75560" y="1720595"/>
          <a:ext cx="4192904" cy="1854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Process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Arrival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Burst</a:t>
                      </a:r>
                      <a:r>
                        <a:rPr sz="18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1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2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3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4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066543" y="4040123"/>
            <a:ext cx="5572125" cy="619125"/>
          </a:xfrm>
          <a:custGeom>
            <a:avLst/>
            <a:gdLst/>
            <a:ahLst/>
            <a:cxnLst/>
            <a:rect l="l" t="t" r="r" b="b"/>
            <a:pathLst>
              <a:path w="5572125" h="619125">
                <a:moveTo>
                  <a:pt x="5571744" y="618744"/>
                </a:moveTo>
                <a:lnTo>
                  <a:pt x="0" y="618744"/>
                </a:lnTo>
                <a:lnTo>
                  <a:pt x="0" y="0"/>
                </a:lnTo>
                <a:lnTo>
                  <a:pt x="5571744" y="0"/>
                </a:lnTo>
                <a:lnTo>
                  <a:pt x="557174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609600"/>
                </a:lnTo>
                <a:lnTo>
                  <a:pt x="4572" y="609600"/>
                </a:lnTo>
                <a:lnTo>
                  <a:pt x="9144" y="614172"/>
                </a:lnTo>
                <a:lnTo>
                  <a:pt x="5571744" y="614172"/>
                </a:lnTo>
                <a:lnTo>
                  <a:pt x="5571744" y="618744"/>
                </a:lnTo>
                <a:close/>
              </a:path>
              <a:path w="5572125" h="61912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572125" h="619125">
                <a:moveTo>
                  <a:pt x="556260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562600" y="4572"/>
                </a:lnTo>
                <a:lnTo>
                  <a:pt x="5562600" y="9144"/>
                </a:lnTo>
                <a:close/>
              </a:path>
              <a:path w="5572125" h="619125">
                <a:moveTo>
                  <a:pt x="5562600" y="614172"/>
                </a:moveTo>
                <a:lnTo>
                  <a:pt x="5562600" y="4572"/>
                </a:lnTo>
                <a:lnTo>
                  <a:pt x="5567172" y="9144"/>
                </a:lnTo>
                <a:lnTo>
                  <a:pt x="5571744" y="9144"/>
                </a:lnTo>
                <a:lnTo>
                  <a:pt x="5571744" y="609600"/>
                </a:lnTo>
                <a:lnTo>
                  <a:pt x="5567172" y="609600"/>
                </a:lnTo>
                <a:lnTo>
                  <a:pt x="5562600" y="614172"/>
                </a:lnTo>
                <a:close/>
              </a:path>
              <a:path w="5572125" h="619125">
                <a:moveTo>
                  <a:pt x="5571744" y="9144"/>
                </a:moveTo>
                <a:lnTo>
                  <a:pt x="5567172" y="9144"/>
                </a:lnTo>
                <a:lnTo>
                  <a:pt x="5562600" y="4572"/>
                </a:lnTo>
                <a:lnTo>
                  <a:pt x="5571744" y="4572"/>
                </a:lnTo>
                <a:lnTo>
                  <a:pt x="5571744" y="9144"/>
                </a:lnTo>
                <a:close/>
              </a:path>
              <a:path w="5572125" h="619125">
                <a:moveTo>
                  <a:pt x="9144" y="614172"/>
                </a:moveTo>
                <a:lnTo>
                  <a:pt x="4572" y="609600"/>
                </a:lnTo>
                <a:lnTo>
                  <a:pt x="9144" y="609600"/>
                </a:lnTo>
                <a:lnTo>
                  <a:pt x="9144" y="614172"/>
                </a:lnTo>
                <a:close/>
              </a:path>
              <a:path w="5572125" h="619125">
                <a:moveTo>
                  <a:pt x="5562600" y="614172"/>
                </a:moveTo>
                <a:lnTo>
                  <a:pt x="9144" y="614172"/>
                </a:lnTo>
                <a:lnTo>
                  <a:pt x="9144" y="609600"/>
                </a:lnTo>
                <a:lnTo>
                  <a:pt x="5562600" y="609600"/>
                </a:lnTo>
                <a:lnTo>
                  <a:pt x="5562600" y="614172"/>
                </a:lnTo>
                <a:close/>
              </a:path>
              <a:path w="5572125" h="619125">
                <a:moveTo>
                  <a:pt x="5571744" y="614172"/>
                </a:moveTo>
                <a:lnTo>
                  <a:pt x="5562600" y="614172"/>
                </a:lnTo>
                <a:lnTo>
                  <a:pt x="5567172" y="609600"/>
                </a:lnTo>
                <a:lnTo>
                  <a:pt x="5571744" y="609600"/>
                </a:lnTo>
                <a:lnTo>
                  <a:pt x="5571744" y="614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7421" y="4140152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2780" y="4140152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P</a:t>
            </a:r>
            <a:r>
              <a:rPr sz="1800" baseline="-20833" dirty="0">
                <a:solidFill>
                  <a:srgbClr val="008000"/>
                </a:solidFill>
                <a:latin typeface="Tahoma"/>
                <a:cs typeface="Tahoma"/>
              </a:rPr>
              <a:t>3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7894" y="4141715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3300"/>
                </a:solidFill>
                <a:latin typeface="Tahoma"/>
                <a:cs typeface="Tahoma"/>
              </a:rPr>
              <a:t>P</a:t>
            </a:r>
            <a:r>
              <a:rPr sz="1800" baseline="-20833" dirty="0">
                <a:solidFill>
                  <a:srgbClr val="CC3300"/>
                </a:solidFill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6544" y="4030992"/>
            <a:ext cx="5552440" cy="914400"/>
          </a:xfrm>
          <a:custGeom>
            <a:avLst/>
            <a:gdLst/>
            <a:ahLst/>
            <a:cxnLst/>
            <a:rect l="l" t="t" r="r" b="b"/>
            <a:pathLst>
              <a:path w="5552440" h="914400">
                <a:moveTo>
                  <a:pt x="9144" y="623316"/>
                </a:moveTo>
                <a:lnTo>
                  <a:pt x="0" y="623316"/>
                </a:lnTo>
                <a:lnTo>
                  <a:pt x="0" y="851916"/>
                </a:lnTo>
                <a:lnTo>
                  <a:pt x="9144" y="851916"/>
                </a:lnTo>
                <a:lnTo>
                  <a:pt x="9144" y="623316"/>
                </a:lnTo>
                <a:close/>
              </a:path>
              <a:path w="5552440" h="914400">
                <a:moveTo>
                  <a:pt x="618744" y="0"/>
                </a:moveTo>
                <a:lnTo>
                  <a:pt x="609587" y="0"/>
                </a:lnTo>
                <a:lnTo>
                  <a:pt x="609587" y="914400"/>
                </a:lnTo>
                <a:lnTo>
                  <a:pt x="618744" y="914400"/>
                </a:lnTo>
                <a:lnTo>
                  <a:pt x="618744" y="0"/>
                </a:lnTo>
                <a:close/>
              </a:path>
              <a:path w="5552440" h="914400">
                <a:moveTo>
                  <a:pt x="2295144" y="623316"/>
                </a:moveTo>
                <a:lnTo>
                  <a:pt x="2286000" y="623316"/>
                </a:lnTo>
                <a:lnTo>
                  <a:pt x="2286000" y="851916"/>
                </a:lnTo>
                <a:lnTo>
                  <a:pt x="2295144" y="851916"/>
                </a:lnTo>
                <a:lnTo>
                  <a:pt x="2295144" y="623316"/>
                </a:lnTo>
                <a:close/>
              </a:path>
              <a:path w="5552440" h="914400">
                <a:moveTo>
                  <a:pt x="2752344" y="13716"/>
                </a:moveTo>
                <a:lnTo>
                  <a:pt x="2743200" y="13716"/>
                </a:lnTo>
                <a:lnTo>
                  <a:pt x="2743200" y="623316"/>
                </a:lnTo>
                <a:lnTo>
                  <a:pt x="2752344" y="623316"/>
                </a:lnTo>
                <a:lnTo>
                  <a:pt x="2752344" y="13716"/>
                </a:lnTo>
                <a:close/>
              </a:path>
              <a:path w="5552440" h="914400">
                <a:moveTo>
                  <a:pt x="5551932" y="609600"/>
                </a:moveTo>
                <a:lnTo>
                  <a:pt x="5542788" y="609600"/>
                </a:lnTo>
                <a:lnTo>
                  <a:pt x="5542788" y="838200"/>
                </a:lnTo>
                <a:lnTo>
                  <a:pt x="5551932" y="838200"/>
                </a:lnTo>
                <a:lnTo>
                  <a:pt x="5551932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85120" y="4825950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7479" y="483968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1576" y="4140152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933FF"/>
                </a:solidFill>
                <a:latin typeface="Tahoma"/>
                <a:cs typeface="Tahoma"/>
              </a:rPr>
              <a:t>P</a:t>
            </a:r>
            <a:r>
              <a:rPr sz="1800" baseline="-20833" dirty="0">
                <a:solidFill>
                  <a:srgbClr val="9933FF"/>
                </a:solidFill>
                <a:latin typeface="Tahoma"/>
                <a:cs typeface="Tahoma"/>
              </a:rPr>
              <a:t>4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1344" y="4044708"/>
            <a:ext cx="3667125" cy="838200"/>
          </a:xfrm>
          <a:custGeom>
            <a:avLst/>
            <a:gdLst/>
            <a:ahLst/>
            <a:cxnLst/>
            <a:rect l="l" t="t" r="r" b="b"/>
            <a:pathLst>
              <a:path w="3667125" h="838200">
                <a:moveTo>
                  <a:pt x="9144" y="496824"/>
                </a:moveTo>
                <a:lnTo>
                  <a:pt x="0" y="496824"/>
                </a:lnTo>
                <a:lnTo>
                  <a:pt x="0" y="725424"/>
                </a:lnTo>
                <a:lnTo>
                  <a:pt x="9144" y="725424"/>
                </a:lnTo>
                <a:lnTo>
                  <a:pt x="9144" y="496824"/>
                </a:lnTo>
                <a:close/>
              </a:path>
              <a:path w="3667125" h="838200">
                <a:moveTo>
                  <a:pt x="771144" y="496824"/>
                </a:moveTo>
                <a:lnTo>
                  <a:pt x="762000" y="496824"/>
                </a:lnTo>
                <a:lnTo>
                  <a:pt x="762000" y="725424"/>
                </a:lnTo>
                <a:lnTo>
                  <a:pt x="771144" y="725424"/>
                </a:lnTo>
                <a:lnTo>
                  <a:pt x="771144" y="496824"/>
                </a:lnTo>
                <a:close/>
              </a:path>
              <a:path w="3667125" h="838200">
                <a:moveTo>
                  <a:pt x="2447544" y="609600"/>
                </a:moveTo>
                <a:lnTo>
                  <a:pt x="2438400" y="609600"/>
                </a:lnTo>
                <a:lnTo>
                  <a:pt x="2438400" y="838200"/>
                </a:lnTo>
                <a:lnTo>
                  <a:pt x="2447544" y="838200"/>
                </a:lnTo>
                <a:lnTo>
                  <a:pt x="2447544" y="609600"/>
                </a:lnTo>
                <a:close/>
              </a:path>
              <a:path w="3667125" h="838200">
                <a:moveTo>
                  <a:pt x="3666744" y="0"/>
                </a:moveTo>
                <a:lnTo>
                  <a:pt x="3657600" y="0"/>
                </a:lnTo>
                <a:lnTo>
                  <a:pt x="3657600" y="609600"/>
                </a:lnTo>
                <a:lnTo>
                  <a:pt x="3666744" y="609600"/>
                </a:lnTo>
                <a:lnTo>
                  <a:pt x="3666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07040" y="4902187"/>
            <a:ext cx="1445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307465" algn="l"/>
              </a:tabLst>
            </a:pPr>
            <a:r>
              <a:rPr sz="1800" dirty="0">
                <a:latin typeface="Tahoma"/>
                <a:cs typeface="Tahoma"/>
              </a:rPr>
              <a:t>2	4	5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29000" y="4030980"/>
            <a:ext cx="3904615" cy="914400"/>
            <a:chOff x="3429000" y="4030980"/>
            <a:chExt cx="3904615" cy="914400"/>
          </a:xfrm>
        </p:grpSpPr>
        <p:sp>
          <p:nvSpPr>
            <p:cNvPr id="16" name="object 16"/>
            <p:cNvSpPr/>
            <p:nvPr/>
          </p:nvSpPr>
          <p:spPr>
            <a:xfrm>
              <a:off x="3438144" y="4030992"/>
              <a:ext cx="3895725" cy="914400"/>
            </a:xfrm>
            <a:custGeom>
              <a:avLst/>
              <a:gdLst/>
              <a:ahLst/>
              <a:cxnLst/>
              <a:rect l="l" t="t" r="r" b="b"/>
              <a:pathLst>
                <a:path w="3895725" h="914400">
                  <a:moveTo>
                    <a:pt x="9144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" y="914400"/>
                  </a:lnTo>
                  <a:lnTo>
                    <a:pt x="9144" y="0"/>
                  </a:lnTo>
                  <a:close/>
                </a:path>
                <a:path w="3895725" h="914400">
                  <a:moveTo>
                    <a:pt x="542544" y="0"/>
                  </a:moveTo>
                  <a:lnTo>
                    <a:pt x="533400" y="0"/>
                  </a:lnTo>
                  <a:lnTo>
                    <a:pt x="533400" y="914400"/>
                  </a:lnTo>
                  <a:lnTo>
                    <a:pt x="542544" y="914400"/>
                  </a:lnTo>
                  <a:lnTo>
                    <a:pt x="542544" y="0"/>
                  </a:lnTo>
                  <a:close/>
                </a:path>
                <a:path w="3895725" h="914400">
                  <a:moveTo>
                    <a:pt x="1761731" y="510540"/>
                  </a:moveTo>
                  <a:lnTo>
                    <a:pt x="1752600" y="510540"/>
                  </a:lnTo>
                  <a:lnTo>
                    <a:pt x="1752600" y="739140"/>
                  </a:lnTo>
                  <a:lnTo>
                    <a:pt x="1761731" y="739140"/>
                  </a:lnTo>
                  <a:lnTo>
                    <a:pt x="1761731" y="510540"/>
                  </a:lnTo>
                  <a:close/>
                </a:path>
                <a:path w="3895725" h="914400">
                  <a:moveTo>
                    <a:pt x="2066544" y="510540"/>
                  </a:moveTo>
                  <a:lnTo>
                    <a:pt x="2057400" y="510540"/>
                  </a:lnTo>
                  <a:lnTo>
                    <a:pt x="2057400" y="739140"/>
                  </a:lnTo>
                  <a:lnTo>
                    <a:pt x="2066544" y="739140"/>
                  </a:lnTo>
                  <a:lnTo>
                    <a:pt x="2066544" y="510540"/>
                  </a:lnTo>
                  <a:close/>
                </a:path>
                <a:path w="3895725" h="914400">
                  <a:moveTo>
                    <a:pt x="2371344" y="510540"/>
                  </a:moveTo>
                  <a:lnTo>
                    <a:pt x="2362200" y="510540"/>
                  </a:lnTo>
                  <a:lnTo>
                    <a:pt x="2362200" y="739140"/>
                  </a:lnTo>
                  <a:lnTo>
                    <a:pt x="2371344" y="739140"/>
                  </a:lnTo>
                  <a:lnTo>
                    <a:pt x="2371344" y="510540"/>
                  </a:lnTo>
                  <a:close/>
                </a:path>
                <a:path w="3895725" h="914400">
                  <a:moveTo>
                    <a:pt x="2599944" y="623316"/>
                  </a:moveTo>
                  <a:lnTo>
                    <a:pt x="2590800" y="623316"/>
                  </a:lnTo>
                  <a:lnTo>
                    <a:pt x="2590800" y="851916"/>
                  </a:lnTo>
                  <a:lnTo>
                    <a:pt x="2599944" y="851916"/>
                  </a:lnTo>
                  <a:lnTo>
                    <a:pt x="2599944" y="623316"/>
                  </a:lnTo>
                  <a:close/>
                </a:path>
                <a:path w="3895725" h="914400">
                  <a:moveTo>
                    <a:pt x="2980944" y="510540"/>
                  </a:moveTo>
                  <a:lnTo>
                    <a:pt x="2971800" y="510540"/>
                  </a:lnTo>
                  <a:lnTo>
                    <a:pt x="2971800" y="739140"/>
                  </a:lnTo>
                  <a:lnTo>
                    <a:pt x="2980944" y="739140"/>
                  </a:lnTo>
                  <a:lnTo>
                    <a:pt x="2980944" y="510540"/>
                  </a:lnTo>
                  <a:close/>
                </a:path>
                <a:path w="3895725" h="914400">
                  <a:moveTo>
                    <a:pt x="3285744" y="510540"/>
                  </a:moveTo>
                  <a:lnTo>
                    <a:pt x="3276600" y="510540"/>
                  </a:lnTo>
                  <a:lnTo>
                    <a:pt x="3276600" y="739140"/>
                  </a:lnTo>
                  <a:lnTo>
                    <a:pt x="3285744" y="739140"/>
                  </a:lnTo>
                  <a:lnTo>
                    <a:pt x="3285744" y="510540"/>
                  </a:lnTo>
                  <a:close/>
                </a:path>
                <a:path w="3895725" h="914400">
                  <a:moveTo>
                    <a:pt x="3590544" y="510540"/>
                  </a:moveTo>
                  <a:lnTo>
                    <a:pt x="3581400" y="510540"/>
                  </a:lnTo>
                  <a:lnTo>
                    <a:pt x="3581400" y="739140"/>
                  </a:lnTo>
                  <a:lnTo>
                    <a:pt x="3590544" y="739140"/>
                  </a:lnTo>
                  <a:lnTo>
                    <a:pt x="3590544" y="510540"/>
                  </a:lnTo>
                  <a:close/>
                </a:path>
                <a:path w="3895725" h="914400">
                  <a:moveTo>
                    <a:pt x="3895331" y="510527"/>
                  </a:moveTo>
                  <a:lnTo>
                    <a:pt x="3886200" y="510527"/>
                  </a:lnTo>
                  <a:lnTo>
                    <a:pt x="3886200" y="739127"/>
                  </a:lnTo>
                  <a:lnTo>
                    <a:pt x="3895331" y="739127"/>
                  </a:lnTo>
                  <a:lnTo>
                    <a:pt x="3895331" y="510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4445508"/>
              <a:ext cx="533400" cy="85725"/>
            </a:xfrm>
            <a:custGeom>
              <a:avLst/>
              <a:gdLst/>
              <a:ahLst/>
              <a:cxnLst/>
              <a:rect l="l" t="t" r="r" b="b"/>
              <a:pathLst>
                <a:path w="533400" h="85725">
                  <a:moveTo>
                    <a:pt x="86868" y="85344"/>
                  </a:moveTo>
                  <a:lnTo>
                    <a:pt x="0" y="42672"/>
                  </a:lnTo>
                  <a:lnTo>
                    <a:pt x="86868" y="0"/>
                  </a:lnTo>
                  <a:lnTo>
                    <a:pt x="86868" y="28956"/>
                  </a:lnTo>
                  <a:lnTo>
                    <a:pt x="71628" y="28956"/>
                  </a:lnTo>
                  <a:lnTo>
                    <a:pt x="71628" y="56388"/>
                  </a:lnTo>
                  <a:lnTo>
                    <a:pt x="86868" y="56388"/>
                  </a:lnTo>
                  <a:lnTo>
                    <a:pt x="86868" y="85344"/>
                  </a:lnTo>
                  <a:close/>
                </a:path>
                <a:path w="533400" h="85725">
                  <a:moveTo>
                    <a:pt x="448056" y="85344"/>
                  </a:moveTo>
                  <a:lnTo>
                    <a:pt x="448056" y="0"/>
                  </a:lnTo>
                  <a:lnTo>
                    <a:pt x="505968" y="28956"/>
                  </a:lnTo>
                  <a:lnTo>
                    <a:pt x="463296" y="28956"/>
                  </a:lnTo>
                  <a:lnTo>
                    <a:pt x="463296" y="56388"/>
                  </a:lnTo>
                  <a:lnTo>
                    <a:pt x="505968" y="56388"/>
                  </a:lnTo>
                  <a:lnTo>
                    <a:pt x="448056" y="85344"/>
                  </a:lnTo>
                  <a:close/>
                </a:path>
                <a:path w="533400" h="85725">
                  <a:moveTo>
                    <a:pt x="86868" y="56388"/>
                  </a:moveTo>
                  <a:lnTo>
                    <a:pt x="71628" y="56388"/>
                  </a:lnTo>
                  <a:lnTo>
                    <a:pt x="71628" y="28956"/>
                  </a:lnTo>
                  <a:lnTo>
                    <a:pt x="86868" y="28956"/>
                  </a:lnTo>
                  <a:lnTo>
                    <a:pt x="86868" y="56388"/>
                  </a:lnTo>
                  <a:close/>
                </a:path>
                <a:path w="533400" h="85725">
                  <a:moveTo>
                    <a:pt x="448056" y="56388"/>
                  </a:moveTo>
                  <a:lnTo>
                    <a:pt x="86868" y="56388"/>
                  </a:lnTo>
                  <a:lnTo>
                    <a:pt x="86868" y="28956"/>
                  </a:lnTo>
                  <a:lnTo>
                    <a:pt x="448056" y="28956"/>
                  </a:lnTo>
                  <a:lnTo>
                    <a:pt x="448056" y="56388"/>
                  </a:lnTo>
                  <a:close/>
                </a:path>
                <a:path w="533400" h="85725">
                  <a:moveTo>
                    <a:pt x="505968" y="56388"/>
                  </a:moveTo>
                  <a:lnTo>
                    <a:pt x="463296" y="56388"/>
                  </a:lnTo>
                  <a:lnTo>
                    <a:pt x="463296" y="28956"/>
                  </a:lnTo>
                  <a:lnTo>
                    <a:pt x="505968" y="28956"/>
                  </a:lnTo>
                  <a:lnTo>
                    <a:pt x="533400" y="42672"/>
                  </a:lnTo>
                  <a:lnTo>
                    <a:pt x="505968" y="56388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2400" y="4521708"/>
              <a:ext cx="838200" cy="85725"/>
            </a:xfrm>
            <a:custGeom>
              <a:avLst/>
              <a:gdLst/>
              <a:ahLst/>
              <a:cxnLst/>
              <a:rect l="l" t="t" r="r" b="b"/>
              <a:pathLst>
                <a:path w="838200" h="85725">
                  <a:moveTo>
                    <a:pt x="86868" y="85344"/>
                  </a:moveTo>
                  <a:lnTo>
                    <a:pt x="0" y="42672"/>
                  </a:lnTo>
                  <a:lnTo>
                    <a:pt x="86868" y="0"/>
                  </a:lnTo>
                  <a:lnTo>
                    <a:pt x="86868" y="28956"/>
                  </a:lnTo>
                  <a:lnTo>
                    <a:pt x="71628" y="28956"/>
                  </a:lnTo>
                  <a:lnTo>
                    <a:pt x="71628" y="56388"/>
                  </a:lnTo>
                  <a:lnTo>
                    <a:pt x="86868" y="56388"/>
                  </a:lnTo>
                  <a:lnTo>
                    <a:pt x="86868" y="85344"/>
                  </a:lnTo>
                  <a:close/>
                </a:path>
                <a:path w="838200" h="85725">
                  <a:moveTo>
                    <a:pt x="752855" y="85344"/>
                  </a:moveTo>
                  <a:lnTo>
                    <a:pt x="752855" y="0"/>
                  </a:lnTo>
                  <a:lnTo>
                    <a:pt x="810768" y="28956"/>
                  </a:lnTo>
                  <a:lnTo>
                    <a:pt x="768096" y="28956"/>
                  </a:lnTo>
                  <a:lnTo>
                    <a:pt x="768096" y="56388"/>
                  </a:lnTo>
                  <a:lnTo>
                    <a:pt x="810768" y="56388"/>
                  </a:lnTo>
                  <a:lnTo>
                    <a:pt x="752855" y="85344"/>
                  </a:lnTo>
                  <a:close/>
                </a:path>
                <a:path w="838200" h="85725">
                  <a:moveTo>
                    <a:pt x="86868" y="56388"/>
                  </a:moveTo>
                  <a:lnTo>
                    <a:pt x="71628" y="56388"/>
                  </a:lnTo>
                  <a:lnTo>
                    <a:pt x="71628" y="28956"/>
                  </a:lnTo>
                  <a:lnTo>
                    <a:pt x="86868" y="28956"/>
                  </a:lnTo>
                  <a:lnTo>
                    <a:pt x="86868" y="56388"/>
                  </a:lnTo>
                  <a:close/>
                </a:path>
                <a:path w="838200" h="85725">
                  <a:moveTo>
                    <a:pt x="752855" y="56388"/>
                  </a:moveTo>
                  <a:lnTo>
                    <a:pt x="86868" y="56388"/>
                  </a:lnTo>
                  <a:lnTo>
                    <a:pt x="86868" y="28956"/>
                  </a:lnTo>
                  <a:lnTo>
                    <a:pt x="752855" y="28956"/>
                  </a:lnTo>
                  <a:lnTo>
                    <a:pt x="752855" y="56388"/>
                  </a:lnTo>
                  <a:close/>
                </a:path>
                <a:path w="838200" h="85725">
                  <a:moveTo>
                    <a:pt x="810768" y="56388"/>
                  </a:moveTo>
                  <a:lnTo>
                    <a:pt x="768096" y="56388"/>
                  </a:lnTo>
                  <a:lnTo>
                    <a:pt x="768096" y="28956"/>
                  </a:lnTo>
                  <a:lnTo>
                    <a:pt x="810768" y="28956"/>
                  </a:lnTo>
                  <a:lnTo>
                    <a:pt x="838200" y="42672"/>
                  </a:lnTo>
                  <a:lnTo>
                    <a:pt x="810768" y="56388"/>
                  </a:lnTo>
                  <a:close/>
                </a:path>
              </a:pathLst>
            </a:custGeom>
            <a:solidFill>
              <a:srgbClr val="99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40672" y="4902187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7128" y="4141715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3300"/>
                </a:solidFill>
                <a:latin typeface="Tahoma"/>
                <a:cs typeface="Tahoma"/>
              </a:rPr>
              <a:t>P</a:t>
            </a:r>
            <a:r>
              <a:rPr sz="1800" baseline="-20833" dirty="0">
                <a:solidFill>
                  <a:srgbClr val="CC3300"/>
                </a:solidFill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13173" y="4140152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85288" y="4825950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66999" y="4140708"/>
            <a:ext cx="3352800" cy="85725"/>
          </a:xfrm>
          <a:custGeom>
            <a:avLst/>
            <a:gdLst/>
            <a:ahLst/>
            <a:cxnLst/>
            <a:rect l="l" t="t" r="r" b="b"/>
            <a:pathLst>
              <a:path w="3352800" h="85725">
                <a:moveTo>
                  <a:pt x="86868" y="85344"/>
                </a:moveTo>
                <a:lnTo>
                  <a:pt x="0" y="42672"/>
                </a:lnTo>
                <a:lnTo>
                  <a:pt x="86868" y="0"/>
                </a:lnTo>
                <a:lnTo>
                  <a:pt x="86868" y="28956"/>
                </a:lnTo>
                <a:lnTo>
                  <a:pt x="71628" y="28956"/>
                </a:lnTo>
                <a:lnTo>
                  <a:pt x="71628" y="56388"/>
                </a:lnTo>
                <a:lnTo>
                  <a:pt x="86868" y="56388"/>
                </a:lnTo>
                <a:lnTo>
                  <a:pt x="86868" y="85344"/>
                </a:lnTo>
                <a:close/>
              </a:path>
              <a:path w="3352800" h="85725">
                <a:moveTo>
                  <a:pt x="3267455" y="85344"/>
                </a:moveTo>
                <a:lnTo>
                  <a:pt x="3267455" y="0"/>
                </a:lnTo>
                <a:lnTo>
                  <a:pt x="3325368" y="28956"/>
                </a:lnTo>
                <a:lnTo>
                  <a:pt x="3282696" y="28956"/>
                </a:lnTo>
                <a:lnTo>
                  <a:pt x="3282696" y="56388"/>
                </a:lnTo>
                <a:lnTo>
                  <a:pt x="3325368" y="56388"/>
                </a:lnTo>
                <a:lnTo>
                  <a:pt x="3267455" y="85344"/>
                </a:lnTo>
                <a:close/>
              </a:path>
              <a:path w="3352800" h="85725">
                <a:moveTo>
                  <a:pt x="86868" y="56388"/>
                </a:moveTo>
                <a:lnTo>
                  <a:pt x="71628" y="56388"/>
                </a:lnTo>
                <a:lnTo>
                  <a:pt x="71628" y="28956"/>
                </a:lnTo>
                <a:lnTo>
                  <a:pt x="86868" y="28956"/>
                </a:lnTo>
                <a:lnTo>
                  <a:pt x="86868" y="56388"/>
                </a:lnTo>
                <a:close/>
              </a:path>
              <a:path w="3352800" h="85725">
                <a:moveTo>
                  <a:pt x="3267455" y="56388"/>
                </a:moveTo>
                <a:lnTo>
                  <a:pt x="86868" y="56388"/>
                </a:lnTo>
                <a:lnTo>
                  <a:pt x="86868" y="28956"/>
                </a:lnTo>
                <a:lnTo>
                  <a:pt x="3267455" y="28956"/>
                </a:lnTo>
                <a:lnTo>
                  <a:pt x="3267455" y="56388"/>
                </a:lnTo>
                <a:close/>
              </a:path>
              <a:path w="3352800" h="85725">
                <a:moveTo>
                  <a:pt x="3325368" y="56388"/>
                </a:moveTo>
                <a:lnTo>
                  <a:pt x="3282696" y="56388"/>
                </a:lnTo>
                <a:lnTo>
                  <a:pt x="3282696" y="28956"/>
                </a:lnTo>
                <a:lnTo>
                  <a:pt x="3325368" y="28956"/>
                </a:lnTo>
                <a:lnTo>
                  <a:pt x="3352800" y="42672"/>
                </a:lnTo>
                <a:lnTo>
                  <a:pt x="33253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238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497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Shortest</a:t>
            </a:r>
            <a:r>
              <a:rPr dirty="0"/>
              <a:t> </a:t>
            </a:r>
            <a:r>
              <a:rPr spc="-5" dirty="0"/>
              <a:t>Remaining</a:t>
            </a:r>
            <a:r>
              <a:rPr spc="10" dirty="0"/>
              <a:t> </a:t>
            </a:r>
            <a:r>
              <a:rPr spc="-10" dirty="0"/>
              <a:t>Time</a:t>
            </a:r>
            <a:r>
              <a:rPr spc="20" dirty="0"/>
              <a:t> </a:t>
            </a:r>
            <a:r>
              <a:rPr spc="-5" dirty="0"/>
              <a:t>First</a:t>
            </a:r>
            <a:r>
              <a:rPr spc="-25" dirty="0"/>
              <a:t> </a:t>
            </a:r>
            <a:r>
              <a:rPr spc="-5" dirty="0"/>
              <a:t>– 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70276" y="1863852"/>
          <a:ext cx="4192904" cy="1854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Process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Arrival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Burst</a:t>
                      </a:r>
                      <a:r>
                        <a:rPr sz="18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1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2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3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4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17447" y="4148327"/>
            <a:ext cx="8353425" cy="523240"/>
          </a:xfrm>
          <a:custGeom>
            <a:avLst/>
            <a:gdLst/>
            <a:ahLst/>
            <a:cxnLst/>
            <a:rect l="l" t="t" r="r" b="b"/>
            <a:pathLst>
              <a:path w="8353425" h="523239">
                <a:moveTo>
                  <a:pt x="8353044" y="522732"/>
                </a:moveTo>
                <a:lnTo>
                  <a:pt x="0" y="522732"/>
                </a:lnTo>
                <a:lnTo>
                  <a:pt x="0" y="0"/>
                </a:lnTo>
                <a:lnTo>
                  <a:pt x="8353044" y="0"/>
                </a:lnTo>
                <a:lnTo>
                  <a:pt x="8353044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513587"/>
                </a:lnTo>
                <a:lnTo>
                  <a:pt x="4572" y="513587"/>
                </a:lnTo>
                <a:lnTo>
                  <a:pt x="9144" y="518160"/>
                </a:lnTo>
                <a:lnTo>
                  <a:pt x="8353044" y="518160"/>
                </a:lnTo>
                <a:lnTo>
                  <a:pt x="8353044" y="522732"/>
                </a:lnTo>
                <a:close/>
              </a:path>
              <a:path w="8353425" h="523239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8353425" h="523239">
                <a:moveTo>
                  <a:pt x="8342376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8342376" y="6096"/>
                </a:lnTo>
                <a:lnTo>
                  <a:pt x="8342376" y="10668"/>
                </a:lnTo>
                <a:close/>
              </a:path>
              <a:path w="8353425" h="523239">
                <a:moveTo>
                  <a:pt x="8342376" y="518160"/>
                </a:moveTo>
                <a:lnTo>
                  <a:pt x="8342376" y="6096"/>
                </a:lnTo>
                <a:lnTo>
                  <a:pt x="8346948" y="10668"/>
                </a:lnTo>
                <a:lnTo>
                  <a:pt x="8353044" y="10668"/>
                </a:lnTo>
                <a:lnTo>
                  <a:pt x="8353044" y="513587"/>
                </a:lnTo>
                <a:lnTo>
                  <a:pt x="8346948" y="513587"/>
                </a:lnTo>
                <a:lnTo>
                  <a:pt x="8342376" y="518160"/>
                </a:lnTo>
                <a:close/>
              </a:path>
              <a:path w="8353425" h="523239">
                <a:moveTo>
                  <a:pt x="8353044" y="10668"/>
                </a:moveTo>
                <a:lnTo>
                  <a:pt x="8346948" y="10668"/>
                </a:lnTo>
                <a:lnTo>
                  <a:pt x="8342376" y="6096"/>
                </a:lnTo>
                <a:lnTo>
                  <a:pt x="8353044" y="6096"/>
                </a:lnTo>
                <a:lnTo>
                  <a:pt x="8353044" y="10668"/>
                </a:lnTo>
                <a:close/>
              </a:path>
              <a:path w="8353425" h="523239">
                <a:moveTo>
                  <a:pt x="9144" y="518160"/>
                </a:moveTo>
                <a:lnTo>
                  <a:pt x="4572" y="513587"/>
                </a:lnTo>
                <a:lnTo>
                  <a:pt x="9144" y="513587"/>
                </a:lnTo>
                <a:lnTo>
                  <a:pt x="9144" y="518160"/>
                </a:lnTo>
                <a:close/>
              </a:path>
              <a:path w="8353425" h="523239">
                <a:moveTo>
                  <a:pt x="8342376" y="518160"/>
                </a:moveTo>
                <a:lnTo>
                  <a:pt x="9144" y="518160"/>
                </a:lnTo>
                <a:lnTo>
                  <a:pt x="9144" y="513587"/>
                </a:lnTo>
                <a:lnTo>
                  <a:pt x="8342376" y="513587"/>
                </a:lnTo>
                <a:lnTo>
                  <a:pt x="8342376" y="518160"/>
                </a:lnTo>
                <a:close/>
              </a:path>
              <a:path w="8353425" h="523239">
                <a:moveTo>
                  <a:pt x="8353044" y="518160"/>
                </a:moveTo>
                <a:lnTo>
                  <a:pt x="8342376" y="518160"/>
                </a:lnTo>
                <a:lnTo>
                  <a:pt x="8346948" y="513587"/>
                </a:lnTo>
                <a:lnTo>
                  <a:pt x="8353044" y="513587"/>
                </a:lnTo>
                <a:lnTo>
                  <a:pt x="8353044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147" y="4245299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1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2747" y="4217952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1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1721" y="4240722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2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7159" y="4139183"/>
            <a:ext cx="5113655" cy="538480"/>
          </a:xfrm>
          <a:custGeom>
            <a:avLst/>
            <a:gdLst/>
            <a:ahLst/>
            <a:cxnLst/>
            <a:rect l="l" t="t" r="r" b="b"/>
            <a:pathLst>
              <a:path w="5113655" h="538479">
                <a:moveTo>
                  <a:pt x="10680" y="16776"/>
                </a:moveTo>
                <a:lnTo>
                  <a:pt x="0" y="16776"/>
                </a:lnTo>
                <a:lnTo>
                  <a:pt x="0" y="537984"/>
                </a:lnTo>
                <a:lnTo>
                  <a:pt x="10680" y="537984"/>
                </a:lnTo>
                <a:lnTo>
                  <a:pt x="10680" y="16776"/>
                </a:lnTo>
                <a:close/>
              </a:path>
              <a:path w="5113655" h="538479">
                <a:moveTo>
                  <a:pt x="1467612" y="0"/>
                </a:moveTo>
                <a:lnTo>
                  <a:pt x="1456956" y="0"/>
                </a:lnTo>
                <a:lnTo>
                  <a:pt x="1456956" y="521208"/>
                </a:lnTo>
                <a:lnTo>
                  <a:pt x="1467612" y="521208"/>
                </a:lnTo>
                <a:lnTo>
                  <a:pt x="1467612" y="0"/>
                </a:lnTo>
                <a:close/>
              </a:path>
              <a:path w="5113655" h="538479">
                <a:moveTo>
                  <a:pt x="3284232" y="15252"/>
                </a:moveTo>
                <a:lnTo>
                  <a:pt x="3275088" y="15252"/>
                </a:lnTo>
                <a:lnTo>
                  <a:pt x="3275088" y="534936"/>
                </a:lnTo>
                <a:lnTo>
                  <a:pt x="3284232" y="534936"/>
                </a:lnTo>
                <a:lnTo>
                  <a:pt x="3284232" y="15252"/>
                </a:lnTo>
                <a:close/>
              </a:path>
              <a:path w="5113655" h="538479">
                <a:moveTo>
                  <a:pt x="5113032" y="15252"/>
                </a:moveTo>
                <a:lnTo>
                  <a:pt x="5102352" y="15252"/>
                </a:lnTo>
                <a:lnTo>
                  <a:pt x="5102352" y="534936"/>
                </a:lnTo>
                <a:lnTo>
                  <a:pt x="5113032" y="534936"/>
                </a:lnTo>
                <a:lnTo>
                  <a:pt x="5113032" y="15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8947" y="471321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59058" y="47056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584" y="4710199"/>
            <a:ext cx="5497830" cy="143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6870" algn="ctr">
              <a:lnSpc>
                <a:spcPct val="100000"/>
              </a:lnSpc>
              <a:spcBef>
                <a:spcPts val="100"/>
              </a:spcBef>
              <a:tabLst>
                <a:tab pos="1468755" algn="l"/>
                <a:tab pos="3222625" algn="l"/>
              </a:tabLst>
            </a:pPr>
            <a:r>
              <a:rPr sz="1800" dirty="0">
                <a:latin typeface="Arial MT"/>
                <a:cs typeface="Arial MT"/>
              </a:rPr>
              <a:t>1	</a:t>
            </a:r>
            <a:r>
              <a:rPr sz="2700" baseline="1543" dirty="0">
                <a:latin typeface="Arial MT"/>
                <a:cs typeface="Arial MT"/>
              </a:rPr>
              <a:t>5	</a:t>
            </a:r>
            <a:r>
              <a:rPr sz="1800" spc="-10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356235" indent="-344170">
              <a:lnSpc>
                <a:spcPct val="100000"/>
              </a:lnSpc>
              <a:spcBef>
                <a:spcPts val="139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Average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waiting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4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</a:t>
            </a:r>
            <a:r>
              <a:rPr sz="1900" spc="-10" dirty="0">
                <a:latin typeface="Tahoma"/>
                <a:cs typeface="Tahoma"/>
              </a:rPr>
              <a:t>[(10-1)+(1-1)+(17-2)+5-3)]/4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26/4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6.5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12510" y="4217952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3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23672" y="471321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9979" y="4237708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4</a:t>
            </a:r>
            <a:endParaRPr sz="1800" baseline="-208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7554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877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Performance</a:t>
            </a:r>
            <a:r>
              <a:rPr spc="-1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-10" dirty="0"/>
              <a:t>SJF</a:t>
            </a:r>
            <a:r>
              <a:rPr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8045450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Gives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high</a:t>
            </a:r>
            <a:r>
              <a:rPr sz="2100" spc="-2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throughput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Gives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minimum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average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waiting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 </a:t>
            </a:r>
            <a:r>
              <a:rPr sz="2100" spc="-5" dirty="0">
                <a:latin typeface="Tahoma"/>
                <a:cs typeface="Tahoma"/>
              </a:rPr>
              <a:t>given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set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64" y="4570070"/>
            <a:ext cx="44259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111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S</a:t>
            </a:r>
            <a:r>
              <a:rPr sz="1800" spc="-15" dirty="0">
                <a:latin typeface="Tahoma"/>
                <a:cs typeface="Tahoma"/>
              </a:rPr>
              <a:t>J</a:t>
            </a:r>
            <a:r>
              <a:rPr sz="1800" spc="-40" dirty="0">
                <a:latin typeface="Tahoma"/>
                <a:cs typeface="Tahoma"/>
              </a:rPr>
              <a:t>F</a:t>
            </a:r>
            <a:r>
              <a:rPr sz="1800" dirty="0">
                <a:latin typeface="Tahoma"/>
                <a:cs typeface="Tahoma"/>
              </a:rPr>
              <a:t>:  </a:t>
            </a:r>
            <a:r>
              <a:rPr sz="1800" spc="-5" dirty="0">
                <a:latin typeface="Tahoma"/>
                <a:cs typeface="Tahoma"/>
              </a:rPr>
              <a:t>P</a:t>
            </a: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Tahoma"/>
                <a:cs typeface="Tahoma"/>
              </a:rPr>
              <a:t>P2:</a:t>
            </a:r>
            <a:endParaRPr sz="18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Tahoma"/>
                <a:cs typeface="Tahoma"/>
              </a:rPr>
              <a:t>P3: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56359" y="3107435"/>
            <a:ext cx="2391410" cy="431800"/>
            <a:chOff x="1356359" y="3107435"/>
            <a:chExt cx="2391410" cy="431800"/>
          </a:xfrm>
        </p:grpSpPr>
        <p:sp>
          <p:nvSpPr>
            <p:cNvPr id="6" name="object 6"/>
            <p:cNvSpPr/>
            <p:nvPr/>
          </p:nvSpPr>
          <p:spPr>
            <a:xfrm>
              <a:off x="1371599" y="3121151"/>
              <a:ext cx="2362200" cy="402590"/>
            </a:xfrm>
            <a:custGeom>
              <a:avLst/>
              <a:gdLst/>
              <a:ahLst/>
              <a:cxnLst/>
              <a:rect l="l" t="t" r="r" b="b"/>
              <a:pathLst>
                <a:path w="2362200" h="402589">
                  <a:moveTo>
                    <a:pt x="2362200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2362200" y="0"/>
                  </a:lnTo>
                  <a:lnTo>
                    <a:pt x="2362200" y="402336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6359" y="3107435"/>
              <a:ext cx="2391410" cy="431800"/>
            </a:xfrm>
            <a:custGeom>
              <a:avLst/>
              <a:gdLst/>
              <a:ahLst/>
              <a:cxnLst/>
              <a:rect l="l" t="t" r="r" b="b"/>
              <a:pathLst>
                <a:path w="2391410" h="431800">
                  <a:moveTo>
                    <a:pt x="23850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2385060" y="0"/>
                  </a:lnTo>
                  <a:lnTo>
                    <a:pt x="2391156" y="6096"/>
                  </a:lnTo>
                  <a:lnTo>
                    <a:pt x="23911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2391156" y="416052"/>
                  </a:lnTo>
                  <a:lnTo>
                    <a:pt x="2391156" y="423672"/>
                  </a:lnTo>
                  <a:lnTo>
                    <a:pt x="2385060" y="431292"/>
                  </a:lnTo>
                  <a:close/>
                </a:path>
                <a:path w="2391410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391410" h="431800">
                  <a:moveTo>
                    <a:pt x="23622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362200" y="13716"/>
                  </a:lnTo>
                  <a:lnTo>
                    <a:pt x="2362200" y="28956"/>
                  </a:lnTo>
                  <a:close/>
                </a:path>
                <a:path w="2391410" h="431800">
                  <a:moveTo>
                    <a:pt x="2362200" y="416052"/>
                  </a:moveTo>
                  <a:lnTo>
                    <a:pt x="2362200" y="13716"/>
                  </a:lnTo>
                  <a:lnTo>
                    <a:pt x="2377440" y="28956"/>
                  </a:lnTo>
                  <a:lnTo>
                    <a:pt x="2391156" y="28956"/>
                  </a:lnTo>
                  <a:lnTo>
                    <a:pt x="2391156" y="402336"/>
                  </a:lnTo>
                  <a:lnTo>
                    <a:pt x="2377440" y="402336"/>
                  </a:lnTo>
                  <a:lnTo>
                    <a:pt x="2362200" y="416052"/>
                  </a:lnTo>
                  <a:close/>
                </a:path>
                <a:path w="2391410" h="431800">
                  <a:moveTo>
                    <a:pt x="2391156" y="28956"/>
                  </a:moveTo>
                  <a:lnTo>
                    <a:pt x="2377440" y="28956"/>
                  </a:lnTo>
                  <a:lnTo>
                    <a:pt x="2362200" y="13716"/>
                  </a:lnTo>
                  <a:lnTo>
                    <a:pt x="2391156" y="13716"/>
                  </a:lnTo>
                  <a:lnTo>
                    <a:pt x="2391156" y="28956"/>
                  </a:lnTo>
                  <a:close/>
                </a:path>
                <a:path w="2391410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2391410" h="431800">
                  <a:moveTo>
                    <a:pt x="23622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2362200" y="402336"/>
                  </a:lnTo>
                  <a:lnTo>
                    <a:pt x="2362200" y="416052"/>
                  </a:lnTo>
                  <a:close/>
                </a:path>
                <a:path w="2391410" h="431800">
                  <a:moveTo>
                    <a:pt x="2391156" y="416052"/>
                  </a:moveTo>
                  <a:lnTo>
                    <a:pt x="2362200" y="416052"/>
                  </a:lnTo>
                  <a:lnTo>
                    <a:pt x="2377440" y="402336"/>
                  </a:lnTo>
                  <a:lnTo>
                    <a:pt x="2391156" y="402336"/>
                  </a:lnTo>
                  <a:lnTo>
                    <a:pt x="23911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19006" y="3154111"/>
            <a:ext cx="465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61559" y="4021835"/>
            <a:ext cx="562610" cy="431800"/>
            <a:chOff x="4861559" y="4021835"/>
            <a:chExt cx="562610" cy="431800"/>
          </a:xfrm>
        </p:grpSpPr>
        <p:sp>
          <p:nvSpPr>
            <p:cNvPr id="10" name="object 10"/>
            <p:cNvSpPr/>
            <p:nvPr/>
          </p:nvSpPr>
          <p:spPr>
            <a:xfrm>
              <a:off x="4876799" y="4035551"/>
              <a:ext cx="533400" cy="402590"/>
            </a:xfrm>
            <a:custGeom>
              <a:avLst/>
              <a:gdLst/>
              <a:ahLst/>
              <a:cxnLst/>
              <a:rect l="l" t="t" r="r" b="b"/>
              <a:pathLst>
                <a:path w="533400" h="402589">
                  <a:moveTo>
                    <a:pt x="533400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533400" y="0"/>
                  </a:lnTo>
                  <a:lnTo>
                    <a:pt x="533400" y="402336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61559" y="4021835"/>
              <a:ext cx="562610" cy="431800"/>
            </a:xfrm>
            <a:custGeom>
              <a:avLst/>
              <a:gdLst/>
              <a:ahLst/>
              <a:cxnLst/>
              <a:rect l="l" t="t" r="r" b="b"/>
              <a:pathLst>
                <a:path w="562610" h="431800">
                  <a:moveTo>
                    <a:pt x="5562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556260" y="0"/>
                  </a:lnTo>
                  <a:lnTo>
                    <a:pt x="562356" y="6096"/>
                  </a:lnTo>
                  <a:lnTo>
                    <a:pt x="5623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562356" y="416052"/>
                  </a:lnTo>
                  <a:lnTo>
                    <a:pt x="562356" y="423672"/>
                  </a:lnTo>
                  <a:lnTo>
                    <a:pt x="556260" y="431292"/>
                  </a:lnTo>
                  <a:close/>
                </a:path>
                <a:path w="562610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562610" h="431800">
                  <a:moveTo>
                    <a:pt x="5334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533400" y="13716"/>
                  </a:lnTo>
                  <a:lnTo>
                    <a:pt x="533400" y="28956"/>
                  </a:lnTo>
                  <a:close/>
                </a:path>
                <a:path w="562610" h="431800">
                  <a:moveTo>
                    <a:pt x="533400" y="416052"/>
                  </a:moveTo>
                  <a:lnTo>
                    <a:pt x="533400" y="13716"/>
                  </a:lnTo>
                  <a:lnTo>
                    <a:pt x="548639" y="28956"/>
                  </a:lnTo>
                  <a:lnTo>
                    <a:pt x="562356" y="28956"/>
                  </a:lnTo>
                  <a:lnTo>
                    <a:pt x="562356" y="402336"/>
                  </a:lnTo>
                  <a:lnTo>
                    <a:pt x="548639" y="402336"/>
                  </a:lnTo>
                  <a:lnTo>
                    <a:pt x="533400" y="416052"/>
                  </a:lnTo>
                  <a:close/>
                </a:path>
                <a:path w="562610" h="431800">
                  <a:moveTo>
                    <a:pt x="562356" y="28956"/>
                  </a:moveTo>
                  <a:lnTo>
                    <a:pt x="548639" y="28956"/>
                  </a:lnTo>
                  <a:lnTo>
                    <a:pt x="533400" y="13716"/>
                  </a:lnTo>
                  <a:lnTo>
                    <a:pt x="562356" y="13716"/>
                  </a:lnTo>
                  <a:lnTo>
                    <a:pt x="562356" y="28956"/>
                  </a:lnTo>
                  <a:close/>
                </a:path>
                <a:path w="562610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562610" h="431800">
                  <a:moveTo>
                    <a:pt x="5334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533400" y="402336"/>
                  </a:lnTo>
                  <a:lnTo>
                    <a:pt x="533400" y="416052"/>
                  </a:lnTo>
                  <a:close/>
                </a:path>
                <a:path w="562610" h="431800">
                  <a:moveTo>
                    <a:pt x="562356" y="416052"/>
                  </a:moveTo>
                  <a:lnTo>
                    <a:pt x="533400" y="416052"/>
                  </a:lnTo>
                  <a:lnTo>
                    <a:pt x="548639" y="402336"/>
                  </a:lnTo>
                  <a:lnTo>
                    <a:pt x="562356" y="402336"/>
                  </a:lnTo>
                  <a:lnTo>
                    <a:pt x="5623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49997" y="4068625"/>
            <a:ext cx="183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827" y="2817289"/>
            <a:ext cx="60960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FCF</a:t>
            </a:r>
            <a:r>
              <a:rPr sz="1800" spc="5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:  P1:</a:t>
            </a:r>
            <a:endParaRPr sz="1800">
              <a:latin typeface="Tahoma"/>
              <a:cs typeface="Tahoma"/>
            </a:endParaRPr>
          </a:p>
          <a:p>
            <a:pPr marL="52705" algn="ctr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Tahoma"/>
                <a:cs typeface="Tahoma"/>
              </a:rPr>
              <a:t>P2:</a:t>
            </a:r>
            <a:endParaRPr sz="1800">
              <a:latin typeface="Tahoma"/>
              <a:cs typeface="Tahoma"/>
            </a:endParaRPr>
          </a:p>
          <a:p>
            <a:pPr marL="52705" algn="ctr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Tahoma"/>
                <a:cs typeface="Tahoma"/>
              </a:rPr>
              <a:t>P3: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18559" y="3107435"/>
            <a:ext cx="3382010" cy="431800"/>
            <a:chOff x="3718559" y="3107435"/>
            <a:chExt cx="3382010" cy="431800"/>
          </a:xfrm>
        </p:grpSpPr>
        <p:sp>
          <p:nvSpPr>
            <p:cNvPr id="15" name="object 15"/>
            <p:cNvSpPr/>
            <p:nvPr/>
          </p:nvSpPr>
          <p:spPr>
            <a:xfrm>
              <a:off x="3733799" y="3121151"/>
              <a:ext cx="3352800" cy="402590"/>
            </a:xfrm>
            <a:custGeom>
              <a:avLst/>
              <a:gdLst/>
              <a:ahLst/>
              <a:cxnLst/>
              <a:rect l="l" t="t" r="r" b="b"/>
              <a:pathLst>
                <a:path w="3352800" h="402589">
                  <a:moveTo>
                    <a:pt x="3352800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3352800" y="0"/>
                  </a:lnTo>
                  <a:lnTo>
                    <a:pt x="3352800" y="40233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18559" y="3107435"/>
              <a:ext cx="3382010" cy="431800"/>
            </a:xfrm>
            <a:custGeom>
              <a:avLst/>
              <a:gdLst/>
              <a:ahLst/>
              <a:cxnLst/>
              <a:rect l="l" t="t" r="r" b="b"/>
              <a:pathLst>
                <a:path w="3382009" h="431800">
                  <a:moveTo>
                    <a:pt x="33756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3375660" y="0"/>
                  </a:lnTo>
                  <a:lnTo>
                    <a:pt x="3381756" y="6096"/>
                  </a:lnTo>
                  <a:lnTo>
                    <a:pt x="33817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3381756" y="416052"/>
                  </a:lnTo>
                  <a:lnTo>
                    <a:pt x="3381756" y="423672"/>
                  </a:lnTo>
                  <a:lnTo>
                    <a:pt x="3375660" y="431292"/>
                  </a:lnTo>
                  <a:close/>
                </a:path>
                <a:path w="3382009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3382009" h="431800">
                  <a:moveTo>
                    <a:pt x="33528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3352800" y="13716"/>
                  </a:lnTo>
                  <a:lnTo>
                    <a:pt x="3352800" y="28956"/>
                  </a:lnTo>
                  <a:close/>
                </a:path>
                <a:path w="3382009" h="431800">
                  <a:moveTo>
                    <a:pt x="3352800" y="416052"/>
                  </a:moveTo>
                  <a:lnTo>
                    <a:pt x="3352800" y="13716"/>
                  </a:lnTo>
                  <a:lnTo>
                    <a:pt x="3368040" y="28956"/>
                  </a:lnTo>
                  <a:lnTo>
                    <a:pt x="3381756" y="28956"/>
                  </a:lnTo>
                  <a:lnTo>
                    <a:pt x="3381756" y="402336"/>
                  </a:lnTo>
                  <a:lnTo>
                    <a:pt x="3368040" y="402336"/>
                  </a:lnTo>
                  <a:lnTo>
                    <a:pt x="3352800" y="416052"/>
                  </a:lnTo>
                  <a:close/>
                </a:path>
                <a:path w="3382009" h="431800">
                  <a:moveTo>
                    <a:pt x="3381756" y="28956"/>
                  </a:moveTo>
                  <a:lnTo>
                    <a:pt x="3368040" y="28956"/>
                  </a:lnTo>
                  <a:lnTo>
                    <a:pt x="3352800" y="13716"/>
                  </a:lnTo>
                  <a:lnTo>
                    <a:pt x="3381756" y="13716"/>
                  </a:lnTo>
                  <a:lnTo>
                    <a:pt x="3381756" y="28956"/>
                  </a:lnTo>
                  <a:close/>
                </a:path>
                <a:path w="3382009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3382009" h="431800">
                  <a:moveTo>
                    <a:pt x="33528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3352800" y="402336"/>
                  </a:lnTo>
                  <a:lnTo>
                    <a:pt x="3352800" y="416052"/>
                  </a:lnTo>
                  <a:close/>
                </a:path>
                <a:path w="3382009" h="431800">
                  <a:moveTo>
                    <a:pt x="3381756" y="416052"/>
                  </a:moveTo>
                  <a:lnTo>
                    <a:pt x="3352800" y="416052"/>
                  </a:lnTo>
                  <a:lnTo>
                    <a:pt x="3368040" y="402336"/>
                  </a:lnTo>
                  <a:lnTo>
                    <a:pt x="3381756" y="402336"/>
                  </a:lnTo>
                  <a:lnTo>
                    <a:pt x="33817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10059" y="3154111"/>
            <a:ext cx="396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18559" y="3564635"/>
            <a:ext cx="1172210" cy="431800"/>
            <a:chOff x="3718559" y="3564635"/>
            <a:chExt cx="1172210" cy="431800"/>
          </a:xfrm>
        </p:grpSpPr>
        <p:sp>
          <p:nvSpPr>
            <p:cNvPr id="19" name="object 19"/>
            <p:cNvSpPr/>
            <p:nvPr/>
          </p:nvSpPr>
          <p:spPr>
            <a:xfrm>
              <a:off x="3733799" y="3578351"/>
              <a:ext cx="1143000" cy="402590"/>
            </a:xfrm>
            <a:custGeom>
              <a:avLst/>
              <a:gdLst/>
              <a:ahLst/>
              <a:cxnLst/>
              <a:rect l="l" t="t" r="r" b="b"/>
              <a:pathLst>
                <a:path w="1143000" h="402589">
                  <a:moveTo>
                    <a:pt x="1143000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402336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8559" y="3564635"/>
              <a:ext cx="1172210" cy="431800"/>
            </a:xfrm>
            <a:custGeom>
              <a:avLst/>
              <a:gdLst/>
              <a:ahLst/>
              <a:cxnLst/>
              <a:rect l="l" t="t" r="r" b="b"/>
              <a:pathLst>
                <a:path w="1172210" h="431800">
                  <a:moveTo>
                    <a:pt x="11658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1165860" y="0"/>
                  </a:lnTo>
                  <a:lnTo>
                    <a:pt x="1171956" y="6096"/>
                  </a:lnTo>
                  <a:lnTo>
                    <a:pt x="11719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1171956" y="416052"/>
                  </a:lnTo>
                  <a:lnTo>
                    <a:pt x="1171956" y="423672"/>
                  </a:lnTo>
                  <a:lnTo>
                    <a:pt x="1165860" y="431292"/>
                  </a:lnTo>
                  <a:close/>
                </a:path>
                <a:path w="1172210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1172210" h="431800">
                  <a:moveTo>
                    <a:pt x="11430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1143000" y="13716"/>
                  </a:lnTo>
                  <a:lnTo>
                    <a:pt x="1143000" y="28956"/>
                  </a:lnTo>
                  <a:close/>
                </a:path>
                <a:path w="1172210" h="431800">
                  <a:moveTo>
                    <a:pt x="1143000" y="416052"/>
                  </a:moveTo>
                  <a:lnTo>
                    <a:pt x="1143000" y="13716"/>
                  </a:lnTo>
                  <a:lnTo>
                    <a:pt x="1158240" y="28956"/>
                  </a:lnTo>
                  <a:lnTo>
                    <a:pt x="1171956" y="28956"/>
                  </a:lnTo>
                  <a:lnTo>
                    <a:pt x="1171956" y="402336"/>
                  </a:lnTo>
                  <a:lnTo>
                    <a:pt x="1158240" y="402336"/>
                  </a:lnTo>
                  <a:lnTo>
                    <a:pt x="1143000" y="416052"/>
                  </a:lnTo>
                  <a:close/>
                </a:path>
                <a:path w="1172210" h="431800">
                  <a:moveTo>
                    <a:pt x="1171956" y="28956"/>
                  </a:moveTo>
                  <a:lnTo>
                    <a:pt x="1158240" y="28956"/>
                  </a:lnTo>
                  <a:lnTo>
                    <a:pt x="1143000" y="13716"/>
                  </a:lnTo>
                  <a:lnTo>
                    <a:pt x="1171956" y="13716"/>
                  </a:lnTo>
                  <a:lnTo>
                    <a:pt x="1171956" y="28956"/>
                  </a:lnTo>
                  <a:close/>
                </a:path>
                <a:path w="1172210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1172210" h="431800">
                  <a:moveTo>
                    <a:pt x="11430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1143000" y="402336"/>
                  </a:lnTo>
                  <a:lnTo>
                    <a:pt x="1143000" y="416052"/>
                  </a:lnTo>
                  <a:close/>
                </a:path>
                <a:path w="1172210" h="431800">
                  <a:moveTo>
                    <a:pt x="1171956" y="416052"/>
                  </a:moveTo>
                  <a:lnTo>
                    <a:pt x="1143000" y="416052"/>
                  </a:lnTo>
                  <a:lnTo>
                    <a:pt x="1158240" y="402336"/>
                  </a:lnTo>
                  <a:lnTo>
                    <a:pt x="1171956" y="402336"/>
                  </a:lnTo>
                  <a:lnTo>
                    <a:pt x="11719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71608" y="3611430"/>
            <a:ext cx="465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56359" y="3564635"/>
            <a:ext cx="2391410" cy="431800"/>
          </a:xfrm>
          <a:custGeom>
            <a:avLst/>
            <a:gdLst/>
            <a:ahLst/>
            <a:cxnLst/>
            <a:rect l="l" t="t" r="r" b="b"/>
            <a:pathLst>
              <a:path w="2391410" h="431800">
                <a:moveTo>
                  <a:pt x="2385060" y="431292"/>
                </a:moveTo>
                <a:lnTo>
                  <a:pt x="7620" y="431292"/>
                </a:lnTo>
                <a:lnTo>
                  <a:pt x="0" y="423672"/>
                </a:lnTo>
                <a:lnTo>
                  <a:pt x="0" y="6096"/>
                </a:lnTo>
                <a:lnTo>
                  <a:pt x="7620" y="0"/>
                </a:lnTo>
                <a:lnTo>
                  <a:pt x="2385060" y="0"/>
                </a:lnTo>
                <a:lnTo>
                  <a:pt x="2391156" y="6096"/>
                </a:lnTo>
                <a:lnTo>
                  <a:pt x="239115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lnTo>
                  <a:pt x="28956" y="402336"/>
                </a:lnTo>
                <a:lnTo>
                  <a:pt x="15240" y="402336"/>
                </a:lnTo>
                <a:lnTo>
                  <a:pt x="28956" y="416052"/>
                </a:lnTo>
                <a:lnTo>
                  <a:pt x="2391156" y="416052"/>
                </a:lnTo>
                <a:lnTo>
                  <a:pt x="2391156" y="423672"/>
                </a:lnTo>
                <a:lnTo>
                  <a:pt x="2385060" y="431292"/>
                </a:lnTo>
                <a:close/>
              </a:path>
              <a:path w="2391410" h="431800">
                <a:moveTo>
                  <a:pt x="28956" y="28956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2391410" h="431800">
                <a:moveTo>
                  <a:pt x="23622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2362200" y="13716"/>
                </a:lnTo>
                <a:lnTo>
                  <a:pt x="2362200" y="28956"/>
                </a:lnTo>
                <a:close/>
              </a:path>
              <a:path w="2391410" h="431800">
                <a:moveTo>
                  <a:pt x="2362200" y="416052"/>
                </a:moveTo>
                <a:lnTo>
                  <a:pt x="2362200" y="13716"/>
                </a:lnTo>
                <a:lnTo>
                  <a:pt x="2377440" y="28956"/>
                </a:lnTo>
                <a:lnTo>
                  <a:pt x="2391156" y="28956"/>
                </a:lnTo>
                <a:lnTo>
                  <a:pt x="2391156" y="402336"/>
                </a:lnTo>
                <a:lnTo>
                  <a:pt x="2377440" y="402336"/>
                </a:lnTo>
                <a:lnTo>
                  <a:pt x="2362200" y="416052"/>
                </a:lnTo>
                <a:close/>
              </a:path>
              <a:path w="2391410" h="431800">
                <a:moveTo>
                  <a:pt x="2391156" y="28956"/>
                </a:moveTo>
                <a:lnTo>
                  <a:pt x="2377440" y="28956"/>
                </a:lnTo>
                <a:lnTo>
                  <a:pt x="2362200" y="13716"/>
                </a:lnTo>
                <a:lnTo>
                  <a:pt x="2391156" y="13716"/>
                </a:lnTo>
                <a:lnTo>
                  <a:pt x="2391156" y="28956"/>
                </a:lnTo>
                <a:close/>
              </a:path>
              <a:path w="2391410" h="431800">
                <a:moveTo>
                  <a:pt x="28956" y="416052"/>
                </a:moveTo>
                <a:lnTo>
                  <a:pt x="15240" y="402336"/>
                </a:lnTo>
                <a:lnTo>
                  <a:pt x="28956" y="402336"/>
                </a:lnTo>
                <a:lnTo>
                  <a:pt x="28956" y="416052"/>
                </a:lnTo>
                <a:close/>
              </a:path>
              <a:path w="2391410" h="431800">
                <a:moveTo>
                  <a:pt x="2362200" y="416052"/>
                </a:moveTo>
                <a:lnTo>
                  <a:pt x="28956" y="416052"/>
                </a:lnTo>
                <a:lnTo>
                  <a:pt x="28956" y="402336"/>
                </a:lnTo>
                <a:lnTo>
                  <a:pt x="2362200" y="402336"/>
                </a:lnTo>
                <a:lnTo>
                  <a:pt x="2362200" y="416052"/>
                </a:lnTo>
                <a:close/>
              </a:path>
              <a:path w="2391410" h="431800">
                <a:moveTo>
                  <a:pt x="2391156" y="416052"/>
                </a:moveTo>
                <a:lnTo>
                  <a:pt x="2362200" y="416052"/>
                </a:lnTo>
                <a:lnTo>
                  <a:pt x="2377440" y="402336"/>
                </a:lnTo>
                <a:lnTo>
                  <a:pt x="2391156" y="402336"/>
                </a:lnTo>
                <a:lnTo>
                  <a:pt x="2391156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94113" y="3611430"/>
            <a:ext cx="715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61559" y="3564635"/>
            <a:ext cx="2772410" cy="431800"/>
            <a:chOff x="4861559" y="3564635"/>
            <a:chExt cx="2772410" cy="431800"/>
          </a:xfrm>
        </p:grpSpPr>
        <p:sp>
          <p:nvSpPr>
            <p:cNvPr id="25" name="object 25"/>
            <p:cNvSpPr/>
            <p:nvPr/>
          </p:nvSpPr>
          <p:spPr>
            <a:xfrm>
              <a:off x="4876799" y="3578351"/>
              <a:ext cx="2743200" cy="402590"/>
            </a:xfrm>
            <a:custGeom>
              <a:avLst/>
              <a:gdLst/>
              <a:ahLst/>
              <a:cxnLst/>
              <a:rect l="l" t="t" r="r" b="b"/>
              <a:pathLst>
                <a:path w="2743200" h="402589">
                  <a:moveTo>
                    <a:pt x="2743200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40233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61559" y="3564635"/>
              <a:ext cx="2772410" cy="431800"/>
            </a:xfrm>
            <a:custGeom>
              <a:avLst/>
              <a:gdLst/>
              <a:ahLst/>
              <a:cxnLst/>
              <a:rect l="l" t="t" r="r" b="b"/>
              <a:pathLst>
                <a:path w="2772409" h="431800">
                  <a:moveTo>
                    <a:pt x="27660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2766060" y="0"/>
                  </a:lnTo>
                  <a:lnTo>
                    <a:pt x="2772156" y="6096"/>
                  </a:lnTo>
                  <a:lnTo>
                    <a:pt x="27721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2772156" y="416052"/>
                  </a:lnTo>
                  <a:lnTo>
                    <a:pt x="2772156" y="423672"/>
                  </a:lnTo>
                  <a:lnTo>
                    <a:pt x="2766060" y="431292"/>
                  </a:lnTo>
                  <a:close/>
                </a:path>
                <a:path w="2772409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772409" h="431800">
                  <a:moveTo>
                    <a:pt x="27432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743200" y="13716"/>
                  </a:lnTo>
                  <a:lnTo>
                    <a:pt x="2743200" y="28956"/>
                  </a:lnTo>
                  <a:close/>
                </a:path>
                <a:path w="2772409" h="431800">
                  <a:moveTo>
                    <a:pt x="2743200" y="416052"/>
                  </a:moveTo>
                  <a:lnTo>
                    <a:pt x="2743200" y="13716"/>
                  </a:lnTo>
                  <a:lnTo>
                    <a:pt x="2758440" y="28956"/>
                  </a:lnTo>
                  <a:lnTo>
                    <a:pt x="2772156" y="28956"/>
                  </a:lnTo>
                  <a:lnTo>
                    <a:pt x="2772156" y="402336"/>
                  </a:lnTo>
                  <a:lnTo>
                    <a:pt x="2758440" y="402336"/>
                  </a:lnTo>
                  <a:lnTo>
                    <a:pt x="2743200" y="416052"/>
                  </a:lnTo>
                  <a:close/>
                </a:path>
                <a:path w="2772409" h="431800">
                  <a:moveTo>
                    <a:pt x="2772156" y="28956"/>
                  </a:moveTo>
                  <a:lnTo>
                    <a:pt x="2758440" y="28956"/>
                  </a:lnTo>
                  <a:lnTo>
                    <a:pt x="2743200" y="13716"/>
                  </a:lnTo>
                  <a:lnTo>
                    <a:pt x="2772156" y="13716"/>
                  </a:lnTo>
                  <a:lnTo>
                    <a:pt x="2772156" y="28956"/>
                  </a:lnTo>
                  <a:close/>
                </a:path>
                <a:path w="2772409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2772409" h="431800">
                  <a:moveTo>
                    <a:pt x="27432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2743200" y="402336"/>
                  </a:lnTo>
                  <a:lnTo>
                    <a:pt x="2743200" y="416052"/>
                  </a:lnTo>
                  <a:close/>
                </a:path>
                <a:path w="2772409" h="431800">
                  <a:moveTo>
                    <a:pt x="2772156" y="416052"/>
                  </a:moveTo>
                  <a:lnTo>
                    <a:pt x="2743200" y="416052"/>
                  </a:lnTo>
                  <a:lnTo>
                    <a:pt x="2758440" y="402336"/>
                  </a:lnTo>
                  <a:lnTo>
                    <a:pt x="2772156" y="402336"/>
                  </a:lnTo>
                  <a:lnTo>
                    <a:pt x="27721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48271" y="3611430"/>
            <a:ext cx="396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94960" y="4021835"/>
            <a:ext cx="2696210" cy="431800"/>
            <a:chOff x="5394960" y="4021835"/>
            <a:chExt cx="2696210" cy="431800"/>
          </a:xfrm>
        </p:grpSpPr>
        <p:sp>
          <p:nvSpPr>
            <p:cNvPr id="29" name="object 29"/>
            <p:cNvSpPr/>
            <p:nvPr/>
          </p:nvSpPr>
          <p:spPr>
            <a:xfrm>
              <a:off x="5410200" y="4035551"/>
              <a:ext cx="2667000" cy="402590"/>
            </a:xfrm>
            <a:custGeom>
              <a:avLst/>
              <a:gdLst/>
              <a:ahLst/>
              <a:cxnLst/>
              <a:rect l="l" t="t" r="r" b="b"/>
              <a:pathLst>
                <a:path w="2667000" h="402589">
                  <a:moveTo>
                    <a:pt x="2667000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40233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94960" y="4021835"/>
              <a:ext cx="2696210" cy="431800"/>
            </a:xfrm>
            <a:custGeom>
              <a:avLst/>
              <a:gdLst/>
              <a:ahLst/>
              <a:cxnLst/>
              <a:rect l="l" t="t" r="r" b="b"/>
              <a:pathLst>
                <a:path w="2696209" h="431800">
                  <a:moveTo>
                    <a:pt x="26898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2689860" y="0"/>
                  </a:lnTo>
                  <a:lnTo>
                    <a:pt x="2695956" y="6096"/>
                  </a:lnTo>
                  <a:lnTo>
                    <a:pt x="26959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2695956" y="416052"/>
                  </a:lnTo>
                  <a:lnTo>
                    <a:pt x="2695956" y="423672"/>
                  </a:lnTo>
                  <a:lnTo>
                    <a:pt x="2689860" y="431292"/>
                  </a:lnTo>
                  <a:close/>
                </a:path>
                <a:path w="2696209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696209" h="431800">
                  <a:moveTo>
                    <a:pt x="26670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667000" y="13716"/>
                  </a:lnTo>
                  <a:lnTo>
                    <a:pt x="2667000" y="28956"/>
                  </a:lnTo>
                  <a:close/>
                </a:path>
                <a:path w="2696209" h="431800">
                  <a:moveTo>
                    <a:pt x="2667000" y="416052"/>
                  </a:moveTo>
                  <a:lnTo>
                    <a:pt x="2667000" y="13716"/>
                  </a:lnTo>
                  <a:lnTo>
                    <a:pt x="2682240" y="28956"/>
                  </a:lnTo>
                  <a:lnTo>
                    <a:pt x="2695956" y="28956"/>
                  </a:lnTo>
                  <a:lnTo>
                    <a:pt x="2695956" y="402336"/>
                  </a:lnTo>
                  <a:lnTo>
                    <a:pt x="2682240" y="402336"/>
                  </a:lnTo>
                  <a:lnTo>
                    <a:pt x="2667000" y="416052"/>
                  </a:lnTo>
                  <a:close/>
                </a:path>
                <a:path w="2696209" h="431800">
                  <a:moveTo>
                    <a:pt x="2695956" y="28956"/>
                  </a:moveTo>
                  <a:lnTo>
                    <a:pt x="2682240" y="28956"/>
                  </a:lnTo>
                  <a:lnTo>
                    <a:pt x="2667000" y="13716"/>
                  </a:lnTo>
                  <a:lnTo>
                    <a:pt x="2695956" y="13716"/>
                  </a:lnTo>
                  <a:lnTo>
                    <a:pt x="2695956" y="28956"/>
                  </a:lnTo>
                  <a:close/>
                </a:path>
                <a:path w="2696209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2696209" h="431800">
                  <a:moveTo>
                    <a:pt x="26670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2667000" y="402336"/>
                  </a:lnTo>
                  <a:lnTo>
                    <a:pt x="2667000" y="416052"/>
                  </a:lnTo>
                  <a:close/>
                </a:path>
                <a:path w="2696209" h="431800">
                  <a:moveTo>
                    <a:pt x="2695956" y="416052"/>
                  </a:moveTo>
                  <a:lnTo>
                    <a:pt x="2667000" y="416052"/>
                  </a:lnTo>
                  <a:lnTo>
                    <a:pt x="2682240" y="402336"/>
                  </a:lnTo>
                  <a:lnTo>
                    <a:pt x="2695956" y="402336"/>
                  </a:lnTo>
                  <a:lnTo>
                    <a:pt x="26959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43493" y="4068625"/>
            <a:ext cx="396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56359" y="4021835"/>
            <a:ext cx="3534410" cy="431800"/>
          </a:xfrm>
          <a:custGeom>
            <a:avLst/>
            <a:gdLst/>
            <a:ahLst/>
            <a:cxnLst/>
            <a:rect l="l" t="t" r="r" b="b"/>
            <a:pathLst>
              <a:path w="3534410" h="431800">
                <a:moveTo>
                  <a:pt x="3528060" y="431292"/>
                </a:moveTo>
                <a:lnTo>
                  <a:pt x="7620" y="431292"/>
                </a:lnTo>
                <a:lnTo>
                  <a:pt x="0" y="423672"/>
                </a:lnTo>
                <a:lnTo>
                  <a:pt x="0" y="6096"/>
                </a:lnTo>
                <a:lnTo>
                  <a:pt x="7620" y="0"/>
                </a:lnTo>
                <a:lnTo>
                  <a:pt x="3528060" y="0"/>
                </a:lnTo>
                <a:lnTo>
                  <a:pt x="3534156" y="6096"/>
                </a:lnTo>
                <a:lnTo>
                  <a:pt x="353415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lnTo>
                  <a:pt x="28956" y="402336"/>
                </a:lnTo>
                <a:lnTo>
                  <a:pt x="15240" y="402336"/>
                </a:lnTo>
                <a:lnTo>
                  <a:pt x="28956" y="416052"/>
                </a:lnTo>
                <a:lnTo>
                  <a:pt x="3534156" y="416052"/>
                </a:lnTo>
                <a:lnTo>
                  <a:pt x="3534156" y="423672"/>
                </a:lnTo>
                <a:lnTo>
                  <a:pt x="3528060" y="431292"/>
                </a:lnTo>
                <a:close/>
              </a:path>
              <a:path w="3534410" h="431800">
                <a:moveTo>
                  <a:pt x="28956" y="28956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3534410" h="431800">
                <a:moveTo>
                  <a:pt x="35052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3505200" y="13716"/>
                </a:lnTo>
                <a:lnTo>
                  <a:pt x="3505200" y="28956"/>
                </a:lnTo>
                <a:close/>
              </a:path>
              <a:path w="3534410" h="431800">
                <a:moveTo>
                  <a:pt x="3505200" y="416052"/>
                </a:moveTo>
                <a:lnTo>
                  <a:pt x="3505200" y="13716"/>
                </a:lnTo>
                <a:lnTo>
                  <a:pt x="3520440" y="28956"/>
                </a:lnTo>
                <a:lnTo>
                  <a:pt x="3534156" y="28956"/>
                </a:lnTo>
                <a:lnTo>
                  <a:pt x="3534156" y="402336"/>
                </a:lnTo>
                <a:lnTo>
                  <a:pt x="3520440" y="402336"/>
                </a:lnTo>
                <a:lnTo>
                  <a:pt x="3505200" y="416052"/>
                </a:lnTo>
                <a:close/>
              </a:path>
              <a:path w="3534410" h="431800">
                <a:moveTo>
                  <a:pt x="3534156" y="28956"/>
                </a:moveTo>
                <a:lnTo>
                  <a:pt x="3520440" y="28956"/>
                </a:lnTo>
                <a:lnTo>
                  <a:pt x="3505200" y="13716"/>
                </a:lnTo>
                <a:lnTo>
                  <a:pt x="3534156" y="13716"/>
                </a:lnTo>
                <a:lnTo>
                  <a:pt x="3534156" y="28956"/>
                </a:lnTo>
                <a:close/>
              </a:path>
              <a:path w="3534410" h="431800">
                <a:moveTo>
                  <a:pt x="28956" y="416052"/>
                </a:moveTo>
                <a:lnTo>
                  <a:pt x="15240" y="402336"/>
                </a:lnTo>
                <a:lnTo>
                  <a:pt x="28956" y="402336"/>
                </a:lnTo>
                <a:lnTo>
                  <a:pt x="28956" y="416052"/>
                </a:lnTo>
                <a:close/>
              </a:path>
              <a:path w="3534410" h="431800">
                <a:moveTo>
                  <a:pt x="3505200" y="416052"/>
                </a:moveTo>
                <a:lnTo>
                  <a:pt x="28956" y="416052"/>
                </a:lnTo>
                <a:lnTo>
                  <a:pt x="28956" y="402336"/>
                </a:lnTo>
                <a:lnTo>
                  <a:pt x="3505200" y="402336"/>
                </a:lnTo>
                <a:lnTo>
                  <a:pt x="3505200" y="416052"/>
                </a:lnTo>
                <a:close/>
              </a:path>
              <a:path w="3534410" h="431800">
                <a:moveTo>
                  <a:pt x="3534156" y="416052"/>
                </a:moveTo>
                <a:lnTo>
                  <a:pt x="3505200" y="416052"/>
                </a:lnTo>
                <a:lnTo>
                  <a:pt x="3520440" y="402336"/>
                </a:lnTo>
                <a:lnTo>
                  <a:pt x="3534156" y="402336"/>
                </a:lnTo>
                <a:lnTo>
                  <a:pt x="3534156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65514" y="4068625"/>
            <a:ext cx="715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71359" y="3107435"/>
            <a:ext cx="2086610" cy="431800"/>
            <a:chOff x="7071359" y="3107435"/>
            <a:chExt cx="2086610" cy="431800"/>
          </a:xfrm>
        </p:grpSpPr>
        <p:sp>
          <p:nvSpPr>
            <p:cNvPr id="35" name="object 35"/>
            <p:cNvSpPr/>
            <p:nvPr/>
          </p:nvSpPr>
          <p:spPr>
            <a:xfrm>
              <a:off x="7086599" y="3121151"/>
              <a:ext cx="2057400" cy="402590"/>
            </a:xfrm>
            <a:custGeom>
              <a:avLst/>
              <a:gdLst/>
              <a:ahLst/>
              <a:cxnLst/>
              <a:rect l="l" t="t" r="r" b="b"/>
              <a:pathLst>
                <a:path w="2057400" h="402589">
                  <a:moveTo>
                    <a:pt x="2057400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2057400" y="0"/>
                  </a:lnTo>
                  <a:lnTo>
                    <a:pt x="2057400" y="402336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1359" y="3107435"/>
              <a:ext cx="2086610" cy="431800"/>
            </a:xfrm>
            <a:custGeom>
              <a:avLst/>
              <a:gdLst/>
              <a:ahLst/>
              <a:cxnLst/>
              <a:rect l="l" t="t" r="r" b="b"/>
              <a:pathLst>
                <a:path w="2086609" h="431800">
                  <a:moveTo>
                    <a:pt x="20802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2080260" y="0"/>
                  </a:lnTo>
                  <a:lnTo>
                    <a:pt x="2086355" y="6096"/>
                  </a:lnTo>
                  <a:lnTo>
                    <a:pt x="2086355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2086355" y="416052"/>
                  </a:lnTo>
                  <a:lnTo>
                    <a:pt x="2086355" y="423672"/>
                  </a:lnTo>
                  <a:lnTo>
                    <a:pt x="2080260" y="431292"/>
                  </a:lnTo>
                  <a:close/>
                </a:path>
                <a:path w="2086609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086609" h="431800">
                  <a:moveTo>
                    <a:pt x="20574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057400" y="13716"/>
                  </a:lnTo>
                  <a:lnTo>
                    <a:pt x="2057400" y="28956"/>
                  </a:lnTo>
                  <a:close/>
                </a:path>
                <a:path w="2086609" h="431800">
                  <a:moveTo>
                    <a:pt x="2057400" y="416052"/>
                  </a:moveTo>
                  <a:lnTo>
                    <a:pt x="2057400" y="13716"/>
                  </a:lnTo>
                  <a:lnTo>
                    <a:pt x="2072640" y="28956"/>
                  </a:lnTo>
                  <a:lnTo>
                    <a:pt x="2086355" y="28956"/>
                  </a:lnTo>
                  <a:lnTo>
                    <a:pt x="2086355" y="402336"/>
                  </a:lnTo>
                  <a:lnTo>
                    <a:pt x="2072640" y="402336"/>
                  </a:lnTo>
                  <a:lnTo>
                    <a:pt x="2057400" y="416052"/>
                  </a:lnTo>
                  <a:close/>
                </a:path>
                <a:path w="2086609" h="431800">
                  <a:moveTo>
                    <a:pt x="2086355" y="28956"/>
                  </a:moveTo>
                  <a:lnTo>
                    <a:pt x="2072640" y="28956"/>
                  </a:lnTo>
                  <a:lnTo>
                    <a:pt x="2057400" y="13716"/>
                  </a:lnTo>
                  <a:lnTo>
                    <a:pt x="2086355" y="13716"/>
                  </a:lnTo>
                  <a:lnTo>
                    <a:pt x="2086355" y="28956"/>
                  </a:lnTo>
                  <a:close/>
                </a:path>
                <a:path w="2086609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2086609" h="431800">
                  <a:moveTo>
                    <a:pt x="20574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2057400" y="402336"/>
                  </a:lnTo>
                  <a:lnTo>
                    <a:pt x="2057400" y="416052"/>
                  </a:lnTo>
                  <a:close/>
                </a:path>
                <a:path w="2086609" h="431800">
                  <a:moveTo>
                    <a:pt x="2086355" y="416052"/>
                  </a:moveTo>
                  <a:lnTo>
                    <a:pt x="2057400" y="416052"/>
                  </a:lnTo>
                  <a:lnTo>
                    <a:pt x="2072640" y="402336"/>
                  </a:lnTo>
                  <a:lnTo>
                    <a:pt x="2086355" y="402336"/>
                  </a:lnTo>
                  <a:lnTo>
                    <a:pt x="2086355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81649" y="3154111"/>
            <a:ext cx="465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04759" y="3564635"/>
            <a:ext cx="1553210" cy="431800"/>
          </a:xfrm>
          <a:custGeom>
            <a:avLst/>
            <a:gdLst/>
            <a:ahLst/>
            <a:cxnLst/>
            <a:rect l="l" t="t" r="r" b="b"/>
            <a:pathLst>
              <a:path w="1553209" h="431800">
                <a:moveTo>
                  <a:pt x="1546859" y="431292"/>
                </a:moveTo>
                <a:lnTo>
                  <a:pt x="7620" y="431292"/>
                </a:lnTo>
                <a:lnTo>
                  <a:pt x="0" y="423672"/>
                </a:lnTo>
                <a:lnTo>
                  <a:pt x="0" y="6096"/>
                </a:lnTo>
                <a:lnTo>
                  <a:pt x="7620" y="0"/>
                </a:lnTo>
                <a:lnTo>
                  <a:pt x="1546859" y="0"/>
                </a:lnTo>
                <a:lnTo>
                  <a:pt x="1552955" y="6096"/>
                </a:lnTo>
                <a:lnTo>
                  <a:pt x="1552955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lnTo>
                  <a:pt x="28956" y="402336"/>
                </a:lnTo>
                <a:lnTo>
                  <a:pt x="15240" y="402336"/>
                </a:lnTo>
                <a:lnTo>
                  <a:pt x="28956" y="416052"/>
                </a:lnTo>
                <a:lnTo>
                  <a:pt x="1552955" y="416052"/>
                </a:lnTo>
                <a:lnTo>
                  <a:pt x="1552955" y="423672"/>
                </a:lnTo>
                <a:lnTo>
                  <a:pt x="1546859" y="431292"/>
                </a:lnTo>
                <a:close/>
              </a:path>
              <a:path w="1553209" h="431800">
                <a:moveTo>
                  <a:pt x="28956" y="28956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1553209" h="431800">
                <a:moveTo>
                  <a:pt x="15240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1524000" y="13716"/>
                </a:lnTo>
                <a:lnTo>
                  <a:pt x="1524000" y="28956"/>
                </a:lnTo>
                <a:close/>
              </a:path>
              <a:path w="1553209" h="431800">
                <a:moveTo>
                  <a:pt x="1524000" y="416052"/>
                </a:moveTo>
                <a:lnTo>
                  <a:pt x="1524000" y="13716"/>
                </a:lnTo>
                <a:lnTo>
                  <a:pt x="1539240" y="28956"/>
                </a:lnTo>
                <a:lnTo>
                  <a:pt x="1552955" y="28956"/>
                </a:lnTo>
                <a:lnTo>
                  <a:pt x="1552955" y="402336"/>
                </a:lnTo>
                <a:lnTo>
                  <a:pt x="1539240" y="402336"/>
                </a:lnTo>
                <a:lnTo>
                  <a:pt x="1524000" y="416052"/>
                </a:lnTo>
                <a:close/>
              </a:path>
              <a:path w="1553209" h="431800">
                <a:moveTo>
                  <a:pt x="1552955" y="28956"/>
                </a:moveTo>
                <a:lnTo>
                  <a:pt x="1539240" y="28956"/>
                </a:lnTo>
                <a:lnTo>
                  <a:pt x="1524000" y="13716"/>
                </a:lnTo>
                <a:lnTo>
                  <a:pt x="1552955" y="13716"/>
                </a:lnTo>
                <a:lnTo>
                  <a:pt x="1552955" y="28956"/>
                </a:lnTo>
                <a:close/>
              </a:path>
              <a:path w="1553209" h="431800">
                <a:moveTo>
                  <a:pt x="28956" y="416052"/>
                </a:moveTo>
                <a:lnTo>
                  <a:pt x="15240" y="402336"/>
                </a:lnTo>
                <a:lnTo>
                  <a:pt x="28956" y="402336"/>
                </a:lnTo>
                <a:lnTo>
                  <a:pt x="28956" y="416052"/>
                </a:lnTo>
                <a:close/>
              </a:path>
              <a:path w="1553209" h="431800">
                <a:moveTo>
                  <a:pt x="1524000" y="416052"/>
                </a:moveTo>
                <a:lnTo>
                  <a:pt x="28956" y="416052"/>
                </a:lnTo>
                <a:lnTo>
                  <a:pt x="28956" y="402336"/>
                </a:lnTo>
                <a:lnTo>
                  <a:pt x="1524000" y="402336"/>
                </a:lnTo>
                <a:lnTo>
                  <a:pt x="1524000" y="416052"/>
                </a:lnTo>
                <a:close/>
              </a:path>
              <a:path w="1553209" h="431800">
                <a:moveTo>
                  <a:pt x="1552955" y="416052"/>
                </a:moveTo>
                <a:lnTo>
                  <a:pt x="1524000" y="416052"/>
                </a:lnTo>
                <a:lnTo>
                  <a:pt x="1539240" y="402336"/>
                </a:lnTo>
                <a:lnTo>
                  <a:pt x="1552955" y="402336"/>
                </a:lnTo>
                <a:lnTo>
                  <a:pt x="1552955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023318" y="3611430"/>
            <a:ext cx="715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61959" y="4021835"/>
            <a:ext cx="1096010" cy="431800"/>
          </a:xfrm>
          <a:custGeom>
            <a:avLst/>
            <a:gdLst/>
            <a:ahLst/>
            <a:cxnLst/>
            <a:rect l="l" t="t" r="r" b="b"/>
            <a:pathLst>
              <a:path w="1096009" h="431800">
                <a:moveTo>
                  <a:pt x="1089660" y="431292"/>
                </a:moveTo>
                <a:lnTo>
                  <a:pt x="7620" y="431292"/>
                </a:lnTo>
                <a:lnTo>
                  <a:pt x="0" y="423672"/>
                </a:lnTo>
                <a:lnTo>
                  <a:pt x="0" y="6096"/>
                </a:lnTo>
                <a:lnTo>
                  <a:pt x="7620" y="0"/>
                </a:lnTo>
                <a:lnTo>
                  <a:pt x="1089660" y="0"/>
                </a:lnTo>
                <a:lnTo>
                  <a:pt x="1095756" y="6096"/>
                </a:lnTo>
                <a:lnTo>
                  <a:pt x="109575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lnTo>
                  <a:pt x="28956" y="402336"/>
                </a:lnTo>
                <a:lnTo>
                  <a:pt x="15240" y="402336"/>
                </a:lnTo>
                <a:lnTo>
                  <a:pt x="28956" y="416052"/>
                </a:lnTo>
                <a:lnTo>
                  <a:pt x="1095756" y="416052"/>
                </a:lnTo>
                <a:lnTo>
                  <a:pt x="1095756" y="423672"/>
                </a:lnTo>
                <a:lnTo>
                  <a:pt x="1089660" y="431292"/>
                </a:lnTo>
                <a:close/>
              </a:path>
              <a:path w="1096009" h="431800">
                <a:moveTo>
                  <a:pt x="28956" y="28956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1096009" h="431800">
                <a:moveTo>
                  <a:pt x="10668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1066800" y="13716"/>
                </a:lnTo>
                <a:lnTo>
                  <a:pt x="1066800" y="28956"/>
                </a:lnTo>
                <a:close/>
              </a:path>
              <a:path w="1096009" h="431800">
                <a:moveTo>
                  <a:pt x="1066800" y="416052"/>
                </a:moveTo>
                <a:lnTo>
                  <a:pt x="1066800" y="13716"/>
                </a:lnTo>
                <a:lnTo>
                  <a:pt x="1082040" y="28956"/>
                </a:lnTo>
                <a:lnTo>
                  <a:pt x="1095756" y="28956"/>
                </a:lnTo>
                <a:lnTo>
                  <a:pt x="1095756" y="402336"/>
                </a:lnTo>
                <a:lnTo>
                  <a:pt x="1082040" y="402336"/>
                </a:lnTo>
                <a:lnTo>
                  <a:pt x="1066800" y="416052"/>
                </a:lnTo>
                <a:close/>
              </a:path>
              <a:path w="1096009" h="431800">
                <a:moveTo>
                  <a:pt x="1095756" y="28956"/>
                </a:moveTo>
                <a:lnTo>
                  <a:pt x="1082040" y="28956"/>
                </a:lnTo>
                <a:lnTo>
                  <a:pt x="1066800" y="13716"/>
                </a:lnTo>
                <a:lnTo>
                  <a:pt x="1095756" y="13716"/>
                </a:lnTo>
                <a:lnTo>
                  <a:pt x="1095756" y="28956"/>
                </a:lnTo>
                <a:close/>
              </a:path>
              <a:path w="1096009" h="431800">
                <a:moveTo>
                  <a:pt x="28956" y="416052"/>
                </a:moveTo>
                <a:lnTo>
                  <a:pt x="15240" y="402336"/>
                </a:lnTo>
                <a:lnTo>
                  <a:pt x="28956" y="402336"/>
                </a:lnTo>
                <a:lnTo>
                  <a:pt x="28956" y="416052"/>
                </a:lnTo>
                <a:close/>
              </a:path>
              <a:path w="1096009" h="431800">
                <a:moveTo>
                  <a:pt x="1066800" y="416052"/>
                </a:moveTo>
                <a:lnTo>
                  <a:pt x="28956" y="416052"/>
                </a:lnTo>
                <a:lnTo>
                  <a:pt x="28956" y="402336"/>
                </a:lnTo>
                <a:lnTo>
                  <a:pt x="1066800" y="402336"/>
                </a:lnTo>
                <a:lnTo>
                  <a:pt x="1066800" y="416052"/>
                </a:lnTo>
                <a:close/>
              </a:path>
              <a:path w="1096009" h="431800">
                <a:moveTo>
                  <a:pt x="1095756" y="416052"/>
                </a:moveTo>
                <a:lnTo>
                  <a:pt x="1066800" y="416052"/>
                </a:lnTo>
                <a:lnTo>
                  <a:pt x="1082040" y="402336"/>
                </a:lnTo>
                <a:lnTo>
                  <a:pt x="1095756" y="402336"/>
                </a:lnTo>
                <a:lnTo>
                  <a:pt x="1095756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251977" y="4068625"/>
            <a:ext cx="715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32760" y="4860035"/>
            <a:ext cx="2391410" cy="431800"/>
            <a:chOff x="3032760" y="4860035"/>
            <a:chExt cx="2391410" cy="431800"/>
          </a:xfrm>
        </p:grpSpPr>
        <p:sp>
          <p:nvSpPr>
            <p:cNvPr id="43" name="object 43"/>
            <p:cNvSpPr/>
            <p:nvPr/>
          </p:nvSpPr>
          <p:spPr>
            <a:xfrm>
              <a:off x="3048000" y="4873751"/>
              <a:ext cx="2362200" cy="402590"/>
            </a:xfrm>
            <a:custGeom>
              <a:avLst/>
              <a:gdLst/>
              <a:ahLst/>
              <a:cxnLst/>
              <a:rect l="l" t="t" r="r" b="b"/>
              <a:pathLst>
                <a:path w="2362200" h="402589">
                  <a:moveTo>
                    <a:pt x="2362200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2362200" y="0"/>
                  </a:lnTo>
                  <a:lnTo>
                    <a:pt x="2362200" y="402335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32760" y="4860035"/>
              <a:ext cx="2391410" cy="431800"/>
            </a:xfrm>
            <a:custGeom>
              <a:avLst/>
              <a:gdLst/>
              <a:ahLst/>
              <a:cxnLst/>
              <a:rect l="l" t="t" r="r" b="b"/>
              <a:pathLst>
                <a:path w="2391410" h="431800">
                  <a:moveTo>
                    <a:pt x="23850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2385060" y="0"/>
                  </a:lnTo>
                  <a:lnTo>
                    <a:pt x="2391156" y="6096"/>
                  </a:lnTo>
                  <a:lnTo>
                    <a:pt x="23911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2391156" y="416052"/>
                  </a:lnTo>
                  <a:lnTo>
                    <a:pt x="2391156" y="423672"/>
                  </a:lnTo>
                  <a:lnTo>
                    <a:pt x="2385060" y="431292"/>
                  </a:lnTo>
                  <a:close/>
                </a:path>
                <a:path w="2391410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391410" h="431800">
                  <a:moveTo>
                    <a:pt x="23622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362200" y="13716"/>
                  </a:lnTo>
                  <a:lnTo>
                    <a:pt x="2362200" y="28956"/>
                  </a:lnTo>
                  <a:close/>
                </a:path>
                <a:path w="2391410" h="431800">
                  <a:moveTo>
                    <a:pt x="2362200" y="416052"/>
                  </a:moveTo>
                  <a:lnTo>
                    <a:pt x="2362200" y="13716"/>
                  </a:lnTo>
                  <a:lnTo>
                    <a:pt x="2377440" y="28956"/>
                  </a:lnTo>
                  <a:lnTo>
                    <a:pt x="2391156" y="28956"/>
                  </a:lnTo>
                  <a:lnTo>
                    <a:pt x="2391156" y="402336"/>
                  </a:lnTo>
                  <a:lnTo>
                    <a:pt x="2377440" y="402336"/>
                  </a:lnTo>
                  <a:lnTo>
                    <a:pt x="2362200" y="416052"/>
                  </a:lnTo>
                  <a:close/>
                </a:path>
                <a:path w="2391410" h="431800">
                  <a:moveTo>
                    <a:pt x="2391156" y="28956"/>
                  </a:moveTo>
                  <a:lnTo>
                    <a:pt x="2377440" y="28956"/>
                  </a:lnTo>
                  <a:lnTo>
                    <a:pt x="2362200" y="13716"/>
                  </a:lnTo>
                  <a:lnTo>
                    <a:pt x="2391156" y="13716"/>
                  </a:lnTo>
                  <a:lnTo>
                    <a:pt x="2391156" y="28956"/>
                  </a:lnTo>
                  <a:close/>
                </a:path>
                <a:path w="2391410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2391410" h="431800">
                  <a:moveTo>
                    <a:pt x="23622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2362200" y="402336"/>
                  </a:lnTo>
                  <a:lnTo>
                    <a:pt x="2362200" y="416052"/>
                  </a:lnTo>
                  <a:close/>
                </a:path>
                <a:path w="2391410" h="431800">
                  <a:moveTo>
                    <a:pt x="2391156" y="416052"/>
                  </a:moveTo>
                  <a:lnTo>
                    <a:pt x="2362200" y="416052"/>
                  </a:lnTo>
                  <a:lnTo>
                    <a:pt x="2377440" y="402336"/>
                  </a:lnTo>
                  <a:lnTo>
                    <a:pt x="2391156" y="402336"/>
                  </a:lnTo>
                  <a:lnTo>
                    <a:pt x="23911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995429" y="4906712"/>
            <a:ext cx="465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56359" y="5774435"/>
            <a:ext cx="562610" cy="431800"/>
            <a:chOff x="1356359" y="5774435"/>
            <a:chExt cx="562610" cy="431800"/>
          </a:xfrm>
        </p:grpSpPr>
        <p:sp>
          <p:nvSpPr>
            <p:cNvPr id="47" name="object 47"/>
            <p:cNvSpPr/>
            <p:nvPr/>
          </p:nvSpPr>
          <p:spPr>
            <a:xfrm>
              <a:off x="1371599" y="5788151"/>
              <a:ext cx="533400" cy="402590"/>
            </a:xfrm>
            <a:custGeom>
              <a:avLst/>
              <a:gdLst/>
              <a:ahLst/>
              <a:cxnLst/>
              <a:rect l="l" t="t" r="r" b="b"/>
              <a:pathLst>
                <a:path w="533400" h="402589">
                  <a:moveTo>
                    <a:pt x="533400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533400" y="0"/>
                  </a:lnTo>
                  <a:lnTo>
                    <a:pt x="533400" y="402335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56359" y="5774435"/>
              <a:ext cx="562610" cy="431800"/>
            </a:xfrm>
            <a:custGeom>
              <a:avLst/>
              <a:gdLst/>
              <a:ahLst/>
              <a:cxnLst/>
              <a:rect l="l" t="t" r="r" b="b"/>
              <a:pathLst>
                <a:path w="562610" h="431800">
                  <a:moveTo>
                    <a:pt x="5562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556260" y="0"/>
                  </a:lnTo>
                  <a:lnTo>
                    <a:pt x="562356" y="6096"/>
                  </a:lnTo>
                  <a:lnTo>
                    <a:pt x="5623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562356" y="416052"/>
                  </a:lnTo>
                  <a:lnTo>
                    <a:pt x="562356" y="423672"/>
                  </a:lnTo>
                  <a:lnTo>
                    <a:pt x="556260" y="431292"/>
                  </a:lnTo>
                  <a:close/>
                </a:path>
                <a:path w="562610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562610" h="431800">
                  <a:moveTo>
                    <a:pt x="5334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533400" y="13716"/>
                  </a:lnTo>
                  <a:lnTo>
                    <a:pt x="533400" y="28956"/>
                  </a:lnTo>
                  <a:close/>
                </a:path>
                <a:path w="562610" h="431800">
                  <a:moveTo>
                    <a:pt x="533400" y="416052"/>
                  </a:moveTo>
                  <a:lnTo>
                    <a:pt x="533400" y="13716"/>
                  </a:lnTo>
                  <a:lnTo>
                    <a:pt x="548639" y="28956"/>
                  </a:lnTo>
                  <a:lnTo>
                    <a:pt x="562356" y="28956"/>
                  </a:lnTo>
                  <a:lnTo>
                    <a:pt x="562356" y="402336"/>
                  </a:lnTo>
                  <a:lnTo>
                    <a:pt x="548639" y="402336"/>
                  </a:lnTo>
                  <a:lnTo>
                    <a:pt x="533400" y="416052"/>
                  </a:lnTo>
                  <a:close/>
                </a:path>
                <a:path w="562610" h="431800">
                  <a:moveTo>
                    <a:pt x="562356" y="28956"/>
                  </a:moveTo>
                  <a:lnTo>
                    <a:pt x="548639" y="28956"/>
                  </a:lnTo>
                  <a:lnTo>
                    <a:pt x="533400" y="13716"/>
                  </a:lnTo>
                  <a:lnTo>
                    <a:pt x="562356" y="13716"/>
                  </a:lnTo>
                  <a:lnTo>
                    <a:pt x="562356" y="28956"/>
                  </a:lnTo>
                  <a:close/>
                </a:path>
                <a:path w="562610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562610" h="431800">
                  <a:moveTo>
                    <a:pt x="5334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533400" y="402336"/>
                  </a:lnTo>
                  <a:lnTo>
                    <a:pt x="533400" y="416052"/>
                  </a:lnTo>
                  <a:close/>
                </a:path>
                <a:path w="562610" h="431800">
                  <a:moveTo>
                    <a:pt x="562356" y="416052"/>
                  </a:moveTo>
                  <a:lnTo>
                    <a:pt x="533400" y="416052"/>
                  </a:lnTo>
                  <a:lnTo>
                    <a:pt x="548639" y="402336"/>
                  </a:lnTo>
                  <a:lnTo>
                    <a:pt x="562356" y="402336"/>
                  </a:lnTo>
                  <a:lnTo>
                    <a:pt x="5623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544795" y="5821227"/>
            <a:ext cx="183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394960" y="4860035"/>
            <a:ext cx="3305810" cy="431800"/>
            <a:chOff x="5394960" y="4860035"/>
            <a:chExt cx="3305810" cy="431800"/>
          </a:xfrm>
        </p:grpSpPr>
        <p:sp>
          <p:nvSpPr>
            <p:cNvPr id="51" name="object 51"/>
            <p:cNvSpPr/>
            <p:nvPr/>
          </p:nvSpPr>
          <p:spPr>
            <a:xfrm>
              <a:off x="5410200" y="4873751"/>
              <a:ext cx="3276600" cy="402590"/>
            </a:xfrm>
            <a:custGeom>
              <a:avLst/>
              <a:gdLst/>
              <a:ahLst/>
              <a:cxnLst/>
              <a:rect l="l" t="t" r="r" b="b"/>
              <a:pathLst>
                <a:path w="3276600" h="402589">
                  <a:moveTo>
                    <a:pt x="3276600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3276600" y="0"/>
                  </a:lnTo>
                  <a:lnTo>
                    <a:pt x="3276600" y="40233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94960" y="4860035"/>
              <a:ext cx="3305810" cy="431800"/>
            </a:xfrm>
            <a:custGeom>
              <a:avLst/>
              <a:gdLst/>
              <a:ahLst/>
              <a:cxnLst/>
              <a:rect l="l" t="t" r="r" b="b"/>
              <a:pathLst>
                <a:path w="3305809" h="431800">
                  <a:moveTo>
                    <a:pt x="32994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3299460" y="0"/>
                  </a:lnTo>
                  <a:lnTo>
                    <a:pt x="3305556" y="6096"/>
                  </a:lnTo>
                  <a:lnTo>
                    <a:pt x="33055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3305556" y="416052"/>
                  </a:lnTo>
                  <a:lnTo>
                    <a:pt x="3305556" y="423672"/>
                  </a:lnTo>
                  <a:lnTo>
                    <a:pt x="3299460" y="431292"/>
                  </a:lnTo>
                  <a:close/>
                </a:path>
                <a:path w="3305809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3305809" h="431800">
                  <a:moveTo>
                    <a:pt x="32766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3276600" y="13716"/>
                  </a:lnTo>
                  <a:lnTo>
                    <a:pt x="3276600" y="28956"/>
                  </a:lnTo>
                  <a:close/>
                </a:path>
                <a:path w="3305809" h="431800">
                  <a:moveTo>
                    <a:pt x="3276600" y="416052"/>
                  </a:moveTo>
                  <a:lnTo>
                    <a:pt x="3276600" y="13716"/>
                  </a:lnTo>
                  <a:lnTo>
                    <a:pt x="3291840" y="28956"/>
                  </a:lnTo>
                  <a:lnTo>
                    <a:pt x="3305556" y="28956"/>
                  </a:lnTo>
                  <a:lnTo>
                    <a:pt x="3305556" y="402336"/>
                  </a:lnTo>
                  <a:lnTo>
                    <a:pt x="3291840" y="402336"/>
                  </a:lnTo>
                  <a:lnTo>
                    <a:pt x="3276600" y="416052"/>
                  </a:lnTo>
                  <a:close/>
                </a:path>
                <a:path w="3305809" h="431800">
                  <a:moveTo>
                    <a:pt x="3305556" y="28956"/>
                  </a:moveTo>
                  <a:lnTo>
                    <a:pt x="3291840" y="28956"/>
                  </a:lnTo>
                  <a:lnTo>
                    <a:pt x="3276600" y="13716"/>
                  </a:lnTo>
                  <a:lnTo>
                    <a:pt x="3305556" y="13716"/>
                  </a:lnTo>
                  <a:lnTo>
                    <a:pt x="3305556" y="28956"/>
                  </a:lnTo>
                  <a:close/>
                </a:path>
                <a:path w="3305809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3305809" h="431800">
                  <a:moveTo>
                    <a:pt x="32766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3276600" y="402336"/>
                  </a:lnTo>
                  <a:lnTo>
                    <a:pt x="3276600" y="416052"/>
                  </a:lnTo>
                  <a:close/>
                </a:path>
                <a:path w="3305809" h="431800">
                  <a:moveTo>
                    <a:pt x="3305556" y="416052"/>
                  </a:moveTo>
                  <a:lnTo>
                    <a:pt x="3276600" y="416052"/>
                  </a:lnTo>
                  <a:lnTo>
                    <a:pt x="3291840" y="402336"/>
                  </a:lnTo>
                  <a:lnTo>
                    <a:pt x="3305556" y="402336"/>
                  </a:lnTo>
                  <a:lnTo>
                    <a:pt x="33055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48330" y="4906712"/>
            <a:ext cx="396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356359" y="4860035"/>
            <a:ext cx="1705610" cy="889000"/>
            <a:chOff x="1356359" y="4860035"/>
            <a:chExt cx="1705610" cy="889000"/>
          </a:xfrm>
        </p:grpSpPr>
        <p:sp>
          <p:nvSpPr>
            <p:cNvPr id="55" name="object 55"/>
            <p:cNvSpPr/>
            <p:nvPr/>
          </p:nvSpPr>
          <p:spPr>
            <a:xfrm>
              <a:off x="1905000" y="5330951"/>
              <a:ext cx="1143000" cy="402590"/>
            </a:xfrm>
            <a:custGeom>
              <a:avLst/>
              <a:gdLst/>
              <a:ahLst/>
              <a:cxnLst/>
              <a:rect l="l" t="t" r="r" b="b"/>
              <a:pathLst>
                <a:path w="1143000" h="402589">
                  <a:moveTo>
                    <a:pt x="1143000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402335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56347" y="4860035"/>
              <a:ext cx="1705610" cy="889000"/>
            </a:xfrm>
            <a:custGeom>
              <a:avLst/>
              <a:gdLst/>
              <a:ahLst/>
              <a:cxnLst/>
              <a:rect l="l" t="t" r="r" b="b"/>
              <a:pathLst>
                <a:path w="1705610" h="889000">
                  <a:moveTo>
                    <a:pt x="1705356" y="463296"/>
                  </a:moveTo>
                  <a:lnTo>
                    <a:pt x="1699260" y="457200"/>
                  </a:lnTo>
                  <a:lnTo>
                    <a:pt x="1676400" y="457200"/>
                  </a:lnTo>
                  <a:lnTo>
                    <a:pt x="1676400" y="486156"/>
                  </a:lnTo>
                  <a:lnTo>
                    <a:pt x="1676400" y="859536"/>
                  </a:lnTo>
                  <a:lnTo>
                    <a:pt x="562356" y="859536"/>
                  </a:lnTo>
                  <a:lnTo>
                    <a:pt x="562356" y="486156"/>
                  </a:lnTo>
                  <a:lnTo>
                    <a:pt x="1676400" y="486156"/>
                  </a:lnTo>
                  <a:lnTo>
                    <a:pt x="1676400" y="457200"/>
                  </a:lnTo>
                  <a:lnTo>
                    <a:pt x="541020" y="457200"/>
                  </a:lnTo>
                  <a:lnTo>
                    <a:pt x="533400" y="463296"/>
                  </a:lnTo>
                  <a:lnTo>
                    <a:pt x="533400" y="880872"/>
                  </a:lnTo>
                  <a:lnTo>
                    <a:pt x="541020" y="888492"/>
                  </a:lnTo>
                  <a:lnTo>
                    <a:pt x="1699260" y="888492"/>
                  </a:lnTo>
                  <a:lnTo>
                    <a:pt x="1705356" y="880872"/>
                  </a:lnTo>
                  <a:lnTo>
                    <a:pt x="1705356" y="873252"/>
                  </a:lnTo>
                  <a:lnTo>
                    <a:pt x="1705356" y="859536"/>
                  </a:lnTo>
                  <a:lnTo>
                    <a:pt x="1705356" y="486156"/>
                  </a:lnTo>
                  <a:lnTo>
                    <a:pt x="1705356" y="470916"/>
                  </a:lnTo>
                  <a:lnTo>
                    <a:pt x="1705356" y="463296"/>
                  </a:lnTo>
                  <a:close/>
                </a:path>
                <a:path w="1705610" h="889000">
                  <a:moveTo>
                    <a:pt x="1705356" y="6096"/>
                  </a:moveTo>
                  <a:lnTo>
                    <a:pt x="1699260" y="0"/>
                  </a:lnTo>
                  <a:lnTo>
                    <a:pt x="1676400" y="0"/>
                  </a:lnTo>
                  <a:lnTo>
                    <a:pt x="1676400" y="28956"/>
                  </a:lnTo>
                  <a:lnTo>
                    <a:pt x="1676400" y="402336"/>
                  </a:lnTo>
                  <a:lnTo>
                    <a:pt x="28956" y="402336"/>
                  </a:lnTo>
                  <a:lnTo>
                    <a:pt x="28956" y="28956"/>
                  </a:lnTo>
                  <a:lnTo>
                    <a:pt x="1676400" y="28956"/>
                  </a:lnTo>
                  <a:lnTo>
                    <a:pt x="1676400" y="0"/>
                  </a:lnTo>
                  <a:lnTo>
                    <a:pt x="7620" y="0"/>
                  </a:lnTo>
                  <a:lnTo>
                    <a:pt x="0" y="6096"/>
                  </a:lnTo>
                  <a:lnTo>
                    <a:pt x="0" y="423672"/>
                  </a:lnTo>
                  <a:lnTo>
                    <a:pt x="7620" y="431292"/>
                  </a:lnTo>
                  <a:lnTo>
                    <a:pt x="1699260" y="431292"/>
                  </a:lnTo>
                  <a:lnTo>
                    <a:pt x="1705356" y="423672"/>
                  </a:lnTo>
                  <a:lnTo>
                    <a:pt x="1705356" y="416052"/>
                  </a:lnTo>
                  <a:lnTo>
                    <a:pt x="1705356" y="402336"/>
                  </a:lnTo>
                  <a:lnTo>
                    <a:pt x="1705356" y="28956"/>
                  </a:lnTo>
                  <a:lnTo>
                    <a:pt x="1705356" y="13716"/>
                  </a:lnTo>
                  <a:lnTo>
                    <a:pt x="170535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851124" y="4906712"/>
            <a:ext cx="715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889760" y="5774435"/>
            <a:ext cx="2696210" cy="431800"/>
            <a:chOff x="1889760" y="5774435"/>
            <a:chExt cx="2696210" cy="431800"/>
          </a:xfrm>
        </p:grpSpPr>
        <p:sp>
          <p:nvSpPr>
            <p:cNvPr id="59" name="object 59"/>
            <p:cNvSpPr/>
            <p:nvPr/>
          </p:nvSpPr>
          <p:spPr>
            <a:xfrm>
              <a:off x="1905000" y="5788151"/>
              <a:ext cx="2667000" cy="402590"/>
            </a:xfrm>
            <a:custGeom>
              <a:avLst/>
              <a:gdLst/>
              <a:ahLst/>
              <a:cxnLst/>
              <a:rect l="l" t="t" r="r" b="b"/>
              <a:pathLst>
                <a:path w="2667000" h="402589">
                  <a:moveTo>
                    <a:pt x="2667000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40233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89760" y="5774435"/>
              <a:ext cx="2696210" cy="431800"/>
            </a:xfrm>
            <a:custGeom>
              <a:avLst/>
              <a:gdLst/>
              <a:ahLst/>
              <a:cxnLst/>
              <a:rect l="l" t="t" r="r" b="b"/>
              <a:pathLst>
                <a:path w="2696210" h="431800">
                  <a:moveTo>
                    <a:pt x="26898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2689860" y="0"/>
                  </a:lnTo>
                  <a:lnTo>
                    <a:pt x="2695956" y="6096"/>
                  </a:lnTo>
                  <a:lnTo>
                    <a:pt x="26959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2695956" y="416052"/>
                  </a:lnTo>
                  <a:lnTo>
                    <a:pt x="2695956" y="423672"/>
                  </a:lnTo>
                  <a:lnTo>
                    <a:pt x="2689860" y="431292"/>
                  </a:lnTo>
                  <a:close/>
                </a:path>
                <a:path w="2696210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696210" h="431800">
                  <a:moveTo>
                    <a:pt x="26670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667000" y="13716"/>
                  </a:lnTo>
                  <a:lnTo>
                    <a:pt x="2667000" y="28956"/>
                  </a:lnTo>
                  <a:close/>
                </a:path>
                <a:path w="2696210" h="431800">
                  <a:moveTo>
                    <a:pt x="2667000" y="416052"/>
                  </a:moveTo>
                  <a:lnTo>
                    <a:pt x="2667000" y="13716"/>
                  </a:lnTo>
                  <a:lnTo>
                    <a:pt x="2682240" y="28956"/>
                  </a:lnTo>
                  <a:lnTo>
                    <a:pt x="2695956" y="28956"/>
                  </a:lnTo>
                  <a:lnTo>
                    <a:pt x="2695956" y="402336"/>
                  </a:lnTo>
                  <a:lnTo>
                    <a:pt x="2682240" y="402336"/>
                  </a:lnTo>
                  <a:lnTo>
                    <a:pt x="2667000" y="416052"/>
                  </a:lnTo>
                  <a:close/>
                </a:path>
                <a:path w="2696210" h="431800">
                  <a:moveTo>
                    <a:pt x="2695956" y="28956"/>
                  </a:moveTo>
                  <a:lnTo>
                    <a:pt x="2682240" y="28956"/>
                  </a:lnTo>
                  <a:lnTo>
                    <a:pt x="2667000" y="13716"/>
                  </a:lnTo>
                  <a:lnTo>
                    <a:pt x="2695956" y="13716"/>
                  </a:lnTo>
                  <a:lnTo>
                    <a:pt x="2695956" y="28956"/>
                  </a:lnTo>
                  <a:close/>
                </a:path>
                <a:path w="2696210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2696210" h="431800">
                  <a:moveTo>
                    <a:pt x="26670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2667000" y="402336"/>
                  </a:lnTo>
                  <a:lnTo>
                    <a:pt x="2667000" y="416052"/>
                  </a:lnTo>
                  <a:close/>
                </a:path>
                <a:path w="2696210" h="431800">
                  <a:moveTo>
                    <a:pt x="2695956" y="416052"/>
                  </a:moveTo>
                  <a:lnTo>
                    <a:pt x="2667000" y="416052"/>
                  </a:lnTo>
                  <a:lnTo>
                    <a:pt x="2682240" y="402336"/>
                  </a:lnTo>
                  <a:lnTo>
                    <a:pt x="2695956" y="402336"/>
                  </a:lnTo>
                  <a:lnTo>
                    <a:pt x="26959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038290" y="5821227"/>
            <a:ext cx="396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52160" y="5774435"/>
            <a:ext cx="2696210" cy="431800"/>
            <a:chOff x="5852160" y="5774435"/>
            <a:chExt cx="2696210" cy="431800"/>
          </a:xfrm>
        </p:grpSpPr>
        <p:sp>
          <p:nvSpPr>
            <p:cNvPr id="63" name="object 63"/>
            <p:cNvSpPr/>
            <p:nvPr/>
          </p:nvSpPr>
          <p:spPr>
            <a:xfrm>
              <a:off x="5867400" y="5788151"/>
              <a:ext cx="2667000" cy="402590"/>
            </a:xfrm>
            <a:custGeom>
              <a:avLst/>
              <a:gdLst/>
              <a:ahLst/>
              <a:cxnLst/>
              <a:rect l="l" t="t" r="r" b="b"/>
              <a:pathLst>
                <a:path w="2667000" h="402589">
                  <a:moveTo>
                    <a:pt x="2667000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40233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52160" y="5774435"/>
              <a:ext cx="2696210" cy="431800"/>
            </a:xfrm>
            <a:custGeom>
              <a:avLst/>
              <a:gdLst/>
              <a:ahLst/>
              <a:cxnLst/>
              <a:rect l="l" t="t" r="r" b="b"/>
              <a:pathLst>
                <a:path w="2696209" h="431800">
                  <a:moveTo>
                    <a:pt x="26898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2689860" y="0"/>
                  </a:lnTo>
                  <a:lnTo>
                    <a:pt x="2695956" y="6096"/>
                  </a:lnTo>
                  <a:lnTo>
                    <a:pt x="26959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2695956" y="416052"/>
                  </a:lnTo>
                  <a:lnTo>
                    <a:pt x="2695956" y="423672"/>
                  </a:lnTo>
                  <a:lnTo>
                    <a:pt x="2689860" y="431292"/>
                  </a:lnTo>
                  <a:close/>
                </a:path>
                <a:path w="2696209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2696209" h="431800">
                  <a:moveTo>
                    <a:pt x="26670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2667000" y="13716"/>
                  </a:lnTo>
                  <a:lnTo>
                    <a:pt x="2667000" y="28956"/>
                  </a:lnTo>
                  <a:close/>
                </a:path>
                <a:path w="2696209" h="431800">
                  <a:moveTo>
                    <a:pt x="2667000" y="416052"/>
                  </a:moveTo>
                  <a:lnTo>
                    <a:pt x="2667000" y="13716"/>
                  </a:lnTo>
                  <a:lnTo>
                    <a:pt x="2682240" y="28956"/>
                  </a:lnTo>
                  <a:lnTo>
                    <a:pt x="2695956" y="28956"/>
                  </a:lnTo>
                  <a:lnTo>
                    <a:pt x="2695956" y="402336"/>
                  </a:lnTo>
                  <a:lnTo>
                    <a:pt x="2682240" y="402336"/>
                  </a:lnTo>
                  <a:lnTo>
                    <a:pt x="2667000" y="416052"/>
                  </a:lnTo>
                  <a:close/>
                </a:path>
                <a:path w="2696209" h="431800">
                  <a:moveTo>
                    <a:pt x="2695956" y="28956"/>
                  </a:moveTo>
                  <a:lnTo>
                    <a:pt x="2682240" y="28956"/>
                  </a:lnTo>
                  <a:lnTo>
                    <a:pt x="2667000" y="13716"/>
                  </a:lnTo>
                  <a:lnTo>
                    <a:pt x="2695956" y="13716"/>
                  </a:lnTo>
                  <a:lnTo>
                    <a:pt x="2695956" y="28956"/>
                  </a:lnTo>
                  <a:close/>
                </a:path>
                <a:path w="2696209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2696209" h="431800">
                  <a:moveTo>
                    <a:pt x="26670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2667000" y="402336"/>
                  </a:lnTo>
                  <a:lnTo>
                    <a:pt x="2667000" y="416052"/>
                  </a:lnTo>
                  <a:close/>
                </a:path>
                <a:path w="2696209" h="431800">
                  <a:moveTo>
                    <a:pt x="2695956" y="416052"/>
                  </a:moveTo>
                  <a:lnTo>
                    <a:pt x="2667000" y="416052"/>
                  </a:lnTo>
                  <a:lnTo>
                    <a:pt x="2682240" y="402336"/>
                  </a:lnTo>
                  <a:lnTo>
                    <a:pt x="2695956" y="402336"/>
                  </a:lnTo>
                  <a:lnTo>
                    <a:pt x="26959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000812" y="5821227"/>
            <a:ext cx="396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356359" y="5317235"/>
            <a:ext cx="562610" cy="431800"/>
          </a:xfrm>
          <a:custGeom>
            <a:avLst/>
            <a:gdLst/>
            <a:ahLst/>
            <a:cxnLst/>
            <a:rect l="l" t="t" r="r" b="b"/>
            <a:pathLst>
              <a:path w="562610" h="431800">
                <a:moveTo>
                  <a:pt x="556260" y="431292"/>
                </a:moveTo>
                <a:lnTo>
                  <a:pt x="7620" y="431292"/>
                </a:lnTo>
                <a:lnTo>
                  <a:pt x="0" y="423672"/>
                </a:lnTo>
                <a:lnTo>
                  <a:pt x="0" y="6096"/>
                </a:lnTo>
                <a:lnTo>
                  <a:pt x="7620" y="0"/>
                </a:lnTo>
                <a:lnTo>
                  <a:pt x="556260" y="0"/>
                </a:lnTo>
                <a:lnTo>
                  <a:pt x="562356" y="6096"/>
                </a:lnTo>
                <a:lnTo>
                  <a:pt x="56235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lnTo>
                  <a:pt x="28956" y="402336"/>
                </a:lnTo>
                <a:lnTo>
                  <a:pt x="15240" y="402336"/>
                </a:lnTo>
                <a:lnTo>
                  <a:pt x="28956" y="416052"/>
                </a:lnTo>
                <a:lnTo>
                  <a:pt x="562356" y="416052"/>
                </a:lnTo>
                <a:lnTo>
                  <a:pt x="562356" y="423672"/>
                </a:lnTo>
                <a:lnTo>
                  <a:pt x="556260" y="431292"/>
                </a:lnTo>
                <a:close/>
              </a:path>
              <a:path w="562610" h="431800">
                <a:moveTo>
                  <a:pt x="28956" y="28956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562610" h="431800">
                <a:moveTo>
                  <a:pt x="5334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533400" y="13716"/>
                </a:lnTo>
                <a:lnTo>
                  <a:pt x="533400" y="28956"/>
                </a:lnTo>
                <a:close/>
              </a:path>
              <a:path w="562610" h="431800">
                <a:moveTo>
                  <a:pt x="533400" y="416052"/>
                </a:moveTo>
                <a:lnTo>
                  <a:pt x="533400" y="13716"/>
                </a:lnTo>
                <a:lnTo>
                  <a:pt x="548639" y="28956"/>
                </a:lnTo>
                <a:lnTo>
                  <a:pt x="562356" y="28956"/>
                </a:lnTo>
                <a:lnTo>
                  <a:pt x="562356" y="402336"/>
                </a:lnTo>
                <a:lnTo>
                  <a:pt x="548639" y="402336"/>
                </a:lnTo>
                <a:lnTo>
                  <a:pt x="533400" y="416052"/>
                </a:lnTo>
                <a:close/>
              </a:path>
              <a:path w="562610" h="431800">
                <a:moveTo>
                  <a:pt x="562356" y="28956"/>
                </a:moveTo>
                <a:lnTo>
                  <a:pt x="548639" y="28956"/>
                </a:lnTo>
                <a:lnTo>
                  <a:pt x="533400" y="13716"/>
                </a:lnTo>
                <a:lnTo>
                  <a:pt x="562356" y="13716"/>
                </a:lnTo>
                <a:lnTo>
                  <a:pt x="562356" y="28956"/>
                </a:lnTo>
                <a:close/>
              </a:path>
              <a:path w="562610" h="431800">
                <a:moveTo>
                  <a:pt x="28956" y="416052"/>
                </a:moveTo>
                <a:lnTo>
                  <a:pt x="15240" y="402336"/>
                </a:lnTo>
                <a:lnTo>
                  <a:pt x="28956" y="402336"/>
                </a:lnTo>
                <a:lnTo>
                  <a:pt x="28956" y="416052"/>
                </a:lnTo>
                <a:close/>
              </a:path>
              <a:path w="562610" h="431800">
                <a:moveTo>
                  <a:pt x="533400" y="416052"/>
                </a:moveTo>
                <a:lnTo>
                  <a:pt x="28956" y="416052"/>
                </a:lnTo>
                <a:lnTo>
                  <a:pt x="28956" y="402336"/>
                </a:lnTo>
                <a:lnTo>
                  <a:pt x="533400" y="402336"/>
                </a:lnTo>
                <a:lnTo>
                  <a:pt x="533400" y="416052"/>
                </a:lnTo>
                <a:close/>
              </a:path>
              <a:path w="562610" h="431800">
                <a:moveTo>
                  <a:pt x="562356" y="416052"/>
                </a:moveTo>
                <a:lnTo>
                  <a:pt x="533400" y="416052"/>
                </a:lnTo>
                <a:lnTo>
                  <a:pt x="548639" y="402336"/>
                </a:lnTo>
                <a:lnTo>
                  <a:pt x="562356" y="402336"/>
                </a:lnTo>
                <a:lnTo>
                  <a:pt x="562356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474706" y="5364032"/>
            <a:ext cx="1233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0415" algn="l"/>
              </a:tabLst>
            </a:pPr>
            <a:r>
              <a:rPr sz="2000" spc="-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d	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032760" y="5317235"/>
            <a:ext cx="3382010" cy="431800"/>
            <a:chOff x="3032760" y="5317235"/>
            <a:chExt cx="3382010" cy="431800"/>
          </a:xfrm>
        </p:grpSpPr>
        <p:sp>
          <p:nvSpPr>
            <p:cNvPr id="69" name="object 69"/>
            <p:cNvSpPr/>
            <p:nvPr/>
          </p:nvSpPr>
          <p:spPr>
            <a:xfrm>
              <a:off x="3048000" y="5330951"/>
              <a:ext cx="3352800" cy="402590"/>
            </a:xfrm>
            <a:custGeom>
              <a:avLst/>
              <a:gdLst/>
              <a:ahLst/>
              <a:cxnLst/>
              <a:rect l="l" t="t" r="r" b="b"/>
              <a:pathLst>
                <a:path w="3352800" h="402589">
                  <a:moveTo>
                    <a:pt x="3352800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3352800" y="0"/>
                  </a:lnTo>
                  <a:lnTo>
                    <a:pt x="3352800" y="40233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32760" y="5317235"/>
              <a:ext cx="3382010" cy="431800"/>
            </a:xfrm>
            <a:custGeom>
              <a:avLst/>
              <a:gdLst/>
              <a:ahLst/>
              <a:cxnLst/>
              <a:rect l="l" t="t" r="r" b="b"/>
              <a:pathLst>
                <a:path w="3382010" h="431800">
                  <a:moveTo>
                    <a:pt x="33756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3375660" y="0"/>
                  </a:lnTo>
                  <a:lnTo>
                    <a:pt x="3381756" y="6096"/>
                  </a:lnTo>
                  <a:lnTo>
                    <a:pt x="33817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3381756" y="416052"/>
                  </a:lnTo>
                  <a:lnTo>
                    <a:pt x="3381756" y="423672"/>
                  </a:lnTo>
                  <a:lnTo>
                    <a:pt x="3375660" y="431292"/>
                  </a:lnTo>
                  <a:close/>
                </a:path>
                <a:path w="3382010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3382010" h="431800">
                  <a:moveTo>
                    <a:pt x="33528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3352800" y="13716"/>
                  </a:lnTo>
                  <a:lnTo>
                    <a:pt x="3352800" y="28956"/>
                  </a:lnTo>
                  <a:close/>
                </a:path>
                <a:path w="3382010" h="431800">
                  <a:moveTo>
                    <a:pt x="3352800" y="416052"/>
                  </a:moveTo>
                  <a:lnTo>
                    <a:pt x="3352800" y="13716"/>
                  </a:lnTo>
                  <a:lnTo>
                    <a:pt x="3368040" y="28956"/>
                  </a:lnTo>
                  <a:lnTo>
                    <a:pt x="3381756" y="28956"/>
                  </a:lnTo>
                  <a:lnTo>
                    <a:pt x="3381756" y="402336"/>
                  </a:lnTo>
                  <a:lnTo>
                    <a:pt x="3368040" y="402336"/>
                  </a:lnTo>
                  <a:lnTo>
                    <a:pt x="3352800" y="416052"/>
                  </a:lnTo>
                  <a:close/>
                </a:path>
                <a:path w="3382010" h="431800">
                  <a:moveTo>
                    <a:pt x="3381756" y="28956"/>
                  </a:moveTo>
                  <a:lnTo>
                    <a:pt x="3368040" y="28956"/>
                  </a:lnTo>
                  <a:lnTo>
                    <a:pt x="3352800" y="13716"/>
                  </a:lnTo>
                  <a:lnTo>
                    <a:pt x="3381756" y="13716"/>
                  </a:lnTo>
                  <a:lnTo>
                    <a:pt x="3381756" y="28956"/>
                  </a:lnTo>
                  <a:close/>
                </a:path>
                <a:path w="3382010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3382010" h="431800">
                  <a:moveTo>
                    <a:pt x="33528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3352800" y="402336"/>
                  </a:lnTo>
                  <a:lnTo>
                    <a:pt x="3352800" y="416052"/>
                  </a:lnTo>
                  <a:close/>
                </a:path>
                <a:path w="3382010" h="431800">
                  <a:moveTo>
                    <a:pt x="3381756" y="416052"/>
                  </a:moveTo>
                  <a:lnTo>
                    <a:pt x="3352800" y="416052"/>
                  </a:lnTo>
                  <a:lnTo>
                    <a:pt x="3368040" y="402336"/>
                  </a:lnTo>
                  <a:lnTo>
                    <a:pt x="3381756" y="402336"/>
                  </a:lnTo>
                  <a:lnTo>
                    <a:pt x="33817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524204" y="5364032"/>
            <a:ext cx="396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318760" y="5317235"/>
            <a:ext cx="2239010" cy="889000"/>
            <a:chOff x="5318760" y="5317235"/>
            <a:chExt cx="2239010" cy="889000"/>
          </a:xfrm>
        </p:grpSpPr>
        <p:sp>
          <p:nvSpPr>
            <p:cNvPr id="73" name="object 73"/>
            <p:cNvSpPr/>
            <p:nvPr/>
          </p:nvSpPr>
          <p:spPr>
            <a:xfrm>
              <a:off x="5334000" y="5788151"/>
              <a:ext cx="533400" cy="402590"/>
            </a:xfrm>
            <a:custGeom>
              <a:avLst/>
              <a:gdLst/>
              <a:ahLst/>
              <a:cxnLst/>
              <a:rect l="l" t="t" r="r" b="b"/>
              <a:pathLst>
                <a:path w="533400" h="402589">
                  <a:moveTo>
                    <a:pt x="533400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533400" y="0"/>
                  </a:lnTo>
                  <a:lnTo>
                    <a:pt x="533400" y="402335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18760" y="5774435"/>
              <a:ext cx="562610" cy="431800"/>
            </a:xfrm>
            <a:custGeom>
              <a:avLst/>
              <a:gdLst/>
              <a:ahLst/>
              <a:cxnLst/>
              <a:rect l="l" t="t" r="r" b="b"/>
              <a:pathLst>
                <a:path w="562610" h="431800">
                  <a:moveTo>
                    <a:pt x="5562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556260" y="0"/>
                  </a:lnTo>
                  <a:lnTo>
                    <a:pt x="562356" y="6096"/>
                  </a:lnTo>
                  <a:lnTo>
                    <a:pt x="5623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562356" y="416052"/>
                  </a:lnTo>
                  <a:lnTo>
                    <a:pt x="562356" y="423672"/>
                  </a:lnTo>
                  <a:lnTo>
                    <a:pt x="556260" y="431292"/>
                  </a:lnTo>
                  <a:close/>
                </a:path>
                <a:path w="562610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562610" h="431800">
                  <a:moveTo>
                    <a:pt x="5334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533400" y="13716"/>
                  </a:lnTo>
                  <a:lnTo>
                    <a:pt x="533400" y="28956"/>
                  </a:lnTo>
                  <a:close/>
                </a:path>
                <a:path w="562610" h="431800">
                  <a:moveTo>
                    <a:pt x="533400" y="416052"/>
                  </a:moveTo>
                  <a:lnTo>
                    <a:pt x="533400" y="13716"/>
                  </a:lnTo>
                  <a:lnTo>
                    <a:pt x="548639" y="28956"/>
                  </a:lnTo>
                  <a:lnTo>
                    <a:pt x="562356" y="28956"/>
                  </a:lnTo>
                  <a:lnTo>
                    <a:pt x="562356" y="402336"/>
                  </a:lnTo>
                  <a:lnTo>
                    <a:pt x="548639" y="402336"/>
                  </a:lnTo>
                  <a:lnTo>
                    <a:pt x="533400" y="416052"/>
                  </a:lnTo>
                  <a:close/>
                </a:path>
                <a:path w="562610" h="431800">
                  <a:moveTo>
                    <a:pt x="562356" y="28956"/>
                  </a:moveTo>
                  <a:lnTo>
                    <a:pt x="548639" y="28956"/>
                  </a:lnTo>
                  <a:lnTo>
                    <a:pt x="533400" y="13716"/>
                  </a:lnTo>
                  <a:lnTo>
                    <a:pt x="562356" y="13716"/>
                  </a:lnTo>
                  <a:lnTo>
                    <a:pt x="562356" y="28956"/>
                  </a:lnTo>
                  <a:close/>
                </a:path>
                <a:path w="562610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562610" h="431800">
                  <a:moveTo>
                    <a:pt x="5334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533400" y="402336"/>
                  </a:lnTo>
                  <a:lnTo>
                    <a:pt x="533400" y="416052"/>
                  </a:lnTo>
                  <a:close/>
                </a:path>
                <a:path w="562610" h="431800">
                  <a:moveTo>
                    <a:pt x="562356" y="416052"/>
                  </a:moveTo>
                  <a:lnTo>
                    <a:pt x="533400" y="416052"/>
                  </a:lnTo>
                  <a:lnTo>
                    <a:pt x="548639" y="402336"/>
                  </a:lnTo>
                  <a:lnTo>
                    <a:pt x="562356" y="402336"/>
                  </a:lnTo>
                  <a:lnTo>
                    <a:pt x="5623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00800" y="5330951"/>
              <a:ext cx="1143000" cy="402590"/>
            </a:xfrm>
            <a:custGeom>
              <a:avLst/>
              <a:gdLst/>
              <a:ahLst/>
              <a:cxnLst/>
              <a:rect l="l" t="t" r="r" b="b"/>
              <a:pathLst>
                <a:path w="1143000" h="402589">
                  <a:moveTo>
                    <a:pt x="1143000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402335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85560" y="5317235"/>
              <a:ext cx="1172210" cy="431800"/>
            </a:xfrm>
            <a:custGeom>
              <a:avLst/>
              <a:gdLst/>
              <a:ahLst/>
              <a:cxnLst/>
              <a:rect l="l" t="t" r="r" b="b"/>
              <a:pathLst>
                <a:path w="1172209" h="431800">
                  <a:moveTo>
                    <a:pt x="11658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1165860" y="0"/>
                  </a:lnTo>
                  <a:lnTo>
                    <a:pt x="1171956" y="6096"/>
                  </a:lnTo>
                  <a:lnTo>
                    <a:pt x="11719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1171956" y="416052"/>
                  </a:lnTo>
                  <a:lnTo>
                    <a:pt x="1171956" y="423672"/>
                  </a:lnTo>
                  <a:lnTo>
                    <a:pt x="1165860" y="431292"/>
                  </a:lnTo>
                  <a:close/>
                </a:path>
                <a:path w="1172209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1172209" h="431800">
                  <a:moveTo>
                    <a:pt x="11430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1143000" y="13716"/>
                  </a:lnTo>
                  <a:lnTo>
                    <a:pt x="1143000" y="28956"/>
                  </a:lnTo>
                  <a:close/>
                </a:path>
                <a:path w="1172209" h="431800">
                  <a:moveTo>
                    <a:pt x="1143000" y="416052"/>
                  </a:moveTo>
                  <a:lnTo>
                    <a:pt x="1143000" y="13716"/>
                  </a:lnTo>
                  <a:lnTo>
                    <a:pt x="1158240" y="28956"/>
                  </a:lnTo>
                  <a:lnTo>
                    <a:pt x="1171956" y="28956"/>
                  </a:lnTo>
                  <a:lnTo>
                    <a:pt x="1171956" y="402336"/>
                  </a:lnTo>
                  <a:lnTo>
                    <a:pt x="1158240" y="402336"/>
                  </a:lnTo>
                  <a:lnTo>
                    <a:pt x="1143000" y="416052"/>
                  </a:lnTo>
                  <a:close/>
                </a:path>
                <a:path w="1172209" h="431800">
                  <a:moveTo>
                    <a:pt x="1171956" y="28956"/>
                  </a:moveTo>
                  <a:lnTo>
                    <a:pt x="1158240" y="28956"/>
                  </a:lnTo>
                  <a:lnTo>
                    <a:pt x="1143000" y="13716"/>
                  </a:lnTo>
                  <a:lnTo>
                    <a:pt x="1171956" y="13716"/>
                  </a:lnTo>
                  <a:lnTo>
                    <a:pt x="1171956" y="28956"/>
                  </a:lnTo>
                  <a:close/>
                </a:path>
                <a:path w="1172209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1172209" h="431800">
                  <a:moveTo>
                    <a:pt x="11430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1143000" y="402336"/>
                  </a:lnTo>
                  <a:lnTo>
                    <a:pt x="1143000" y="416052"/>
                  </a:lnTo>
                  <a:close/>
                </a:path>
                <a:path w="1172209" h="431800">
                  <a:moveTo>
                    <a:pt x="1171956" y="416052"/>
                  </a:moveTo>
                  <a:lnTo>
                    <a:pt x="1143000" y="416052"/>
                  </a:lnTo>
                  <a:lnTo>
                    <a:pt x="1158240" y="402336"/>
                  </a:lnTo>
                  <a:lnTo>
                    <a:pt x="1171956" y="402336"/>
                  </a:lnTo>
                  <a:lnTo>
                    <a:pt x="11719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738599" y="5364032"/>
            <a:ext cx="465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-20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56759" y="5774435"/>
            <a:ext cx="791210" cy="431800"/>
          </a:xfrm>
          <a:custGeom>
            <a:avLst/>
            <a:gdLst/>
            <a:ahLst/>
            <a:cxnLst/>
            <a:rect l="l" t="t" r="r" b="b"/>
            <a:pathLst>
              <a:path w="791210" h="431800">
                <a:moveTo>
                  <a:pt x="784860" y="431292"/>
                </a:moveTo>
                <a:lnTo>
                  <a:pt x="7620" y="431292"/>
                </a:lnTo>
                <a:lnTo>
                  <a:pt x="0" y="423672"/>
                </a:lnTo>
                <a:lnTo>
                  <a:pt x="0" y="6096"/>
                </a:lnTo>
                <a:lnTo>
                  <a:pt x="7620" y="0"/>
                </a:lnTo>
                <a:lnTo>
                  <a:pt x="784860" y="0"/>
                </a:lnTo>
                <a:lnTo>
                  <a:pt x="790956" y="6096"/>
                </a:lnTo>
                <a:lnTo>
                  <a:pt x="79095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lnTo>
                  <a:pt x="28956" y="402336"/>
                </a:lnTo>
                <a:lnTo>
                  <a:pt x="15240" y="402336"/>
                </a:lnTo>
                <a:lnTo>
                  <a:pt x="28956" y="416052"/>
                </a:lnTo>
                <a:lnTo>
                  <a:pt x="790956" y="416052"/>
                </a:lnTo>
                <a:lnTo>
                  <a:pt x="790956" y="423672"/>
                </a:lnTo>
                <a:lnTo>
                  <a:pt x="784860" y="431292"/>
                </a:lnTo>
                <a:close/>
              </a:path>
              <a:path w="791210" h="431800">
                <a:moveTo>
                  <a:pt x="28956" y="28956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791210" h="431800">
                <a:moveTo>
                  <a:pt x="7620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762000" y="13716"/>
                </a:lnTo>
                <a:lnTo>
                  <a:pt x="762000" y="28956"/>
                </a:lnTo>
                <a:close/>
              </a:path>
              <a:path w="791210" h="431800">
                <a:moveTo>
                  <a:pt x="762000" y="416052"/>
                </a:moveTo>
                <a:lnTo>
                  <a:pt x="762000" y="13716"/>
                </a:lnTo>
                <a:lnTo>
                  <a:pt x="777240" y="28956"/>
                </a:lnTo>
                <a:lnTo>
                  <a:pt x="790956" y="28956"/>
                </a:lnTo>
                <a:lnTo>
                  <a:pt x="790956" y="402336"/>
                </a:lnTo>
                <a:lnTo>
                  <a:pt x="777240" y="402336"/>
                </a:lnTo>
                <a:lnTo>
                  <a:pt x="762000" y="416052"/>
                </a:lnTo>
                <a:close/>
              </a:path>
              <a:path w="791210" h="431800">
                <a:moveTo>
                  <a:pt x="790956" y="28956"/>
                </a:moveTo>
                <a:lnTo>
                  <a:pt x="777240" y="28956"/>
                </a:lnTo>
                <a:lnTo>
                  <a:pt x="762000" y="13716"/>
                </a:lnTo>
                <a:lnTo>
                  <a:pt x="790956" y="13716"/>
                </a:lnTo>
                <a:lnTo>
                  <a:pt x="790956" y="28956"/>
                </a:lnTo>
                <a:close/>
              </a:path>
              <a:path w="791210" h="431800">
                <a:moveTo>
                  <a:pt x="28956" y="416052"/>
                </a:moveTo>
                <a:lnTo>
                  <a:pt x="15240" y="402336"/>
                </a:lnTo>
                <a:lnTo>
                  <a:pt x="28956" y="402336"/>
                </a:lnTo>
                <a:lnTo>
                  <a:pt x="28956" y="416052"/>
                </a:lnTo>
                <a:close/>
              </a:path>
              <a:path w="791210" h="431800">
                <a:moveTo>
                  <a:pt x="762000" y="416052"/>
                </a:moveTo>
                <a:lnTo>
                  <a:pt x="28956" y="416052"/>
                </a:lnTo>
                <a:lnTo>
                  <a:pt x="28956" y="402336"/>
                </a:lnTo>
                <a:lnTo>
                  <a:pt x="762000" y="402336"/>
                </a:lnTo>
                <a:lnTo>
                  <a:pt x="762000" y="416052"/>
                </a:lnTo>
                <a:close/>
              </a:path>
              <a:path w="791210" h="431800">
                <a:moveTo>
                  <a:pt x="790956" y="416052"/>
                </a:moveTo>
                <a:lnTo>
                  <a:pt x="762000" y="416052"/>
                </a:lnTo>
                <a:lnTo>
                  <a:pt x="777240" y="402336"/>
                </a:lnTo>
                <a:lnTo>
                  <a:pt x="790956" y="402336"/>
                </a:lnTo>
                <a:lnTo>
                  <a:pt x="790956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789400" y="5821227"/>
            <a:ext cx="901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0250" algn="l"/>
              </a:tabLst>
            </a:pPr>
            <a:r>
              <a:rPr sz="2000" spc="-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d	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528559" y="5317235"/>
            <a:ext cx="1553210" cy="431800"/>
            <a:chOff x="7528559" y="5317235"/>
            <a:chExt cx="1553210" cy="431800"/>
          </a:xfrm>
        </p:grpSpPr>
        <p:sp>
          <p:nvSpPr>
            <p:cNvPr id="81" name="object 81"/>
            <p:cNvSpPr/>
            <p:nvPr/>
          </p:nvSpPr>
          <p:spPr>
            <a:xfrm>
              <a:off x="7543799" y="5330951"/>
              <a:ext cx="1524000" cy="402590"/>
            </a:xfrm>
            <a:custGeom>
              <a:avLst/>
              <a:gdLst/>
              <a:ahLst/>
              <a:cxnLst/>
              <a:rect l="l" t="t" r="r" b="b"/>
              <a:pathLst>
                <a:path w="1524000" h="402589">
                  <a:moveTo>
                    <a:pt x="1524000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40233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28559" y="5317235"/>
              <a:ext cx="1553210" cy="431800"/>
            </a:xfrm>
            <a:custGeom>
              <a:avLst/>
              <a:gdLst/>
              <a:ahLst/>
              <a:cxnLst/>
              <a:rect l="l" t="t" r="r" b="b"/>
              <a:pathLst>
                <a:path w="1553209" h="431800">
                  <a:moveTo>
                    <a:pt x="1546859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1546859" y="0"/>
                  </a:lnTo>
                  <a:lnTo>
                    <a:pt x="1552955" y="6096"/>
                  </a:lnTo>
                  <a:lnTo>
                    <a:pt x="1552955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1552955" y="416052"/>
                  </a:lnTo>
                  <a:lnTo>
                    <a:pt x="1552955" y="423672"/>
                  </a:lnTo>
                  <a:lnTo>
                    <a:pt x="1546859" y="431292"/>
                  </a:lnTo>
                  <a:close/>
                </a:path>
                <a:path w="1553209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1553209" h="431800">
                  <a:moveTo>
                    <a:pt x="15240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1524000" y="13716"/>
                  </a:lnTo>
                  <a:lnTo>
                    <a:pt x="1524000" y="28956"/>
                  </a:lnTo>
                  <a:close/>
                </a:path>
                <a:path w="1553209" h="431800">
                  <a:moveTo>
                    <a:pt x="1524000" y="416052"/>
                  </a:moveTo>
                  <a:lnTo>
                    <a:pt x="1524000" y="13716"/>
                  </a:lnTo>
                  <a:lnTo>
                    <a:pt x="1539240" y="28956"/>
                  </a:lnTo>
                  <a:lnTo>
                    <a:pt x="1552955" y="28956"/>
                  </a:lnTo>
                  <a:lnTo>
                    <a:pt x="1552955" y="402336"/>
                  </a:lnTo>
                  <a:lnTo>
                    <a:pt x="1539240" y="402336"/>
                  </a:lnTo>
                  <a:lnTo>
                    <a:pt x="1524000" y="416052"/>
                  </a:lnTo>
                  <a:close/>
                </a:path>
                <a:path w="1553209" h="431800">
                  <a:moveTo>
                    <a:pt x="1552955" y="28956"/>
                  </a:moveTo>
                  <a:lnTo>
                    <a:pt x="1539240" y="28956"/>
                  </a:lnTo>
                  <a:lnTo>
                    <a:pt x="1524000" y="13716"/>
                  </a:lnTo>
                  <a:lnTo>
                    <a:pt x="1552955" y="13716"/>
                  </a:lnTo>
                  <a:lnTo>
                    <a:pt x="1552955" y="28956"/>
                  </a:lnTo>
                  <a:close/>
                </a:path>
                <a:path w="1553209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1553209" h="431800">
                  <a:moveTo>
                    <a:pt x="15240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1524000" y="402336"/>
                  </a:lnTo>
                  <a:lnTo>
                    <a:pt x="1524000" y="416052"/>
                  </a:lnTo>
                  <a:close/>
                </a:path>
                <a:path w="1553209" h="431800">
                  <a:moveTo>
                    <a:pt x="1552955" y="416052"/>
                  </a:moveTo>
                  <a:lnTo>
                    <a:pt x="1524000" y="416052"/>
                  </a:lnTo>
                  <a:lnTo>
                    <a:pt x="1539240" y="402336"/>
                  </a:lnTo>
                  <a:lnTo>
                    <a:pt x="1552955" y="402336"/>
                  </a:lnTo>
                  <a:lnTo>
                    <a:pt x="1552955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8105726" y="5364032"/>
            <a:ext cx="396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8519159" y="5774435"/>
            <a:ext cx="562610" cy="431800"/>
            <a:chOff x="8519159" y="5774435"/>
            <a:chExt cx="562610" cy="431800"/>
          </a:xfrm>
        </p:grpSpPr>
        <p:sp>
          <p:nvSpPr>
            <p:cNvPr id="85" name="object 85"/>
            <p:cNvSpPr/>
            <p:nvPr/>
          </p:nvSpPr>
          <p:spPr>
            <a:xfrm>
              <a:off x="8534399" y="5788151"/>
              <a:ext cx="533400" cy="402590"/>
            </a:xfrm>
            <a:custGeom>
              <a:avLst/>
              <a:gdLst/>
              <a:ahLst/>
              <a:cxnLst/>
              <a:rect l="l" t="t" r="r" b="b"/>
              <a:pathLst>
                <a:path w="533400" h="402589">
                  <a:moveTo>
                    <a:pt x="533400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533400" y="0"/>
                  </a:lnTo>
                  <a:lnTo>
                    <a:pt x="533400" y="402335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519159" y="5774435"/>
              <a:ext cx="562610" cy="431800"/>
            </a:xfrm>
            <a:custGeom>
              <a:avLst/>
              <a:gdLst/>
              <a:ahLst/>
              <a:cxnLst/>
              <a:rect l="l" t="t" r="r" b="b"/>
              <a:pathLst>
                <a:path w="562609" h="431800">
                  <a:moveTo>
                    <a:pt x="556260" y="431292"/>
                  </a:moveTo>
                  <a:lnTo>
                    <a:pt x="7620" y="431292"/>
                  </a:lnTo>
                  <a:lnTo>
                    <a:pt x="0" y="423672"/>
                  </a:lnTo>
                  <a:lnTo>
                    <a:pt x="0" y="6096"/>
                  </a:lnTo>
                  <a:lnTo>
                    <a:pt x="7620" y="0"/>
                  </a:lnTo>
                  <a:lnTo>
                    <a:pt x="556260" y="0"/>
                  </a:lnTo>
                  <a:lnTo>
                    <a:pt x="562356" y="6096"/>
                  </a:lnTo>
                  <a:lnTo>
                    <a:pt x="562356" y="13716"/>
                  </a:lnTo>
                  <a:lnTo>
                    <a:pt x="28956" y="13716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02336"/>
                  </a:lnTo>
                  <a:lnTo>
                    <a:pt x="15240" y="402336"/>
                  </a:lnTo>
                  <a:lnTo>
                    <a:pt x="28956" y="416052"/>
                  </a:lnTo>
                  <a:lnTo>
                    <a:pt x="562356" y="416052"/>
                  </a:lnTo>
                  <a:lnTo>
                    <a:pt x="562356" y="423672"/>
                  </a:lnTo>
                  <a:lnTo>
                    <a:pt x="556260" y="431292"/>
                  </a:lnTo>
                  <a:close/>
                </a:path>
                <a:path w="562609" h="43180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562609" h="431800">
                  <a:moveTo>
                    <a:pt x="5334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533400" y="13716"/>
                  </a:lnTo>
                  <a:lnTo>
                    <a:pt x="533400" y="28956"/>
                  </a:lnTo>
                  <a:close/>
                </a:path>
                <a:path w="562609" h="431800">
                  <a:moveTo>
                    <a:pt x="533400" y="416052"/>
                  </a:moveTo>
                  <a:lnTo>
                    <a:pt x="533400" y="13716"/>
                  </a:lnTo>
                  <a:lnTo>
                    <a:pt x="548639" y="28956"/>
                  </a:lnTo>
                  <a:lnTo>
                    <a:pt x="562356" y="28956"/>
                  </a:lnTo>
                  <a:lnTo>
                    <a:pt x="562356" y="402336"/>
                  </a:lnTo>
                  <a:lnTo>
                    <a:pt x="548639" y="402336"/>
                  </a:lnTo>
                  <a:lnTo>
                    <a:pt x="533400" y="416052"/>
                  </a:lnTo>
                  <a:close/>
                </a:path>
                <a:path w="562609" h="431800">
                  <a:moveTo>
                    <a:pt x="562356" y="28956"/>
                  </a:moveTo>
                  <a:lnTo>
                    <a:pt x="548639" y="28956"/>
                  </a:lnTo>
                  <a:lnTo>
                    <a:pt x="533400" y="13716"/>
                  </a:lnTo>
                  <a:lnTo>
                    <a:pt x="562356" y="13716"/>
                  </a:lnTo>
                  <a:lnTo>
                    <a:pt x="562356" y="28956"/>
                  </a:lnTo>
                  <a:close/>
                </a:path>
                <a:path w="562609" h="431800">
                  <a:moveTo>
                    <a:pt x="28956" y="416052"/>
                  </a:moveTo>
                  <a:lnTo>
                    <a:pt x="15240" y="402336"/>
                  </a:lnTo>
                  <a:lnTo>
                    <a:pt x="28956" y="402336"/>
                  </a:lnTo>
                  <a:lnTo>
                    <a:pt x="28956" y="416052"/>
                  </a:lnTo>
                  <a:close/>
                </a:path>
                <a:path w="562609" h="431800">
                  <a:moveTo>
                    <a:pt x="533400" y="416052"/>
                  </a:moveTo>
                  <a:lnTo>
                    <a:pt x="28956" y="416052"/>
                  </a:lnTo>
                  <a:lnTo>
                    <a:pt x="28956" y="402336"/>
                  </a:lnTo>
                  <a:lnTo>
                    <a:pt x="533400" y="402336"/>
                  </a:lnTo>
                  <a:lnTo>
                    <a:pt x="533400" y="416052"/>
                  </a:lnTo>
                  <a:close/>
                </a:path>
                <a:path w="562609" h="431800">
                  <a:moveTo>
                    <a:pt x="562356" y="416052"/>
                  </a:moveTo>
                  <a:lnTo>
                    <a:pt x="533400" y="416052"/>
                  </a:lnTo>
                  <a:lnTo>
                    <a:pt x="548639" y="402336"/>
                  </a:lnTo>
                  <a:lnTo>
                    <a:pt x="562356" y="402336"/>
                  </a:lnTo>
                  <a:lnTo>
                    <a:pt x="56235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8707666" y="5821227"/>
            <a:ext cx="183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671559" y="4860035"/>
            <a:ext cx="410209" cy="431800"/>
          </a:xfrm>
          <a:custGeom>
            <a:avLst/>
            <a:gdLst/>
            <a:ahLst/>
            <a:cxnLst/>
            <a:rect l="l" t="t" r="r" b="b"/>
            <a:pathLst>
              <a:path w="410209" h="431800">
                <a:moveTo>
                  <a:pt x="403860" y="431292"/>
                </a:moveTo>
                <a:lnTo>
                  <a:pt x="7620" y="431292"/>
                </a:lnTo>
                <a:lnTo>
                  <a:pt x="0" y="423672"/>
                </a:lnTo>
                <a:lnTo>
                  <a:pt x="0" y="6096"/>
                </a:lnTo>
                <a:lnTo>
                  <a:pt x="7620" y="0"/>
                </a:lnTo>
                <a:lnTo>
                  <a:pt x="403860" y="0"/>
                </a:lnTo>
                <a:lnTo>
                  <a:pt x="409956" y="6096"/>
                </a:lnTo>
                <a:lnTo>
                  <a:pt x="40995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lnTo>
                  <a:pt x="28956" y="402336"/>
                </a:lnTo>
                <a:lnTo>
                  <a:pt x="15240" y="402336"/>
                </a:lnTo>
                <a:lnTo>
                  <a:pt x="28956" y="416052"/>
                </a:lnTo>
                <a:lnTo>
                  <a:pt x="409956" y="416052"/>
                </a:lnTo>
                <a:lnTo>
                  <a:pt x="409956" y="423672"/>
                </a:lnTo>
                <a:lnTo>
                  <a:pt x="403860" y="431292"/>
                </a:lnTo>
                <a:close/>
              </a:path>
              <a:path w="410209" h="431800">
                <a:moveTo>
                  <a:pt x="28956" y="28956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410209" h="431800">
                <a:moveTo>
                  <a:pt x="3810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381000" y="13716"/>
                </a:lnTo>
                <a:lnTo>
                  <a:pt x="381000" y="28956"/>
                </a:lnTo>
                <a:close/>
              </a:path>
              <a:path w="410209" h="431800">
                <a:moveTo>
                  <a:pt x="381000" y="416052"/>
                </a:moveTo>
                <a:lnTo>
                  <a:pt x="381000" y="13716"/>
                </a:lnTo>
                <a:lnTo>
                  <a:pt x="396239" y="28956"/>
                </a:lnTo>
                <a:lnTo>
                  <a:pt x="409956" y="28956"/>
                </a:lnTo>
                <a:lnTo>
                  <a:pt x="409956" y="402336"/>
                </a:lnTo>
                <a:lnTo>
                  <a:pt x="396239" y="402336"/>
                </a:lnTo>
                <a:lnTo>
                  <a:pt x="381000" y="416052"/>
                </a:lnTo>
                <a:close/>
              </a:path>
              <a:path w="410209" h="431800">
                <a:moveTo>
                  <a:pt x="409956" y="28956"/>
                </a:moveTo>
                <a:lnTo>
                  <a:pt x="396239" y="28956"/>
                </a:lnTo>
                <a:lnTo>
                  <a:pt x="381000" y="13716"/>
                </a:lnTo>
                <a:lnTo>
                  <a:pt x="409956" y="13716"/>
                </a:lnTo>
                <a:lnTo>
                  <a:pt x="409956" y="28956"/>
                </a:lnTo>
                <a:close/>
              </a:path>
              <a:path w="410209" h="431800">
                <a:moveTo>
                  <a:pt x="28956" y="416052"/>
                </a:moveTo>
                <a:lnTo>
                  <a:pt x="15240" y="402336"/>
                </a:lnTo>
                <a:lnTo>
                  <a:pt x="28956" y="402336"/>
                </a:lnTo>
                <a:lnTo>
                  <a:pt x="28956" y="416052"/>
                </a:lnTo>
                <a:close/>
              </a:path>
              <a:path w="410209" h="431800">
                <a:moveTo>
                  <a:pt x="381000" y="416052"/>
                </a:moveTo>
                <a:lnTo>
                  <a:pt x="28956" y="416052"/>
                </a:lnTo>
                <a:lnTo>
                  <a:pt x="28956" y="402336"/>
                </a:lnTo>
                <a:lnTo>
                  <a:pt x="381000" y="402336"/>
                </a:lnTo>
                <a:lnTo>
                  <a:pt x="381000" y="416052"/>
                </a:lnTo>
                <a:close/>
              </a:path>
              <a:path w="410209" h="431800">
                <a:moveTo>
                  <a:pt x="409956" y="416052"/>
                </a:moveTo>
                <a:lnTo>
                  <a:pt x="381000" y="416052"/>
                </a:lnTo>
                <a:lnTo>
                  <a:pt x="396239" y="402336"/>
                </a:lnTo>
                <a:lnTo>
                  <a:pt x="409956" y="402336"/>
                </a:lnTo>
                <a:lnTo>
                  <a:pt x="409956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95400" y="6265164"/>
            <a:ext cx="8077200" cy="117475"/>
          </a:xfrm>
          <a:custGeom>
            <a:avLst/>
            <a:gdLst/>
            <a:ahLst/>
            <a:cxnLst/>
            <a:rect l="l" t="t" r="r" b="b"/>
            <a:pathLst>
              <a:path w="8077200" h="117475">
                <a:moveTo>
                  <a:pt x="8026803" y="57912"/>
                </a:moveTo>
                <a:lnTo>
                  <a:pt x="7968996" y="24384"/>
                </a:lnTo>
                <a:lnTo>
                  <a:pt x="7962900" y="21336"/>
                </a:lnTo>
                <a:lnTo>
                  <a:pt x="7961376" y="13716"/>
                </a:lnTo>
                <a:lnTo>
                  <a:pt x="7967472" y="1524"/>
                </a:lnTo>
                <a:lnTo>
                  <a:pt x="7975092" y="0"/>
                </a:lnTo>
                <a:lnTo>
                  <a:pt x="7981188" y="3048"/>
                </a:lnTo>
                <a:lnTo>
                  <a:pt x="8053197" y="44196"/>
                </a:lnTo>
                <a:lnTo>
                  <a:pt x="0" y="44196"/>
                </a:lnTo>
                <a:lnTo>
                  <a:pt x="8051292" y="45720"/>
                </a:lnTo>
                <a:lnTo>
                  <a:pt x="8051292" y="47244"/>
                </a:lnTo>
                <a:lnTo>
                  <a:pt x="8045196" y="47244"/>
                </a:lnTo>
                <a:lnTo>
                  <a:pt x="8026803" y="57912"/>
                </a:lnTo>
                <a:close/>
              </a:path>
              <a:path w="8077200" h="117475">
                <a:moveTo>
                  <a:pt x="8003170" y="71618"/>
                </a:moveTo>
                <a:lnTo>
                  <a:pt x="0" y="70104"/>
                </a:lnTo>
                <a:lnTo>
                  <a:pt x="0" y="44196"/>
                </a:lnTo>
                <a:lnTo>
                  <a:pt x="8003155" y="44196"/>
                </a:lnTo>
                <a:lnTo>
                  <a:pt x="8026803" y="57912"/>
                </a:lnTo>
                <a:lnTo>
                  <a:pt x="8003170" y="71618"/>
                </a:lnTo>
                <a:close/>
              </a:path>
              <a:path w="8077200" h="117475">
                <a:moveTo>
                  <a:pt x="8053845" y="71628"/>
                </a:moveTo>
                <a:lnTo>
                  <a:pt x="8051292" y="71628"/>
                </a:lnTo>
                <a:lnTo>
                  <a:pt x="8051292" y="45720"/>
                </a:lnTo>
                <a:lnTo>
                  <a:pt x="0" y="44196"/>
                </a:lnTo>
                <a:lnTo>
                  <a:pt x="8053197" y="44196"/>
                </a:lnTo>
                <a:lnTo>
                  <a:pt x="8077200" y="57912"/>
                </a:lnTo>
                <a:lnTo>
                  <a:pt x="8053845" y="71628"/>
                </a:lnTo>
                <a:close/>
              </a:path>
              <a:path w="8077200" h="117475">
                <a:moveTo>
                  <a:pt x="8045196" y="68580"/>
                </a:moveTo>
                <a:lnTo>
                  <a:pt x="8026803" y="57912"/>
                </a:lnTo>
                <a:lnTo>
                  <a:pt x="8045196" y="47244"/>
                </a:lnTo>
                <a:lnTo>
                  <a:pt x="8045196" y="68580"/>
                </a:lnTo>
                <a:close/>
              </a:path>
              <a:path w="8077200" h="117475">
                <a:moveTo>
                  <a:pt x="8051292" y="68580"/>
                </a:moveTo>
                <a:lnTo>
                  <a:pt x="8045196" y="68580"/>
                </a:lnTo>
                <a:lnTo>
                  <a:pt x="8045196" y="47244"/>
                </a:lnTo>
                <a:lnTo>
                  <a:pt x="8051292" y="47244"/>
                </a:lnTo>
                <a:lnTo>
                  <a:pt x="8051292" y="68580"/>
                </a:lnTo>
                <a:close/>
              </a:path>
              <a:path w="8077200" h="117475">
                <a:moveTo>
                  <a:pt x="8051292" y="71628"/>
                </a:moveTo>
                <a:lnTo>
                  <a:pt x="8003170" y="71618"/>
                </a:lnTo>
                <a:lnTo>
                  <a:pt x="8026803" y="57912"/>
                </a:lnTo>
                <a:lnTo>
                  <a:pt x="8045196" y="68580"/>
                </a:lnTo>
                <a:lnTo>
                  <a:pt x="8051292" y="68580"/>
                </a:lnTo>
                <a:lnTo>
                  <a:pt x="8051292" y="71628"/>
                </a:lnTo>
                <a:close/>
              </a:path>
              <a:path w="8077200" h="117475">
                <a:moveTo>
                  <a:pt x="7975092" y="117348"/>
                </a:moveTo>
                <a:lnTo>
                  <a:pt x="7967472" y="115824"/>
                </a:lnTo>
                <a:lnTo>
                  <a:pt x="7961376" y="103632"/>
                </a:lnTo>
                <a:lnTo>
                  <a:pt x="7962900" y="96012"/>
                </a:lnTo>
                <a:lnTo>
                  <a:pt x="7968996" y="91440"/>
                </a:lnTo>
                <a:lnTo>
                  <a:pt x="8003170" y="71618"/>
                </a:lnTo>
                <a:lnTo>
                  <a:pt x="8053845" y="71628"/>
                </a:lnTo>
                <a:lnTo>
                  <a:pt x="7981188" y="114300"/>
                </a:lnTo>
                <a:lnTo>
                  <a:pt x="7975092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8840155" y="6429271"/>
            <a:ext cx="523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653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546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Dispatcher</a:t>
            </a:r>
            <a:r>
              <a:rPr spc="10" dirty="0"/>
              <a:t> </a:t>
            </a:r>
            <a:r>
              <a:rPr spc="-5" dirty="0"/>
              <a:t>Performance:</a:t>
            </a:r>
            <a:r>
              <a:rPr spc="-25" dirty="0"/>
              <a:t> </a:t>
            </a:r>
            <a:r>
              <a:rPr spc="-10" dirty="0"/>
              <a:t>SJF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884" y="1559447"/>
            <a:ext cx="5237480" cy="31711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68935" indent="-344170">
              <a:lnSpc>
                <a:spcPct val="100000"/>
              </a:lnSpc>
              <a:spcBef>
                <a:spcPts val="525"/>
              </a:spcBef>
              <a:buChar char="•"/>
              <a:tabLst>
                <a:tab pos="368935" algn="l"/>
                <a:tab pos="369570" algn="l"/>
              </a:tabLst>
            </a:pPr>
            <a:r>
              <a:rPr sz="2100" dirty="0">
                <a:latin typeface="Tahoma"/>
                <a:cs typeface="Tahoma"/>
              </a:rPr>
              <a:t>Dispatcher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utilizes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heap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operations</a:t>
            </a:r>
            <a:endParaRPr sz="21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68985" algn="l"/>
                <a:tab pos="769620" algn="l"/>
                <a:tab pos="4302760" algn="l"/>
              </a:tabLst>
            </a:pPr>
            <a:r>
              <a:rPr sz="1900" spc="-10" dirty="0">
                <a:latin typeface="Tahoma"/>
                <a:cs typeface="Tahoma"/>
              </a:rPr>
              <a:t>Enqueue: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dirty="0">
                <a:latin typeface="Consolas"/>
                <a:cs typeface="Consolas"/>
              </a:rPr>
              <a:t>insert_heap(P</a:t>
            </a:r>
            <a:r>
              <a:rPr sz="1875" baseline="-20000" dirty="0">
                <a:latin typeface="Consolas"/>
                <a:cs typeface="Consolas"/>
              </a:rPr>
              <a:t>i</a:t>
            </a:r>
            <a:r>
              <a:rPr sz="1900" dirty="0">
                <a:latin typeface="Consolas"/>
                <a:cs typeface="Consolas"/>
              </a:rPr>
              <a:t>,</a:t>
            </a:r>
            <a:r>
              <a:rPr sz="1900" spc="80" dirty="0">
                <a:latin typeface="Consolas"/>
                <a:cs typeface="Consolas"/>
              </a:rPr>
              <a:t> </a:t>
            </a:r>
            <a:r>
              <a:rPr sz="1900" spc="5" dirty="0">
                <a:latin typeface="Consolas"/>
                <a:cs typeface="Consolas"/>
              </a:rPr>
              <a:t>t</a:t>
            </a:r>
            <a:r>
              <a:rPr sz="1875" spc="7" baseline="-20000" dirty="0">
                <a:latin typeface="Consolas"/>
                <a:cs typeface="Consolas"/>
              </a:rPr>
              <a:t>i	</a:t>
            </a:r>
            <a:r>
              <a:rPr sz="1900" spc="-5" dirty="0">
                <a:latin typeface="Consolas"/>
                <a:cs typeface="Consolas"/>
              </a:rPr>
              <a:t>)</a:t>
            </a:r>
            <a:endParaRPr sz="1900">
              <a:latin typeface="Consolas"/>
              <a:cs typeface="Consolas"/>
            </a:endParaRPr>
          </a:p>
          <a:p>
            <a:pPr marL="7689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10" dirty="0">
                <a:latin typeface="Tahoma"/>
                <a:cs typeface="Tahoma"/>
              </a:rPr>
              <a:t>Dequeue: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Consolas"/>
                <a:cs typeface="Consolas"/>
              </a:rPr>
              <a:t>del_min()</a:t>
            </a:r>
            <a:endParaRPr sz="1900">
              <a:latin typeface="Consolas"/>
              <a:cs typeface="Consolas"/>
            </a:endParaRPr>
          </a:p>
          <a:p>
            <a:pPr marL="768985" lvl="1" indent="-287655">
              <a:lnSpc>
                <a:spcPct val="100000"/>
              </a:lnSpc>
              <a:spcBef>
                <a:spcPts val="540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5" dirty="0">
                <a:latin typeface="Tahoma"/>
                <a:cs typeface="Tahoma"/>
              </a:rPr>
              <a:t>Decrease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priority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dynamically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68935" indent="-344170">
              <a:lnSpc>
                <a:spcPct val="100000"/>
              </a:lnSpc>
              <a:buChar char="•"/>
              <a:tabLst>
                <a:tab pos="368935" algn="l"/>
                <a:tab pos="369570" algn="l"/>
              </a:tabLst>
            </a:pPr>
            <a:r>
              <a:rPr sz="2100" spc="-5" dirty="0">
                <a:latin typeface="Tahoma"/>
                <a:cs typeface="Tahoma"/>
              </a:rPr>
              <a:t>Performance </a:t>
            </a:r>
            <a:r>
              <a:rPr sz="2100" dirty="0">
                <a:latin typeface="Tahoma"/>
                <a:cs typeface="Tahoma"/>
              </a:rPr>
              <a:t>depends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implementation</a:t>
            </a:r>
            <a:endParaRPr sz="21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spc="-5" dirty="0">
                <a:latin typeface="Tahoma"/>
                <a:cs typeface="Tahoma"/>
              </a:rPr>
              <a:t>Binary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Heap</a:t>
            </a:r>
            <a:endParaRPr sz="1900">
              <a:latin typeface="Tahoma"/>
              <a:cs typeface="Tahoma"/>
            </a:endParaRPr>
          </a:p>
          <a:p>
            <a:pPr marL="1167765" lvl="2" indent="-228600">
              <a:lnSpc>
                <a:spcPct val="100000"/>
              </a:lnSpc>
              <a:spcBef>
                <a:spcPts val="330"/>
              </a:spcBef>
              <a:buFont typeface="Wingdings"/>
              <a:buChar char=""/>
              <a:tabLst>
                <a:tab pos="1168400" algn="l"/>
              </a:tabLst>
            </a:pPr>
            <a:r>
              <a:rPr sz="1700" spc="-5" dirty="0">
                <a:latin typeface="Tahoma"/>
                <a:cs typeface="Tahoma"/>
              </a:rPr>
              <a:t>Insert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: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5" dirty="0">
                <a:latin typeface="Cambria"/>
                <a:cs typeface="Cambria"/>
              </a:rPr>
              <a:t>O</a:t>
            </a:r>
            <a:r>
              <a:rPr sz="1700" spc="5" dirty="0">
                <a:latin typeface="Consolas"/>
                <a:cs typeface="Consolas"/>
              </a:rPr>
              <a:t>(log</a:t>
            </a:r>
            <a:r>
              <a:rPr sz="1650" spc="7" baseline="-20202" dirty="0">
                <a:latin typeface="Consolas"/>
                <a:cs typeface="Consolas"/>
              </a:rPr>
              <a:t>2</a:t>
            </a:r>
            <a:r>
              <a:rPr sz="1650" spc="487" baseline="-20202" dirty="0">
                <a:latin typeface="Consolas"/>
                <a:cs typeface="Consolas"/>
              </a:rPr>
              <a:t> </a:t>
            </a:r>
            <a:r>
              <a:rPr sz="1700" spc="10" dirty="0">
                <a:latin typeface="Cambria"/>
                <a:cs typeface="Cambria"/>
              </a:rPr>
              <a:t>n</a:t>
            </a:r>
            <a:r>
              <a:rPr sz="1700" spc="10" dirty="0">
                <a:latin typeface="Consolas"/>
                <a:cs typeface="Consolas"/>
              </a:rPr>
              <a:t>)</a:t>
            </a:r>
            <a:endParaRPr sz="1700">
              <a:latin typeface="Consolas"/>
              <a:cs typeface="Consolas"/>
            </a:endParaRPr>
          </a:p>
          <a:p>
            <a:pPr marL="1167765" lvl="2" indent="-2286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1168400" algn="l"/>
              </a:tabLst>
            </a:pPr>
            <a:r>
              <a:rPr sz="1700" spc="-5" dirty="0">
                <a:latin typeface="Tahoma"/>
                <a:cs typeface="Tahoma"/>
              </a:rPr>
              <a:t>Dequeue: </a:t>
            </a:r>
            <a:r>
              <a:rPr sz="1700" spc="5" dirty="0">
                <a:latin typeface="Cambria"/>
                <a:cs typeface="Cambria"/>
              </a:rPr>
              <a:t>O</a:t>
            </a:r>
            <a:r>
              <a:rPr sz="1700" spc="5" dirty="0">
                <a:latin typeface="Consolas"/>
                <a:cs typeface="Consolas"/>
              </a:rPr>
              <a:t>(log</a:t>
            </a:r>
            <a:r>
              <a:rPr sz="1650" spc="7" baseline="-20202" dirty="0">
                <a:latin typeface="Consolas"/>
                <a:cs typeface="Consolas"/>
              </a:rPr>
              <a:t>2</a:t>
            </a:r>
            <a:r>
              <a:rPr sz="1650" spc="494" baseline="-20202" dirty="0">
                <a:latin typeface="Consolas"/>
                <a:cs typeface="Consolas"/>
              </a:rPr>
              <a:t> </a:t>
            </a:r>
            <a:r>
              <a:rPr sz="1700" spc="10" dirty="0">
                <a:latin typeface="Cambria"/>
                <a:cs typeface="Cambria"/>
              </a:rPr>
              <a:t>n</a:t>
            </a:r>
            <a:r>
              <a:rPr sz="1700" spc="10" dirty="0">
                <a:latin typeface="Consolas"/>
                <a:cs typeface="Consolas"/>
              </a:rPr>
              <a:t>)</a:t>
            </a:r>
            <a:endParaRPr sz="17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5767" y="3025139"/>
            <a:ext cx="2366772" cy="27233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73409" y="3154205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45134" y="4155444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2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6554" y="4225542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3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2073" y="5226780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2</a:t>
            </a:r>
            <a:r>
              <a:rPr sz="1800" dirty="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5056" y="5226780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4</a:t>
            </a:r>
            <a:r>
              <a:rPr sz="1800" dirty="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4256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760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Shortest Remaining</a:t>
            </a:r>
            <a:r>
              <a:rPr spc="5" dirty="0"/>
              <a:t> </a:t>
            </a:r>
            <a:r>
              <a:rPr spc="-10" dirty="0"/>
              <a:t>Time</a:t>
            </a:r>
            <a:r>
              <a:rPr spc="20" dirty="0"/>
              <a:t> </a:t>
            </a:r>
            <a:r>
              <a:rPr spc="-5" dirty="0"/>
              <a:t>First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7648575" cy="348170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Shortest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Job</a:t>
            </a:r>
            <a:r>
              <a:rPr sz="21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First</a:t>
            </a:r>
            <a:r>
              <a:rPr sz="21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(SJF)</a:t>
            </a:r>
            <a:r>
              <a:rPr sz="2100" spc="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 </a:t>
            </a:r>
            <a:r>
              <a:rPr sz="2100" spc="-5" dirty="0">
                <a:latin typeface="Tahoma"/>
                <a:cs typeface="Tahoma"/>
              </a:rPr>
              <a:t>be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preemptive </a:t>
            </a:r>
            <a:r>
              <a:rPr sz="2100" spc="-5" dirty="0">
                <a:latin typeface="Tahoma"/>
                <a:cs typeface="Tahoma"/>
              </a:rPr>
              <a:t>or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non-preemptive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Preemptive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SJF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also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called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Shortest</a:t>
            </a:r>
            <a:r>
              <a:rPr sz="19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Remaining</a:t>
            </a:r>
            <a:r>
              <a:rPr sz="1900" spc="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r>
              <a:rPr sz="19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First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Overall</a:t>
            </a:r>
            <a:r>
              <a:rPr sz="21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Idea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While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existing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executing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new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arrives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ready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Existing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preemptive</a:t>
            </a:r>
            <a:endParaRPr sz="2100">
              <a:latin typeface="Tahoma"/>
              <a:cs typeface="Tahoma"/>
            </a:endParaRPr>
          </a:p>
          <a:p>
            <a:pPr marL="756285" marR="2476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burst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newly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arrived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shorter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than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remaining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execution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existing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9774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661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Properties</a:t>
            </a:r>
            <a:r>
              <a:rPr spc="-30" dirty="0"/>
              <a:t> </a:t>
            </a:r>
            <a:r>
              <a:rPr spc="5" dirty="0"/>
              <a:t>of</a:t>
            </a:r>
            <a:r>
              <a:rPr spc="-30" dirty="0"/>
              <a:t> </a:t>
            </a:r>
            <a:r>
              <a:rPr spc="-10" dirty="0"/>
              <a:t>SJF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7118350" cy="323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Possibility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starvation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longer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 dirty="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Must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estimate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length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of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next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CPU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burst</a:t>
            </a:r>
            <a:endParaRPr sz="21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Need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algorithm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that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adapts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estimate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dynamically</a:t>
            </a:r>
            <a:endParaRPr sz="19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Algorithm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must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deal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with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variable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length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CPU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bursts</a:t>
            </a:r>
            <a:endParaRPr sz="1900" dirty="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spc="-5" dirty="0">
                <a:latin typeface="Tahoma"/>
                <a:cs typeface="Tahoma"/>
              </a:rPr>
              <a:t>Exponential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averaging</a:t>
            </a:r>
            <a:endParaRPr sz="1700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900" dirty="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What</a:t>
            </a:r>
            <a:r>
              <a:rPr sz="2100" dirty="0">
                <a:latin typeface="Tahoma"/>
                <a:cs typeface="Tahoma"/>
              </a:rPr>
              <a:t> if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estimates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are</a:t>
            </a:r>
            <a:r>
              <a:rPr sz="2100" spc="-5" dirty="0">
                <a:latin typeface="Tahoma"/>
                <a:cs typeface="Tahoma"/>
              </a:rPr>
              <a:t> not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correct?</a:t>
            </a:r>
            <a:endParaRPr sz="21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Preemption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by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the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operating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system</a:t>
            </a:r>
            <a:endParaRPr sz="19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45531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82" y="807240"/>
            <a:ext cx="8340235" cy="861774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Averaging VS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Exponential Averaging: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8077200" cy="44319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Averaging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averaging, there are given list of n processes P(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).......P(n). Let T(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denotes the burst time of the process P(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Let τ(n) denotes the predicted burst time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process. Then according to the simple averaging, the predicted burst time of process n+1 will be calculated 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τ(n+1) = (1/n) ∑ T(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Exponential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the actual burst time of nth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process.τ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 be the predicted burst time for nth process then the CPU burst time for the next process (n+1) will be calculated as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τ(n+1) = </a:t>
            </a:r>
            <a:r>
              <a:rPr lang="el-GR" dirty="0"/>
              <a:t>α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</a:t>
            </a:r>
            <a:r>
              <a:rPr lang="el-GR" dirty="0"/>
              <a:t>α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τ(n)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Where, </a:t>
            </a:r>
            <a:r>
              <a:rPr lang="el-GR" dirty="0"/>
              <a:t>α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smoothing. Its value lies between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00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67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Round</a:t>
            </a:r>
            <a:r>
              <a:rPr spc="5" dirty="0"/>
              <a:t> </a:t>
            </a:r>
            <a:r>
              <a:rPr spc="-5" dirty="0"/>
              <a:t>Robin</a:t>
            </a:r>
            <a:r>
              <a:rPr spc="-10" dirty="0"/>
              <a:t> </a:t>
            </a:r>
            <a:r>
              <a:rPr spc="-5" dirty="0"/>
              <a:t>– Example</a:t>
            </a:r>
            <a:r>
              <a:rPr spc="20" dirty="0"/>
              <a:t> </a:t>
            </a:r>
            <a:r>
              <a:rPr spc="-10" dirty="0"/>
              <a:t>with</a:t>
            </a:r>
            <a:r>
              <a:rPr spc="20" dirty="0"/>
              <a:t> </a:t>
            </a:r>
            <a:r>
              <a:rPr spc="-10" dirty="0"/>
              <a:t>Time</a:t>
            </a:r>
            <a:r>
              <a:rPr spc="-5" dirty="0"/>
              <a:t> Quantum</a:t>
            </a:r>
            <a:r>
              <a:rPr spc="15" dirty="0"/>
              <a:t> </a:t>
            </a:r>
            <a:r>
              <a:rPr spc="-5" dirty="0"/>
              <a:t>=</a:t>
            </a:r>
            <a:r>
              <a:rPr spc="25" dirty="0"/>
              <a:t> </a:t>
            </a:r>
            <a:r>
              <a:rPr spc="-5" dirty="0"/>
              <a:t>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11296" y="1746504"/>
          <a:ext cx="3025140" cy="1482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Process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Burst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1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2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3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64207" y="5250179"/>
            <a:ext cx="855344" cy="822960"/>
          </a:xfrm>
          <a:custGeom>
            <a:avLst/>
            <a:gdLst/>
            <a:ahLst/>
            <a:cxnLst/>
            <a:rect l="l" t="t" r="r" b="b"/>
            <a:pathLst>
              <a:path w="855344" h="822960">
                <a:moveTo>
                  <a:pt x="854964" y="822960"/>
                </a:moveTo>
                <a:lnTo>
                  <a:pt x="0" y="822960"/>
                </a:lnTo>
                <a:lnTo>
                  <a:pt x="0" y="0"/>
                </a:lnTo>
                <a:lnTo>
                  <a:pt x="854964" y="0"/>
                </a:lnTo>
                <a:lnTo>
                  <a:pt x="85496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813816"/>
                </a:lnTo>
                <a:lnTo>
                  <a:pt x="4572" y="813816"/>
                </a:lnTo>
                <a:lnTo>
                  <a:pt x="9144" y="818388"/>
                </a:lnTo>
                <a:lnTo>
                  <a:pt x="854964" y="818388"/>
                </a:lnTo>
                <a:lnTo>
                  <a:pt x="854964" y="822960"/>
                </a:lnTo>
                <a:close/>
              </a:path>
              <a:path w="855344" h="82296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55344" h="822960">
                <a:moveTo>
                  <a:pt x="8458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45820" y="4572"/>
                </a:lnTo>
                <a:lnTo>
                  <a:pt x="845820" y="9144"/>
                </a:lnTo>
                <a:close/>
              </a:path>
              <a:path w="855344" h="822960">
                <a:moveTo>
                  <a:pt x="845820" y="818388"/>
                </a:moveTo>
                <a:lnTo>
                  <a:pt x="845820" y="4572"/>
                </a:lnTo>
                <a:lnTo>
                  <a:pt x="850392" y="9144"/>
                </a:lnTo>
                <a:lnTo>
                  <a:pt x="854964" y="9144"/>
                </a:lnTo>
                <a:lnTo>
                  <a:pt x="854964" y="813816"/>
                </a:lnTo>
                <a:lnTo>
                  <a:pt x="850392" y="813816"/>
                </a:lnTo>
                <a:lnTo>
                  <a:pt x="845820" y="818388"/>
                </a:lnTo>
                <a:close/>
              </a:path>
              <a:path w="855344" h="822960">
                <a:moveTo>
                  <a:pt x="854964" y="9144"/>
                </a:moveTo>
                <a:lnTo>
                  <a:pt x="850392" y="9144"/>
                </a:lnTo>
                <a:lnTo>
                  <a:pt x="845820" y="4572"/>
                </a:lnTo>
                <a:lnTo>
                  <a:pt x="854964" y="4572"/>
                </a:lnTo>
                <a:lnTo>
                  <a:pt x="854964" y="9144"/>
                </a:lnTo>
                <a:close/>
              </a:path>
              <a:path w="855344" h="822960">
                <a:moveTo>
                  <a:pt x="9144" y="818388"/>
                </a:moveTo>
                <a:lnTo>
                  <a:pt x="4572" y="813816"/>
                </a:lnTo>
                <a:lnTo>
                  <a:pt x="9144" y="813816"/>
                </a:lnTo>
                <a:lnTo>
                  <a:pt x="9144" y="818388"/>
                </a:lnTo>
                <a:close/>
              </a:path>
              <a:path w="855344" h="822960">
                <a:moveTo>
                  <a:pt x="845820" y="818388"/>
                </a:moveTo>
                <a:lnTo>
                  <a:pt x="9144" y="818388"/>
                </a:lnTo>
                <a:lnTo>
                  <a:pt x="9144" y="813816"/>
                </a:lnTo>
                <a:lnTo>
                  <a:pt x="845820" y="813816"/>
                </a:lnTo>
                <a:lnTo>
                  <a:pt x="845820" y="818388"/>
                </a:lnTo>
                <a:close/>
              </a:path>
              <a:path w="855344" h="822960">
                <a:moveTo>
                  <a:pt x="854964" y="818388"/>
                </a:moveTo>
                <a:lnTo>
                  <a:pt x="845820" y="818388"/>
                </a:lnTo>
                <a:lnTo>
                  <a:pt x="850392" y="813816"/>
                </a:lnTo>
                <a:lnTo>
                  <a:pt x="854964" y="813816"/>
                </a:lnTo>
                <a:lnTo>
                  <a:pt x="854964" y="818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7634" y="5510298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0027" y="5250179"/>
            <a:ext cx="855344" cy="822960"/>
          </a:xfrm>
          <a:custGeom>
            <a:avLst/>
            <a:gdLst/>
            <a:ahLst/>
            <a:cxnLst/>
            <a:rect l="l" t="t" r="r" b="b"/>
            <a:pathLst>
              <a:path w="855345" h="822960">
                <a:moveTo>
                  <a:pt x="854964" y="822960"/>
                </a:moveTo>
                <a:lnTo>
                  <a:pt x="0" y="822960"/>
                </a:lnTo>
                <a:lnTo>
                  <a:pt x="0" y="0"/>
                </a:lnTo>
                <a:lnTo>
                  <a:pt x="854964" y="0"/>
                </a:lnTo>
                <a:lnTo>
                  <a:pt x="85496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813816"/>
                </a:lnTo>
                <a:lnTo>
                  <a:pt x="4572" y="813816"/>
                </a:lnTo>
                <a:lnTo>
                  <a:pt x="9144" y="818388"/>
                </a:lnTo>
                <a:lnTo>
                  <a:pt x="854964" y="818388"/>
                </a:lnTo>
                <a:lnTo>
                  <a:pt x="854964" y="822960"/>
                </a:lnTo>
                <a:close/>
              </a:path>
              <a:path w="855345" h="82296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55345" h="822960">
                <a:moveTo>
                  <a:pt x="8458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45820" y="4572"/>
                </a:lnTo>
                <a:lnTo>
                  <a:pt x="845820" y="9144"/>
                </a:lnTo>
                <a:close/>
              </a:path>
              <a:path w="855345" h="822960">
                <a:moveTo>
                  <a:pt x="845820" y="818388"/>
                </a:moveTo>
                <a:lnTo>
                  <a:pt x="845820" y="4572"/>
                </a:lnTo>
                <a:lnTo>
                  <a:pt x="850392" y="9144"/>
                </a:lnTo>
                <a:lnTo>
                  <a:pt x="854964" y="9144"/>
                </a:lnTo>
                <a:lnTo>
                  <a:pt x="854964" y="813816"/>
                </a:lnTo>
                <a:lnTo>
                  <a:pt x="850392" y="813816"/>
                </a:lnTo>
                <a:lnTo>
                  <a:pt x="845820" y="818388"/>
                </a:lnTo>
                <a:close/>
              </a:path>
              <a:path w="855345" h="822960">
                <a:moveTo>
                  <a:pt x="854964" y="9144"/>
                </a:moveTo>
                <a:lnTo>
                  <a:pt x="850392" y="9144"/>
                </a:lnTo>
                <a:lnTo>
                  <a:pt x="845820" y="4572"/>
                </a:lnTo>
                <a:lnTo>
                  <a:pt x="854964" y="4572"/>
                </a:lnTo>
                <a:lnTo>
                  <a:pt x="854964" y="9144"/>
                </a:lnTo>
                <a:close/>
              </a:path>
              <a:path w="855345" h="822960">
                <a:moveTo>
                  <a:pt x="9144" y="818388"/>
                </a:moveTo>
                <a:lnTo>
                  <a:pt x="4572" y="813816"/>
                </a:lnTo>
                <a:lnTo>
                  <a:pt x="9144" y="813816"/>
                </a:lnTo>
                <a:lnTo>
                  <a:pt x="9144" y="818388"/>
                </a:lnTo>
                <a:close/>
              </a:path>
              <a:path w="855345" h="822960">
                <a:moveTo>
                  <a:pt x="845820" y="818388"/>
                </a:moveTo>
                <a:lnTo>
                  <a:pt x="9144" y="818388"/>
                </a:lnTo>
                <a:lnTo>
                  <a:pt x="9144" y="813816"/>
                </a:lnTo>
                <a:lnTo>
                  <a:pt x="845820" y="813816"/>
                </a:lnTo>
                <a:lnTo>
                  <a:pt x="845820" y="818388"/>
                </a:lnTo>
                <a:close/>
              </a:path>
              <a:path w="855345" h="822960">
                <a:moveTo>
                  <a:pt x="854964" y="818388"/>
                </a:moveTo>
                <a:lnTo>
                  <a:pt x="845820" y="818388"/>
                </a:lnTo>
                <a:lnTo>
                  <a:pt x="850392" y="813816"/>
                </a:lnTo>
                <a:lnTo>
                  <a:pt x="854964" y="813816"/>
                </a:lnTo>
                <a:lnTo>
                  <a:pt x="854964" y="818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3496" y="5510298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5847" y="5250179"/>
            <a:ext cx="855344" cy="822960"/>
          </a:xfrm>
          <a:custGeom>
            <a:avLst/>
            <a:gdLst/>
            <a:ahLst/>
            <a:cxnLst/>
            <a:rect l="l" t="t" r="r" b="b"/>
            <a:pathLst>
              <a:path w="855345" h="822960">
                <a:moveTo>
                  <a:pt x="854964" y="822960"/>
                </a:moveTo>
                <a:lnTo>
                  <a:pt x="0" y="822960"/>
                </a:lnTo>
                <a:lnTo>
                  <a:pt x="0" y="0"/>
                </a:lnTo>
                <a:lnTo>
                  <a:pt x="854964" y="0"/>
                </a:lnTo>
                <a:lnTo>
                  <a:pt x="85496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813816"/>
                </a:lnTo>
                <a:lnTo>
                  <a:pt x="4572" y="813816"/>
                </a:lnTo>
                <a:lnTo>
                  <a:pt x="9144" y="818388"/>
                </a:lnTo>
                <a:lnTo>
                  <a:pt x="854964" y="818388"/>
                </a:lnTo>
                <a:lnTo>
                  <a:pt x="854964" y="822960"/>
                </a:lnTo>
                <a:close/>
              </a:path>
              <a:path w="855345" h="82296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55345" h="822960">
                <a:moveTo>
                  <a:pt x="8458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45820" y="4572"/>
                </a:lnTo>
                <a:lnTo>
                  <a:pt x="845820" y="9144"/>
                </a:lnTo>
                <a:close/>
              </a:path>
              <a:path w="855345" h="822960">
                <a:moveTo>
                  <a:pt x="845820" y="818388"/>
                </a:moveTo>
                <a:lnTo>
                  <a:pt x="845820" y="4572"/>
                </a:lnTo>
                <a:lnTo>
                  <a:pt x="850392" y="9144"/>
                </a:lnTo>
                <a:lnTo>
                  <a:pt x="854964" y="9144"/>
                </a:lnTo>
                <a:lnTo>
                  <a:pt x="854964" y="813816"/>
                </a:lnTo>
                <a:lnTo>
                  <a:pt x="850392" y="813816"/>
                </a:lnTo>
                <a:lnTo>
                  <a:pt x="845820" y="818388"/>
                </a:lnTo>
                <a:close/>
              </a:path>
              <a:path w="855345" h="822960">
                <a:moveTo>
                  <a:pt x="854964" y="9144"/>
                </a:moveTo>
                <a:lnTo>
                  <a:pt x="850392" y="9144"/>
                </a:lnTo>
                <a:lnTo>
                  <a:pt x="845820" y="4572"/>
                </a:lnTo>
                <a:lnTo>
                  <a:pt x="854964" y="4572"/>
                </a:lnTo>
                <a:lnTo>
                  <a:pt x="854964" y="9144"/>
                </a:lnTo>
                <a:close/>
              </a:path>
              <a:path w="855345" h="822960">
                <a:moveTo>
                  <a:pt x="9144" y="818388"/>
                </a:moveTo>
                <a:lnTo>
                  <a:pt x="4572" y="813816"/>
                </a:lnTo>
                <a:lnTo>
                  <a:pt x="9144" y="813816"/>
                </a:lnTo>
                <a:lnTo>
                  <a:pt x="9144" y="818388"/>
                </a:lnTo>
                <a:close/>
              </a:path>
              <a:path w="855345" h="822960">
                <a:moveTo>
                  <a:pt x="845820" y="818388"/>
                </a:moveTo>
                <a:lnTo>
                  <a:pt x="9144" y="818388"/>
                </a:lnTo>
                <a:lnTo>
                  <a:pt x="9144" y="813816"/>
                </a:lnTo>
                <a:lnTo>
                  <a:pt x="845820" y="813816"/>
                </a:lnTo>
                <a:lnTo>
                  <a:pt x="845820" y="818388"/>
                </a:lnTo>
                <a:close/>
              </a:path>
              <a:path w="855345" h="822960">
                <a:moveTo>
                  <a:pt x="854964" y="818388"/>
                </a:moveTo>
                <a:lnTo>
                  <a:pt x="845820" y="818388"/>
                </a:lnTo>
                <a:lnTo>
                  <a:pt x="850392" y="813816"/>
                </a:lnTo>
                <a:lnTo>
                  <a:pt x="854964" y="813816"/>
                </a:lnTo>
                <a:lnTo>
                  <a:pt x="854964" y="818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9247" y="5510298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3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01667" y="5250179"/>
            <a:ext cx="855344" cy="822960"/>
          </a:xfrm>
          <a:custGeom>
            <a:avLst/>
            <a:gdLst/>
            <a:ahLst/>
            <a:cxnLst/>
            <a:rect l="l" t="t" r="r" b="b"/>
            <a:pathLst>
              <a:path w="855345" h="822960">
                <a:moveTo>
                  <a:pt x="854964" y="822960"/>
                </a:moveTo>
                <a:lnTo>
                  <a:pt x="0" y="822960"/>
                </a:lnTo>
                <a:lnTo>
                  <a:pt x="0" y="0"/>
                </a:lnTo>
                <a:lnTo>
                  <a:pt x="854964" y="0"/>
                </a:lnTo>
                <a:lnTo>
                  <a:pt x="85496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813816"/>
                </a:lnTo>
                <a:lnTo>
                  <a:pt x="4572" y="813816"/>
                </a:lnTo>
                <a:lnTo>
                  <a:pt x="9144" y="818388"/>
                </a:lnTo>
                <a:lnTo>
                  <a:pt x="854964" y="818388"/>
                </a:lnTo>
                <a:lnTo>
                  <a:pt x="854964" y="822960"/>
                </a:lnTo>
                <a:close/>
              </a:path>
              <a:path w="855345" h="82296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55345" h="822960">
                <a:moveTo>
                  <a:pt x="8458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45820" y="4572"/>
                </a:lnTo>
                <a:lnTo>
                  <a:pt x="845820" y="9144"/>
                </a:lnTo>
                <a:close/>
              </a:path>
              <a:path w="855345" h="822960">
                <a:moveTo>
                  <a:pt x="845820" y="818388"/>
                </a:moveTo>
                <a:lnTo>
                  <a:pt x="845820" y="4572"/>
                </a:lnTo>
                <a:lnTo>
                  <a:pt x="850392" y="9144"/>
                </a:lnTo>
                <a:lnTo>
                  <a:pt x="854964" y="9144"/>
                </a:lnTo>
                <a:lnTo>
                  <a:pt x="854964" y="813816"/>
                </a:lnTo>
                <a:lnTo>
                  <a:pt x="850392" y="813816"/>
                </a:lnTo>
                <a:lnTo>
                  <a:pt x="845820" y="818388"/>
                </a:lnTo>
                <a:close/>
              </a:path>
              <a:path w="855345" h="822960">
                <a:moveTo>
                  <a:pt x="854964" y="9144"/>
                </a:moveTo>
                <a:lnTo>
                  <a:pt x="850392" y="9144"/>
                </a:lnTo>
                <a:lnTo>
                  <a:pt x="845820" y="4572"/>
                </a:lnTo>
                <a:lnTo>
                  <a:pt x="854964" y="4572"/>
                </a:lnTo>
                <a:lnTo>
                  <a:pt x="854964" y="9144"/>
                </a:lnTo>
                <a:close/>
              </a:path>
              <a:path w="855345" h="822960">
                <a:moveTo>
                  <a:pt x="9144" y="818388"/>
                </a:moveTo>
                <a:lnTo>
                  <a:pt x="4572" y="813816"/>
                </a:lnTo>
                <a:lnTo>
                  <a:pt x="9144" y="813816"/>
                </a:lnTo>
                <a:lnTo>
                  <a:pt x="9144" y="818388"/>
                </a:lnTo>
                <a:close/>
              </a:path>
              <a:path w="855345" h="822960">
                <a:moveTo>
                  <a:pt x="845820" y="818388"/>
                </a:moveTo>
                <a:lnTo>
                  <a:pt x="9144" y="818388"/>
                </a:lnTo>
                <a:lnTo>
                  <a:pt x="9144" y="813816"/>
                </a:lnTo>
                <a:lnTo>
                  <a:pt x="845820" y="813816"/>
                </a:lnTo>
                <a:lnTo>
                  <a:pt x="845820" y="818388"/>
                </a:lnTo>
                <a:close/>
              </a:path>
              <a:path w="855345" h="822960">
                <a:moveTo>
                  <a:pt x="854964" y="818388"/>
                </a:moveTo>
                <a:lnTo>
                  <a:pt x="845820" y="818388"/>
                </a:lnTo>
                <a:lnTo>
                  <a:pt x="850392" y="813816"/>
                </a:lnTo>
                <a:lnTo>
                  <a:pt x="854964" y="813816"/>
                </a:lnTo>
                <a:lnTo>
                  <a:pt x="854964" y="818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85109" y="5510298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47488" y="5250179"/>
            <a:ext cx="856615" cy="822960"/>
          </a:xfrm>
          <a:custGeom>
            <a:avLst/>
            <a:gdLst/>
            <a:ahLst/>
            <a:cxnLst/>
            <a:rect l="l" t="t" r="r" b="b"/>
            <a:pathLst>
              <a:path w="856614" h="822960">
                <a:moveTo>
                  <a:pt x="856488" y="822960"/>
                </a:moveTo>
                <a:lnTo>
                  <a:pt x="0" y="822960"/>
                </a:lnTo>
                <a:lnTo>
                  <a:pt x="0" y="0"/>
                </a:lnTo>
                <a:lnTo>
                  <a:pt x="856488" y="0"/>
                </a:lnTo>
                <a:lnTo>
                  <a:pt x="85648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813816"/>
                </a:lnTo>
                <a:lnTo>
                  <a:pt x="4572" y="813816"/>
                </a:lnTo>
                <a:lnTo>
                  <a:pt x="9144" y="818388"/>
                </a:lnTo>
                <a:lnTo>
                  <a:pt x="856488" y="818388"/>
                </a:lnTo>
                <a:lnTo>
                  <a:pt x="856488" y="822960"/>
                </a:lnTo>
                <a:close/>
              </a:path>
              <a:path w="856614" h="82296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56614" h="822960">
                <a:moveTo>
                  <a:pt x="8458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45820" y="4572"/>
                </a:lnTo>
                <a:lnTo>
                  <a:pt x="845820" y="9144"/>
                </a:lnTo>
                <a:close/>
              </a:path>
              <a:path w="856614" h="822960">
                <a:moveTo>
                  <a:pt x="845820" y="818388"/>
                </a:moveTo>
                <a:lnTo>
                  <a:pt x="845820" y="4572"/>
                </a:lnTo>
                <a:lnTo>
                  <a:pt x="850392" y="9144"/>
                </a:lnTo>
                <a:lnTo>
                  <a:pt x="856488" y="9144"/>
                </a:lnTo>
                <a:lnTo>
                  <a:pt x="856488" y="813816"/>
                </a:lnTo>
                <a:lnTo>
                  <a:pt x="850392" y="813816"/>
                </a:lnTo>
                <a:lnTo>
                  <a:pt x="845820" y="818388"/>
                </a:lnTo>
                <a:close/>
              </a:path>
              <a:path w="856614" h="822960">
                <a:moveTo>
                  <a:pt x="856488" y="9144"/>
                </a:moveTo>
                <a:lnTo>
                  <a:pt x="850392" y="9144"/>
                </a:lnTo>
                <a:lnTo>
                  <a:pt x="845820" y="4572"/>
                </a:lnTo>
                <a:lnTo>
                  <a:pt x="856488" y="4572"/>
                </a:lnTo>
                <a:lnTo>
                  <a:pt x="856488" y="9144"/>
                </a:lnTo>
                <a:close/>
              </a:path>
              <a:path w="856614" h="822960">
                <a:moveTo>
                  <a:pt x="9144" y="818388"/>
                </a:moveTo>
                <a:lnTo>
                  <a:pt x="4572" y="813816"/>
                </a:lnTo>
                <a:lnTo>
                  <a:pt x="9144" y="813816"/>
                </a:lnTo>
                <a:lnTo>
                  <a:pt x="9144" y="818388"/>
                </a:lnTo>
                <a:close/>
              </a:path>
              <a:path w="856614" h="822960">
                <a:moveTo>
                  <a:pt x="845820" y="818388"/>
                </a:moveTo>
                <a:lnTo>
                  <a:pt x="9144" y="818388"/>
                </a:lnTo>
                <a:lnTo>
                  <a:pt x="9144" y="813816"/>
                </a:lnTo>
                <a:lnTo>
                  <a:pt x="845820" y="813816"/>
                </a:lnTo>
                <a:lnTo>
                  <a:pt x="845820" y="818388"/>
                </a:lnTo>
                <a:close/>
              </a:path>
              <a:path w="856614" h="822960">
                <a:moveTo>
                  <a:pt x="856488" y="818388"/>
                </a:moveTo>
                <a:lnTo>
                  <a:pt x="845820" y="818388"/>
                </a:lnTo>
                <a:lnTo>
                  <a:pt x="850392" y="813816"/>
                </a:lnTo>
                <a:lnTo>
                  <a:pt x="856488" y="813816"/>
                </a:lnTo>
                <a:lnTo>
                  <a:pt x="856488" y="818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30972" y="5510298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93307" y="5250179"/>
            <a:ext cx="856615" cy="822960"/>
          </a:xfrm>
          <a:custGeom>
            <a:avLst/>
            <a:gdLst/>
            <a:ahLst/>
            <a:cxnLst/>
            <a:rect l="l" t="t" r="r" b="b"/>
            <a:pathLst>
              <a:path w="856615" h="822960">
                <a:moveTo>
                  <a:pt x="856488" y="822960"/>
                </a:moveTo>
                <a:lnTo>
                  <a:pt x="0" y="822960"/>
                </a:lnTo>
                <a:lnTo>
                  <a:pt x="0" y="0"/>
                </a:lnTo>
                <a:lnTo>
                  <a:pt x="856488" y="0"/>
                </a:lnTo>
                <a:lnTo>
                  <a:pt x="856488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813816"/>
                </a:lnTo>
                <a:lnTo>
                  <a:pt x="4572" y="813816"/>
                </a:lnTo>
                <a:lnTo>
                  <a:pt x="10668" y="818388"/>
                </a:lnTo>
                <a:lnTo>
                  <a:pt x="856488" y="818388"/>
                </a:lnTo>
                <a:lnTo>
                  <a:pt x="856488" y="822960"/>
                </a:lnTo>
                <a:close/>
              </a:path>
              <a:path w="856615" h="822960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856615" h="822960">
                <a:moveTo>
                  <a:pt x="84582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845820" y="4572"/>
                </a:lnTo>
                <a:lnTo>
                  <a:pt x="845820" y="9144"/>
                </a:lnTo>
                <a:close/>
              </a:path>
              <a:path w="856615" h="822960">
                <a:moveTo>
                  <a:pt x="845820" y="818388"/>
                </a:moveTo>
                <a:lnTo>
                  <a:pt x="845820" y="4572"/>
                </a:lnTo>
                <a:lnTo>
                  <a:pt x="851916" y="9144"/>
                </a:lnTo>
                <a:lnTo>
                  <a:pt x="856488" y="9144"/>
                </a:lnTo>
                <a:lnTo>
                  <a:pt x="856488" y="813816"/>
                </a:lnTo>
                <a:lnTo>
                  <a:pt x="851916" y="813816"/>
                </a:lnTo>
                <a:lnTo>
                  <a:pt x="845820" y="818388"/>
                </a:lnTo>
                <a:close/>
              </a:path>
              <a:path w="856615" h="822960">
                <a:moveTo>
                  <a:pt x="856488" y="9144"/>
                </a:moveTo>
                <a:lnTo>
                  <a:pt x="851916" y="9144"/>
                </a:lnTo>
                <a:lnTo>
                  <a:pt x="845820" y="4572"/>
                </a:lnTo>
                <a:lnTo>
                  <a:pt x="856488" y="4572"/>
                </a:lnTo>
                <a:lnTo>
                  <a:pt x="856488" y="9144"/>
                </a:lnTo>
                <a:close/>
              </a:path>
              <a:path w="856615" h="822960">
                <a:moveTo>
                  <a:pt x="10668" y="818388"/>
                </a:moveTo>
                <a:lnTo>
                  <a:pt x="4572" y="813816"/>
                </a:lnTo>
                <a:lnTo>
                  <a:pt x="10668" y="813816"/>
                </a:lnTo>
                <a:lnTo>
                  <a:pt x="10668" y="818388"/>
                </a:lnTo>
                <a:close/>
              </a:path>
              <a:path w="856615" h="822960">
                <a:moveTo>
                  <a:pt x="845820" y="818388"/>
                </a:moveTo>
                <a:lnTo>
                  <a:pt x="10668" y="818388"/>
                </a:lnTo>
                <a:lnTo>
                  <a:pt x="10668" y="813816"/>
                </a:lnTo>
                <a:lnTo>
                  <a:pt x="845820" y="813816"/>
                </a:lnTo>
                <a:lnTo>
                  <a:pt x="845820" y="818388"/>
                </a:lnTo>
                <a:close/>
              </a:path>
              <a:path w="856615" h="822960">
                <a:moveTo>
                  <a:pt x="856488" y="818388"/>
                </a:moveTo>
                <a:lnTo>
                  <a:pt x="845820" y="818388"/>
                </a:lnTo>
                <a:lnTo>
                  <a:pt x="851916" y="813816"/>
                </a:lnTo>
                <a:lnTo>
                  <a:pt x="856488" y="813816"/>
                </a:lnTo>
                <a:lnTo>
                  <a:pt x="856488" y="818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76723" y="5510298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39128" y="5250179"/>
            <a:ext cx="856615" cy="822960"/>
          </a:xfrm>
          <a:custGeom>
            <a:avLst/>
            <a:gdLst/>
            <a:ahLst/>
            <a:cxnLst/>
            <a:rect l="l" t="t" r="r" b="b"/>
            <a:pathLst>
              <a:path w="856615" h="822960">
                <a:moveTo>
                  <a:pt x="856488" y="822960"/>
                </a:moveTo>
                <a:lnTo>
                  <a:pt x="0" y="822960"/>
                </a:lnTo>
                <a:lnTo>
                  <a:pt x="0" y="0"/>
                </a:lnTo>
                <a:lnTo>
                  <a:pt x="856488" y="0"/>
                </a:lnTo>
                <a:lnTo>
                  <a:pt x="856488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813816"/>
                </a:lnTo>
                <a:lnTo>
                  <a:pt x="6096" y="813816"/>
                </a:lnTo>
                <a:lnTo>
                  <a:pt x="10668" y="818388"/>
                </a:lnTo>
                <a:lnTo>
                  <a:pt x="856488" y="818388"/>
                </a:lnTo>
                <a:lnTo>
                  <a:pt x="856488" y="822960"/>
                </a:lnTo>
                <a:close/>
              </a:path>
              <a:path w="856615" h="822960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856615" h="822960">
                <a:moveTo>
                  <a:pt x="847344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847344" y="4572"/>
                </a:lnTo>
                <a:lnTo>
                  <a:pt x="847344" y="9144"/>
                </a:lnTo>
                <a:close/>
              </a:path>
              <a:path w="856615" h="822960">
                <a:moveTo>
                  <a:pt x="847344" y="818388"/>
                </a:moveTo>
                <a:lnTo>
                  <a:pt x="847344" y="4572"/>
                </a:lnTo>
                <a:lnTo>
                  <a:pt x="851916" y="9144"/>
                </a:lnTo>
                <a:lnTo>
                  <a:pt x="856488" y="9144"/>
                </a:lnTo>
                <a:lnTo>
                  <a:pt x="856488" y="813816"/>
                </a:lnTo>
                <a:lnTo>
                  <a:pt x="851916" y="813816"/>
                </a:lnTo>
                <a:lnTo>
                  <a:pt x="847344" y="818388"/>
                </a:lnTo>
                <a:close/>
              </a:path>
              <a:path w="856615" h="822960">
                <a:moveTo>
                  <a:pt x="856488" y="9144"/>
                </a:moveTo>
                <a:lnTo>
                  <a:pt x="851916" y="9144"/>
                </a:lnTo>
                <a:lnTo>
                  <a:pt x="847344" y="4572"/>
                </a:lnTo>
                <a:lnTo>
                  <a:pt x="856488" y="4572"/>
                </a:lnTo>
                <a:lnTo>
                  <a:pt x="856488" y="9144"/>
                </a:lnTo>
                <a:close/>
              </a:path>
              <a:path w="856615" h="822960">
                <a:moveTo>
                  <a:pt x="10668" y="818388"/>
                </a:moveTo>
                <a:lnTo>
                  <a:pt x="6096" y="813816"/>
                </a:lnTo>
                <a:lnTo>
                  <a:pt x="10668" y="813816"/>
                </a:lnTo>
                <a:lnTo>
                  <a:pt x="10668" y="818388"/>
                </a:lnTo>
                <a:close/>
              </a:path>
              <a:path w="856615" h="822960">
                <a:moveTo>
                  <a:pt x="847344" y="818388"/>
                </a:moveTo>
                <a:lnTo>
                  <a:pt x="10668" y="818388"/>
                </a:lnTo>
                <a:lnTo>
                  <a:pt x="10668" y="813816"/>
                </a:lnTo>
                <a:lnTo>
                  <a:pt x="847344" y="813816"/>
                </a:lnTo>
                <a:lnTo>
                  <a:pt x="847344" y="818388"/>
                </a:lnTo>
                <a:close/>
              </a:path>
              <a:path w="856615" h="822960">
                <a:moveTo>
                  <a:pt x="856488" y="818388"/>
                </a:moveTo>
                <a:lnTo>
                  <a:pt x="847344" y="818388"/>
                </a:lnTo>
                <a:lnTo>
                  <a:pt x="851916" y="813816"/>
                </a:lnTo>
                <a:lnTo>
                  <a:pt x="856488" y="813816"/>
                </a:lnTo>
                <a:lnTo>
                  <a:pt x="856488" y="818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24148" y="5510298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6471" y="5250179"/>
            <a:ext cx="855344" cy="822960"/>
          </a:xfrm>
          <a:custGeom>
            <a:avLst/>
            <a:gdLst/>
            <a:ahLst/>
            <a:cxnLst/>
            <a:rect l="l" t="t" r="r" b="b"/>
            <a:pathLst>
              <a:path w="855345" h="822960">
                <a:moveTo>
                  <a:pt x="854964" y="822960"/>
                </a:moveTo>
                <a:lnTo>
                  <a:pt x="0" y="822960"/>
                </a:lnTo>
                <a:lnTo>
                  <a:pt x="0" y="0"/>
                </a:lnTo>
                <a:lnTo>
                  <a:pt x="854964" y="0"/>
                </a:lnTo>
                <a:lnTo>
                  <a:pt x="85496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813816"/>
                </a:lnTo>
                <a:lnTo>
                  <a:pt x="4572" y="813816"/>
                </a:lnTo>
                <a:lnTo>
                  <a:pt x="9144" y="818388"/>
                </a:lnTo>
                <a:lnTo>
                  <a:pt x="854964" y="818388"/>
                </a:lnTo>
                <a:lnTo>
                  <a:pt x="854964" y="822960"/>
                </a:lnTo>
                <a:close/>
              </a:path>
              <a:path w="855345" h="82296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55345" h="822960">
                <a:moveTo>
                  <a:pt x="8458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45820" y="4572"/>
                </a:lnTo>
                <a:lnTo>
                  <a:pt x="845820" y="9144"/>
                </a:lnTo>
                <a:close/>
              </a:path>
              <a:path w="855345" h="822960">
                <a:moveTo>
                  <a:pt x="845820" y="818388"/>
                </a:moveTo>
                <a:lnTo>
                  <a:pt x="845820" y="4572"/>
                </a:lnTo>
                <a:lnTo>
                  <a:pt x="850392" y="9144"/>
                </a:lnTo>
                <a:lnTo>
                  <a:pt x="854964" y="9144"/>
                </a:lnTo>
                <a:lnTo>
                  <a:pt x="854964" y="813816"/>
                </a:lnTo>
                <a:lnTo>
                  <a:pt x="850392" y="813816"/>
                </a:lnTo>
                <a:lnTo>
                  <a:pt x="845820" y="818388"/>
                </a:lnTo>
                <a:close/>
              </a:path>
              <a:path w="855345" h="822960">
                <a:moveTo>
                  <a:pt x="854964" y="9144"/>
                </a:moveTo>
                <a:lnTo>
                  <a:pt x="850392" y="9144"/>
                </a:lnTo>
                <a:lnTo>
                  <a:pt x="845820" y="4572"/>
                </a:lnTo>
                <a:lnTo>
                  <a:pt x="854964" y="4572"/>
                </a:lnTo>
                <a:lnTo>
                  <a:pt x="854964" y="9144"/>
                </a:lnTo>
                <a:close/>
              </a:path>
              <a:path w="855345" h="822960">
                <a:moveTo>
                  <a:pt x="9144" y="818388"/>
                </a:moveTo>
                <a:lnTo>
                  <a:pt x="4572" y="813816"/>
                </a:lnTo>
                <a:lnTo>
                  <a:pt x="9144" y="813816"/>
                </a:lnTo>
                <a:lnTo>
                  <a:pt x="9144" y="818388"/>
                </a:lnTo>
                <a:close/>
              </a:path>
              <a:path w="855345" h="822960">
                <a:moveTo>
                  <a:pt x="845820" y="818388"/>
                </a:moveTo>
                <a:lnTo>
                  <a:pt x="9144" y="818388"/>
                </a:lnTo>
                <a:lnTo>
                  <a:pt x="9144" y="813816"/>
                </a:lnTo>
                <a:lnTo>
                  <a:pt x="845820" y="813816"/>
                </a:lnTo>
                <a:lnTo>
                  <a:pt x="845820" y="818388"/>
                </a:lnTo>
                <a:close/>
              </a:path>
              <a:path w="855345" h="822960">
                <a:moveTo>
                  <a:pt x="854964" y="818388"/>
                </a:moveTo>
                <a:lnTo>
                  <a:pt x="845820" y="818388"/>
                </a:lnTo>
                <a:lnTo>
                  <a:pt x="850392" y="813816"/>
                </a:lnTo>
                <a:lnTo>
                  <a:pt x="854964" y="813816"/>
                </a:lnTo>
                <a:lnTo>
                  <a:pt x="854964" y="818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69885" y="5510298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595086" y="615948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4580" y="6174776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98977" y="6174776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41144" y="6162498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64686" y="6162498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64784" y="6162498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820" algn="l"/>
              </a:tabLst>
            </a:pP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8	</a:t>
            </a:r>
            <a:r>
              <a:rPr sz="1800" spc="-15" dirty="0">
                <a:latin typeface="Tahoma"/>
                <a:cs typeface="Tahoma"/>
              </a:rPr>
              <a:t>2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5553" y="6162498"/>
            <a:ext cx="27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ahoma"/>
                <a:cs typeface="Tahoma"/>
              </a:rPr>
              <a:t>2</a:t>
            </a:r>
            <a:r>
              <a:rPr sz="1800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85651" y="6162498"/>
            <a:ext cx="27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ahoma"/>
                <a:cs typeface="Tahoma"/>
              </a:rPr>
              <a:t>3</a:t>
            </a: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0584" y="3635498"/>
            <a:ext cx="7146290" cy="11074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may</a:t>
            </a:r>
            <a:r>
              <a:rPr sz="2100" spc="-5" dirty="0">
                <a:latin typeface="Tahoma"/>
                <a:cs typeface="Tahoma"/>
              </a:rPr>
              <a:t> have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CPU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burst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of less</a:t>
            </a:r>
            <a:r>
              <a:rPr sz="2100" dirty="0">
                <a:latin typeface="Tahoma"/>
                <a:cs typeface="Tahoma"/>
              </a:rPr>
              <a:t> than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time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quantum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itself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release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voluntarily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Dispatcher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will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proceed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next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ready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0345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Round</a:t>
            </a:r>
            <a:r>
              <a:rPr spc="-65" dirty="0"/>
              <a:t> </a:t>
            </a:r>
            <a:r>
              <a:rPr spc="-5" dirty="0"/>
              <a:t>Robin</a:t>
            </a:r>
          </a:p>
        </p:txBody>
      </p:sp>
      <p:sp>
        <p:nvSpPr>
          <p:cNvPr id="3" name="object 3"/>
          <p:cNvSpPr/>
          <p:nvPr/>
        </p:nvSpPr>
        <p:spPr>
          <a:xfrm>
            <a:off x="2039112" y="1964448"/>
            <a:ext cx="6108700" cy="239395"/>
          </a:xfrm>
          <a:custGeom>
            <a:avLst/>
            <a:gdLst/>
            <a:ahLst/>
            <a:cxnLst/>
            <a:rect l="l" t="t" r="r" b="b"/>
            <a:pathLst>
              <a:path w="6108700" h="239394">
                <a:moveTo>
                  <a:pt x="12192" y="0"/>
                </a:moveTo>
                <a:lnTo>
                  <a:pt x="0" y="0"/>
                </a:lnTo>
                <a:lnTo>
                  <a:pt x="0" y="239268"/>
                </a:lnTo>
                <a:lnTo>
                  <a:pt x="12192" y="239268"/>
                </a:lnTo>
                <a:lnTo>
                  <a:pt x="12192" y="0"/>
                </a:lnTo>
                <a:close/>
              </a:path>
              <a:path w="6108700" h="239394">
                <a:moveTo>
                  <a:pt x="6108192" y="0"/>
                </a:moveTo>
                <a:lnTo>
                  <a:pt x="6096000" y="0"/>
                </a:lnTo>
                <a:lnTo>
                  <a:pt x="6096000" y="227076"/>
                </a:lnTo>
                <a:lnTo>
                  <a:pt x="5803392" y="227076"/>
                </a:lnTo>
                <a:lnTo>
                  <a:pt x="5803392" y="0"/>
                </a:lnTo>
                <a:lnTo>
                  <a:pt x="5791200" y="0"/>
                </a:lnTo>
                <a:lnTo>
                  <a:pt x="5791200" y="227076"/>
                </a:lnTo>
                <a:lnTo>
                  <a:pt x="5498592" y="227076"/>
                </a:lnTo>
                <a:lnTo>
                  <a:pt x="5498592" y="0"/>
                </a:lnTo>
                <a:lnTo>
                  <a:pt x="5486400" y="0"/>
                </a:lnTo>
                <a:lnTo>
                  <a:pt x="5486400" y="227076"/>
                </a:lnTo>
                <a:lnTo>
                  <a:pt x="5193792" y="227076"/>
                </a:lnTo>
                <a:lnTo>
                  <a:pt x="5193792" y="0"/>
                </a:lnTo>
                <a:lnTo>
                  <a:pt x="5181600" y="0"/>
                </a:lnTo>
                <a:lnTo>
                  <a:pt x="5181600" y="227076"/>
                </a:lnTo>
                <a:lnTo>
                  <a:pt x="4888992" y="227076"/>
                </a:lnTo>
                <a:lnTo>
                  <a:pt x="4888992" y="0"/>
                </a:lnTo>
                <a:lnTo>
                  <a:pt x="4876800" y="0"/>
                </a:lnTo>
                <a:lnTo>
                  <a:pt x="4876800" y="227076"/>
                </a:lnTo>
                <a:lnTo>
                  <a:pt x="4584192" y="227076"/>
                </a:lnTo>
                <a:lnTo>
                  <a:pt x="4584192" y="0"/>
                </a:lnTo>
                <a:lnTo>
                  <a:pt x="4572000" y="0"/>
                </a:lnTo>
                <a:lnTo>
                  <a:pt x="4572000" y="227076"/>
                </a:lnTo>
                <a:lnTo>
                  <a:pt x="4279392" y="227076"/>
                </a:lnTo>
                <a:lnTo>
                  <a:pt x="4279392" y="0"/>
                </a:lnTo>
                <a:lnTo>
                  <a:pt x="4267200" y="0"/>
                </a:lnTo>
                <a:lnTo>
                  <a:pt x="4267200" y="227076"/>
                </a:lnTo>
                <a:lnTo>
                  <a:pt x="3974592" y="227076"/>
                </a:lnTo>
                <a:lnTo>
                  <a:pt x="3974592" y="0"/>
                </a:lnTo>
                <a:lnTo>
                  <a:pt x="3962400" y="0"/>
                </a:lnTo>
                <a:lnTo>
                  <a:pt x="3962400" y="227076"/>
                </a:lnTo>
                <a:lnTo>
                  <a:pt x="3669792" y="227076"/>
                </a:lnTo>
                <a:lnTo>
                  <a:pt x="3669792" y="0"/>
                </a:lnTo>
                <a:lnTo>
                  <a:pt x="3657600" y="0"/>
                </a:lnTo>
                <a:lnTo>
                  <a:pt x="3657600" y="227076"/>
                </a:lnTo>
                <a:lnTo>
                  <a:pt x="3364992" y="227076"/>
                </a:lnTo>
                <a:lnTo>
                  <a:pt x="3364992" y="0"/>
                </a:lnTo>
                <a:lnTo>
                  <a:pt x="3352800" y="0"/>
                </a:lnTo>
                <a:lnTo>
                  <a:pt x="3352800" y="227076"/>
                </a:lnTo>
                <a:lnTo>
                  <a:pt x="3060192" y="227076"/>
                </a:lnTo>
                <a:lnTo>
                  <a:pt x="3060192" y="0"/>
                </a:lnTo>
                <a:lnTo>
                  <a:pt x="3048000" y="0"/>
                </a:lnTo>
                <a:lnTo>
                  <a:pt x="3048000" y="227076"/>
                </a:lnTo>
                <a:lnTo>
                  <a:pt x="2755392" y="227076"/>
                </a:lnTo>
                <a:lnTo>
                  <a:pt x="2755392" y="0"/>
                </a:lnTo>
                <a:lnTo>
                  <a:pt x="2743200" y="0"/>
                </a:lnTo>
                <a:lnTo>
                  <a:pt x="2743200" y="227076"/>
                </a:lnTo>
                <a:lnTo>
                  <a:pt x="2450579" y="227076"/>
                </a:lnTo>
                <a:lnTo>
                  <a:pt x="2450579" y="0"/>
                </a:lnTo>
                <a:lnTo>
                  <a:pt x="2438400" y="0"/>
                </a:lnTo>
                <a:lnTo>
                  <a:pt x="2438400" y="227076"/>
                </a:lnTo>
                <a:lnTo>
                  <a:pt x="2145779" y="227076"/>
                </a:lnTo>
                <a:lnTo>
                  <a:pt x="2145779" y="0"/>
                </a:lnTo>
                <a:lnTo>
                  <a:pt x="2133600" y="0"/>
                </a:lnTo>
                <a:lnTo>
                  <a:pt x="2133600" y="227076"/>
                </a:lnTo>
                <a:lnTo>
                  <a:pt x="1840979" y="227076"/>
                </a:lnTo>
                <a:lnTo>
                  <a:pt x="1840979" y="0"/>
                </a:lnTo>
                <a:lnTo>
                  <a:pt x="1828787" y="0"/>
                </a:lnTo>
                <a:lnTo>
                  <a:pt x="1828787" y="227076"/>
                </a:lnTo>
                <a:lnTo>
                  <a:pt x="1536179" y="227076"/>
                </a:lnTo>
                <a:lnTo>
                  <a:pt x="1536179" y="0"/>
                </a:lnTo>
                <a:lnTo>
                  <a:pt x="1523987" y="0"/>
                </a:lnTo>
                <a:lnTo>
                  <a:pt x="1523987" y="227076"/>
                </a:lnTo>
                <a:lnTo>
                  <a:pt x="1231379" y="227076"/>
                </a:lnTo>
                <a:lnTo>
                  <a:pt x="1231379" y="0"/>
                </a:lnTo>
                <a:lnTo>
                  <a:pt x="1219187" y="0"/>
                </a:lnTo>
                <a:lnTo>
                  <a:pt x="1219187" y="227076"/>
                </a:lnTo>
                <a:lnTo>
                  <a:pt x="926579" y="227076"/>
                </a:lnTo>
                <a:lnTo>
                  <a:pt x="926579" y="0"/>
                </a:lnTo>
                <a:lnTo>
                  <a:pt x="914387" y="0"/>
                </a:lnTo>
                <a:lnTo>
                  <a:pt x="914387" y="227076"/>
                </a:lnTo>
                <a:lnTo>
                  <a:pt x="621779" y="227076"/>
                </a:lnTo>
                <a:lnTo>
                  <a:pt x="621779" y="0"/>
                </a:lnTo>
                <a:lnTo>
                  <a:pt x="609587" y="0"/>
                </a:lnTo>
                <a:lnTo>
                  <a:pt x="609587" y="227076"/>
                </a:lnTo>
                <a:lnTo>
                  <a:pt x="316992" y="227076"/>
                </a:lnTo>
                <a:lnTo>
                  <a:pt x="316992" y="0"/>
                </a:lnTo>
                <a:lnTo>
                  <a:pt x="304800" y="0"/>
                </a:lnTo>
                <a:lnTo>
                  <a:pt x="304800" y="227076"/>
                </a:lnTo>
                <a:lnTo>
                  <a:pt x="13716" y="227076"/>
                </a:lnTo>
                <a:lnTo>
                  <a:pt x="13716" y="239268"/>
                </a:lnTo>
                <a:lnTo>
                  <a:pt x="304800" y="239268"/>
                </a:lnTo>
                <a:lnTo>
                  <a:pt x="316992" y="239268"/>
                </a:lnTo>
                <a:lnTo>
                  <a:pt x="6108192" y="239268"/>
                </a:lnTo>
                <a:lnTo>
                  <a:pt x="6108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54726" y="1619514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8766" y="1543307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2708" y="1619514"/>
            <a:ext cx="247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1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9919" y="1619514"/>
            <a:ext cx="247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1</a:t>
            </a:r>
            <a:r>
              <a:rPr sz="1600" spc="-5" dirty="0"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4154" y="1619514"/>
            <a:ext cx="247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2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9997" y="2319886"/>
            <a:ext cx="163195" cy="1702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12700" marR="5080" algn="just">
              <a:lnSpc>
                <a:spcPct val="125000"/>
              </a:lnSpc>
              <a:spcBef>
                <a:spcPts val="600"/>
              </a:spcBef>
            </a:pPr>
            <a:r>
              <a:rPr sz="1600" spc="-5" dirty="0">
                <a:latin typeface="Tahoma"/>
                <a:cs typeface="Tahoma"/>
              </a:rPr>
              <a:t>B </a:t>
            </a:r>
            <a:r>
              <a:rPr sz="1600" spc="-4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  D  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9112" y="2420124"/>
            <a:ext cx="4285615" cy="1612900"/>
          </a:xfrm>
          <a:custGeom>
            <a:avLst/>
            <a:gdLst/>
            <a:ahLst/>
            <a:cxnLst/>
            <a:rect l="l" t="t" r="r" b="b"/>
            <a:pathLst>
              <a:path w="4285615" h="1612900">
                <a:moveTo>
                  <a:pt x="12192" y="7620"/>
                </a:moveTo>
                <a:lnTo>
                  <a:pt x="0" y="7620"/>
                </a:lnTo>
                <a:lnTo>
                  <a:pt x="0" y="310896"/>
                </a:lnTo>
                <a:lnTo>
                  <a:pt x="12192" y="310896"/>
                </a:lnTo>
                <a:lnTo>
                  <a:pt x="12192" y="7620"/>
                </a:lnTo>
                <a:close/>
              </a:path>
              <a:path w="4285615" h="1612900">
                <a:moveTo>
                  <a:pt x="621779" y="7620"/>
                </a:moveTo>
                <a:lnTo>
                  <a:pt x="609587" y="7620"/>
                </a:lnTo>
                <a:lnTo>
                  <a:pt x="609587" y="0"/>
                </a:lnTo>
                <a:lnTo>
                  <a:pt x="13716" y="0"/>
                </a:lnTo>
                <a:lnTo>
                  <a:pt x="13716" y="12192"/>
                </a:lnTo>
                <a:lnTo>
                  <a:pt x="609587" y="12192"/>
                </a:lnTo>
                <a:lnTo>
                  <a:pt x="609587" y="304787"/>
                </a:lnTo>
                <a:lnTo>
                  <a:pt x="13716" y="304787"/>
                </a:lnTo>
                <a:lnTo>
                  <a:pt x="13716" y="316979"/>
                </a:lnTo>
                <a:lnTo>
                  <a:pt x="609587" y="316979"/>
                </a:lnTo>
                <a:lnTo>
                  <a:pt x="609587" y="310896"/>
                </a:lnTo>
                <a:lnTo>
                  <a:pt x="621779" y="310896"/>
                </a:lnTo>
                <a:lnTo>
                  <a:pt x="621779" y="7620"/>
                </a:lnTo>
                <a:close/>
              </a:path>
              <a:path w="4285615" h="1612900">
                <a:moveTo>
                  <a:pt x="926579" y="318503"/>
                </a:moveTo>
                <a:lnTo>
                  <a:pt x="914387" y="318503"/>
                </a:lnTo>
                <a:lnTo>
                  <a:pt x="914387" y="609587"/>
                </a:lnTo>
                <a:lnTo>
                  <a:pt x="621779" y="609587"/>
                </a:lnTo>
                <a:lnTo>
                  <a:pt x="621779" y="318503"/>
                </a:lnTo>
                <a:lnTo>
                  <a:pt x="609587" y="318503"/>
                </a:lnTo>
                <a:lnTo>
                  <a:pt x="609587" y="615696"/>
                </a:lnTo>
                <a:lnTo>
                  <a:pt x="611111" y="615696"/>
                </a:lnTo>
                <a:lnTo>
                  <a:pt x="611111" y="621779"/>
                </a:lnTo>
                <a:lnTo>
                  <a:pt x="926579" y="621779"/>
                </a:lnTo>
                <a:lnTo>
                  <a:pt x="926579" y="615696"/>
                </a:lnTo>
                <a:lnTo>
                  <a:pt x="926579" y="609587"/>
                </a:lnTo>
                <a:lnTo>
                  <a:pt x="926579" y="318503"/>
                </a:lnTo>
                <a:close/>
              </a:path>
              <a:path w="4285615" h="1612900">
                <a:moveTo>
                  <a:pt x="1231379" y="0"/>
                </a:moveTo>
                <a:lnTo>
                  <a:pt x="1219187" y="0"/>
                </a:lnTo>
                <a:lnTo>
                  <a:pt x="1219187" y="12192"/>
                </a:lnTo>
                <a:lnTo>
                  <a:pt x="1219187" y="304787"/>
                </a:lnTo>
                <a:lnTo>
                  <a:pt x="926579" y="304787"/>
                </a:lnTo>
                <a:lnTo>
                  <a:pt x="926579" y="12192"/>
                </a:lnTo>
                <a:lnTo>
                  <a:pt x="1219187" y="12192"/>
                </a:lnTo>
                <a:lnTo>
                  <a:pt x="1219187" y="0"/>
                </a:lnTo>
                <a:lnTo>
                  <a:pt x="915911" y="0"/>
                </a:lnTo>
                <a:lnTo>
                  <a:pt x="915911" y="1524"/>
                </a:lnTo>
                <a:lnTo>
                  <a:pt x="914387" y="1524"/>
                </a:lnTo>
                <a:lnTo>
                  <a:pt x="914387" y="304787"/>
                </a:lnTo>
                <a:lnTo>
                  <a:pt x="623303" y="304787"/>
                </a:lnTo>
                <a:lnTo>
                  <a:pt x="623303" y="316979"/>
                </a:lnTo>
                <a:lnTo>
                  <a:pt x="914387" y="316979"/>
                </a:lnTo>
                <a:lnTo>
                  <a:pt x="915911" y="316979"/>
                </a:lnTo>
                <a:lnTo>
                  <a:pt x="926579" y="316979"/>
                </a:lnTo>
                <a:lnTo>
                  <a:pt x="1219187" y="316979"/>
                </a:lnTo>
                <a:lnTo>
                  <a:pt x="1219187" y="621779"/>
                </a:lnTo>
                <a:lnTo>
                  <a:pt x="1231379" y="621779"/>
                </a:lnTo>
                <a:lnTo>
                  <a:pt x="1231379" y="316979"/>
                </a:lnTo>
                <a:lnTo>
                  <a:pt x="1231379" y="306311"/>
                </a:lnTo>
                <a:lnTo>
                  <a:pt x="1231379" y="304787"/>
                </a:lnTo>
                <a:lnTo>
                  <a:pt x="1231379" y="12192"/>
                </a:lnTo>
                <a:lnTo>
                  <a:pt x="1231379" y="1524"/>
                </a:lnTo>
                <a:lnTo>
                  <a:pt x="1231379" y="0"/>
                </a:lnTo>
                <a:close/>
              </a:path>
              <a:path w="4285615" h="1612900">
                <a:moveTo>
                  <a:pt x="1536179" y="306311"/>
                </a:moveTo>
                <a:lnTo>
                  <a:pt x="1530096" y="306311"/>
                </a:lnTo>
                <a:lnTo>
                  <a:pt x="1530096" y="304787"/>
                </a:lnTo>
                <a:lnTo>
                  <a:pt x="1232903" y="304787"/>
                </a:lnTo>
                <a:lnTo>
                  <a:pt x="1232903" y="316979"/>
                </a:lnTo>
                <a:lnTo>
                  <a:pt x="1523987" y="316979"/>
                </a:lnTo>
                <a:lnTo>
                  <a:pt x="1523987" y="609587"/>
                </a:lnTo>
                <a:lnTo>
                  <a:pt x="1232903" y="609587"/>
                </a:lnTo>
                <a:lnTo>
                  <a:pt x="1232903" y="621779"/>
                </a:lnTo>
                <a:lnTo>
                  <a:pt x="1523987" y="621779"/>
                </a:lnTo>
                <a:lnTo>
                  <a:pt x="1523987" y="926579"/>
                </a:lnTo>
                <a:lnTo>
                  <a:pt x="1536179" y="926579"/>
                </a:lnTo>
                <a:lnTo>
                  <a:pt x="1536179" y="621779"/>
                </a:lnTo>
                <a:lnTo>
                  <a:pt x="1536179" y="611111"/>
                </a:lnTo>
                <a:lnTo>
                  <a:pt x="1536179" y="306311"/>
                </a:lnTo>
                <a:close/>
              </a:path>
              <a:path w="4285615" h="1612900">
                <a:moveTo>
                  <a:pt x="2145779" y="318503"/>
                </a:moveTo>
                <a:lnTo>
                  <a:pt x="2133600" y="318503"/>
                </a:lnTo>
                <a:lnTo>
                  <a:pt x="2133600" y="609587"/>
                </a:lnTo>
                <a:lnTo>
                  <a:pt x="1840979" y="609587"/>
                </a:lnTo>
                <a:lnTo>
                  <a:pt x="1840979" y="316979"/>
                </a:lnTo>
                <a:lnTo>
                  <a:pt x="2139696" y="316979"/>
                </a:lnTo>
                <a:lnTo>
                  <a:pt x="2139696" y="304787"/>
                </a:lnTo>
                <a:lnTo>
                  <a:pt x="1830324" y="304787"/>
                </a:lnTo>
                <a:lnTo>
                  <a:pt x="1830324" y="312420"/>
                </a:lnTo>
                <a:lnTo>
                  <a:pt x="1828787" y="312420"/>
                </a:lnTo>
                <a:lnTo>
                  <a:pt x="1828787" y="609587"/>
                </a:lnTo>
                <a:lnTo>
                  <a:pt x="1836420" y="609587"/>
                </a:lnTo>
                <a:lnTo>
                  <a:pt x="1836420" y="611111"/>
                </a:lnTo>
                <a:lnTo>
                  <a:pt x="1828787" y="611111"/>
                </a:lnTo>
                <a:lnTo>
                  <a:pt x="1828787" y="609587"/>
                </a:lnTo>
                <a:lnTo>
                  <a:pt x="1537716" y="609587"/>
                </a:lnTo>
                <a:lnTo>
                  <a:pt x="1537716" y="621779"/>
                </a:lnTo>
                <a:lnTo>
                  <a:pt x="1828787" y="621779"/>
                </a:lnTo>
                <a:lnTo>
                  <a:pt x="1828787" y="914387"/>
                </a:lnTo>
                <a:lnTo>
                  <a:pt x="1537716" y="914387"/>
                </a:lnTo>
                <a:lnTo>
                  <a:pt x="1537716" y="926579"/>
                </a:lnTo>
                <a:lnTo>
                  <a:pt x="1828787" y="926579"/>
                </a:lnTo>
                <a:lnTo>
                  <a:pt x="1840979" y="926579"/>
                </a:lnTo>
                <a:lnTo>
                  <a:pt x="1840979" y="621779"/>
                </a:lnTo>
                <a:lnTo>
                  <a:pt x="2139696" y="621779"/>
                </a:lnTo>
                <a:lnTo>
                  <a:pt x="2139696" y="609587"/>
                </a:lnTo>
                <a:lnTo>
                  <a:pt x="2145779" y="609587"/>
                </a:lnTo>
                <a:lnTo>
                  <a:pt x="2145779" y="318503"/>
                </a:lnTo>
                <a:close/>
              </a:path>
              <a:path w="4285615" h="1612900">
                <a:moveTo>
                  <a:pt x="3066288" y="318503"/>
                </a:moveTo>
                <a:lnTo>
                  <a:pt x="3054083" y="318503"/>
                </a:lnTo>
                <a:lnTo>
                  <a:pt x="3054083" y="609587"/>
                </a:lnTo>
                <a:lnTo>
                  <a:pt x="2761488" y="609587"/>
                </a:lnTo>
                <a:lnTo>
                  <a:pt x="2761488" y="316979"/>
                </a:lnTo>
                <a:lnTo>
                  <a:pt x="3060192" y="316979"/>
                </a:lnTo>
                <a:lnTo>
                  <a:pt x="3060192" y="304787"/>
                </a:lnTo>
                <a:lnTo>
                  <a:pt x="2750820" y="304787"/>
                </a:lnTo>
                <a:lnTo>
                  <a:pt x="2750820" y="312420"/>
                </a:lnTo>
                <a:lnTo>
                  <a:pt x="2749296" y="312420"/>
                </a:lnTo>
                <a:lnTo>
                  <a:pt x="2749296" y="609587"/>
                </a:lnTo>
                <a:lnTo>
                  <a:pt x="2446020" y="609587"/>
                </a:lnTo>
                <a:lnTo>
                  <a:pt x="2446020" y="617220"/>
                </a:lnTo>
                <a:lnTo>
                  <a:pt x="2444496" y="617220"/>
                </a:lnTo>
                <a:lnTo>
                  <a:pt x="2444496" y="914387"/>
                </a:lnTo>
                <a:lnTo>
                  <a:pt x="2141220" y="914387"/>
                </a:lnTo>
                <a:lnTo>
                  <a:pt x="2141220" y="922020"/>
                </a:lnTo>
                <a:lnTo>
                  <a:pt x="2139696" y="922020"/>
                </a:lnTo>
                <a:lnTo>
                  <a:pt x="2139696" y="1219187"/>
                </a:lnTo>
                <a:lnTo>
                  <a:pt x="2147316" y="1219187"/>
                </a:lnTo>
                <a:lnTo>
                  <a:pt x="2147316" y="1231379"/>
                </a:lnTo>
                <a:lnTo>
                  <a:pt x="2450579" y="1231379"/>
                </a:lnTo>
                <a:lnTo>
                  <a:pt x="2450579" y="1219187"/>
                </a:lnTo>
                <a:lnTo>
                  <a:pt x="2456688" y="1219187"/>
                </a:lnTo>
                <a:lnTo>
                  <a:pt x="2456688" y="928103"/>
                </a:lnTo>
                <a:lnTo>
                  <a:pt x="2444496" y="928103"/>
                </a:lnTo>
                <a:lnTo>
                  <a:pt x="2444496" y="1219187"/>
                </a:lnTo>
                <a:lnTo>
                  <a:pt x="2151888" y="1219187"/>
                </a:lnTo>
                <a:lnTo>
                  <a:pt x="2151888" y="926579"/>
                </a:lnTo>
                <a:lnTo>
                  <a:pt x="2450579" y="926579"/>
                </a:lnTo>
                <a:lnTo>
                  <a:pt x="2450579" y="914387"/>
                </a:lnTo>
                <a:lnTo>
                  <a:pt x="2452116" y="914387"/>
                </a:lnTo>
                <a:lnTo>
                  <a:pt x="2452116" y="926579"/>
                </a:lnTo>
                <a:lnTo>
                  <a:pt x="2755392" y="926579"/>
                </a:lnTo>
                <a:lnTo>
                  <a:pt x="2755392" y="914387"/>
                </a:lnTo>
                <a:lnTo>
                  <a:pt x="2761488" y="914387"/>
                </a:lnTo>
                <a:lnTo>
                  <a:pt x="2761488" y="623303"/>
                </a:lnTo>
                <a:lnTo>
                  <a:pt x="2749296" y="623303"/>
                </a:lnTo>
                <a:lnTo>
                  <a:pt x="2749296" y="914387"/>
                </a:lnTo>
                <a:lnTo>
                  <a:pt x="2456688" y="914387"/>
                </a:lnTo>
                <a:lnTo>
                  <a:pt x="2456688" y="621779"/>
                </a:lnTo>
                <a:lnTo>
                  <a:pt x="2755392" y="621779"/>
                </a:lnTo>
                <a:lnTo>
                  <a:pt x="2755392" y="609587"/>
                </a:lnTo>
                <a:lnTo>
                  <a:pt x="2756916" y="609587"/>
                </a:lnTo>
                <a:lnTo>
                  <a:pt x="2756916" y="621779"/>
                </a:lnTo>
                <a:lnTo>
                  <a:pt x="3060192" y="621779"/>
                </a:lnTo>
                <a:lnTo>
                  <a:pt x="3060192" y="609587"/>
                </a:lnTo>
                <a:lnTo>
                  <a:pt x="3066288" y="609587"/>
                </a:lnTo>
                <a:lnTo>
                  <a:pt x="3066288" y="318503"/>
                </a:lnTo>
                <a:close/>
              </a:path>
              <a:path w="4285615" h="1612900">
                <a:moveTo>
                  <a:pt x="4285488" y="394703"/>
                </a:moveTo>
                <a:lnTo>
                  <a:pt x="4273283" y="394703"/>
                </a:lnTo>
                <a:lnTo>
                  <a:pt x="4273283" y="685787"/>
                </a:lnTo>
                <a:lnTo>
                  <a:pt x="3980688" y="685787"/>
                </a:lnTo>
                <a:lnTo>
                  <a:pt x="3980688" y="393179"/>
                </a:lnTo>
                <a:lnTo>
                  <a:pt x="4279392" y="393179"/>
                </a:lnTo>
                <a:lnTo>
                  <a:pt x="4279392" y="380987"/>
                </a:lnTo>
                <a:lnTo>
                  <a:pt x="3970020" y="380987"/>
                </a:lnTo>
                <a:lnTo>
                  <a:pt x="3970020" y="388620"/>
                </a:lnTo>
                <a:lnTo>
                  <a:pt x="3968483" y="388620"/>
                </a:lnTo>
                <a:lnTo>
                  <a:pt x="3968483" y="685787"/>
                </a:lnTo>
                <a:lnTo>
                  <a:pt x="3665220" y="685787"/>
                </a:lnTo>
                <a:lnTo>
                  <a:pt x="3665220" y="693420"/>
                </a:lnTo>
                <a:lnTo>
                  <a:pt x="3663683" y="693420"/>
                </a:lnTo>
                <a:lnTo>
                  <a:pt x="3663683" y="990587"/>
                </a:lnTo>
                <a:lnTo>
                  <a:pt x="3360420" y="990587"/>
                </a:lnTo>
                <a:lnTo>
                  <a:pt x="3360420" y="998220"/>
                </a:lnTo>
                <a:lnTo>
                  <a:pt x="3358883" y="998220"/>
                </a:lnTo>
                <a:lnTo>
                  <a:pt x="3358883" y="1295387"/>
                </a:lnTo>
                <a:lnTo>
                  <a:pt x="3055620" y="1295387"/>
                </a:lnTo>
                <a:lnTo>
                  <a:pt x="3055620" y="1303020"/>
                </a:lnTo>
                <a:lnTo>
                  <a:pt x="3054083" y="1303020"/>
                </a:lnTo>
                <a:lnTo>
                  <a:pt x="3054083" y="1600187"/>
                </a:lnTo>
                <a:lnTo>
                  <a:pt x="3061716" y="1600187"/>
                </a:lnTo>
                <a:lnTo>
                  <a:pt x="3061716" y="1612379"/>
                </a:lnTo>
                <a:lnTo>
                  <a:pt x="3364992" y="1612379"/>
                </a:lnTo>
                <a:lnTo>
                  <a:pt x="3364992" y="1600187"/>
                </a:lnTo>
                <a:lnTo>
                  <a:pt x="3371088" y="1600187"/>
                </a:lnTo>
                <a:lnTo>
                  <a:pt x="3371088" y="1309116"/>
                </a:lnTo>
                <a:lnTo>
                  <a:pt x="3358883" y="1309116"/>
                </a:lnTo>
                <a:lnTo>
                  <a:pt x="3358883" y="1600187"/>
                </a:lnTo>
                <a:lnTo>
                  <a:pt x="3066288" y="1600187"/>
                </a:lnTo>
                <a:lnTo>
                  <a:pt x="3066288" y="1307579"/>
                </a:lnTo>
                <a:lnTo>
                  <a:pt x="3364992" y="1307579"/>
                </a:lnTo>
                <a:lnTo>
                  <a:pt x="3364992" y="1295387"/>
                </a:lnTo>
                <a:lnTo>
                  <a:pt x="3366516" y="1295387"/>
                </a:lnTo>
                <a:lnTo>
                  <a:pt x="3366516" y="1307579"/>
                </a:lnTo>
                <a:lnTo>
                  <a:pt x="3669792" y="1307579"/>
                </a:lnTo>
                <a:lnTo>
                  <a:pt x="3669792" y="1295387"/>
                </a:lnTo>
                <a:lnTo>
                  <a:pt x="3675888" y="1295387"/>
                </a:lnTo>
                <a:lnTo>
                  <a:pt x="3675888" y="1004303"/>
                </a:lnTo>
                <a:lnTo>
                  <a:pt x="3663683" y="1004303"/>
                </a:lnTo>
                <a:lnTo>
                  <a:pt x="3663683" y="1295387"/>
                </a:lnTo>
                <a:lnTo>
                  <a:pt x="3371088" y="1295387"/>
                </a:lnTo>
                <a:lnTo>
                  <a:pt x="3371088" y="1002779"/>
                </a:lnTo>
                <a:lnTo>
                  <a:pt x="3669792" y="1002779"/>
                </a:lnTo>
                <a:lnTo>
                  <a:pt x="3669792" y="990587"/>
                </a:lnTo>
                <a:lnTo>
                  <a:pt x="3671316" y="990587"/>
                </a:lnTo>
                <a:lnTo>
                  <a:pt x="3671316" y="1002779"/>
                </a:lnTo>
                <a:lnTo>
                  <a:pt x="3974592" y="1002779"/>
                </a:lnTo>
                <a:lnTo>
                  <a:pt x="3974592" y="990587"/>
                </a:lnTo>
                <a:lnTo>
                  <a:pt x="3980688" y="990587"/>
                </a:lnTo>
                <a:lnTo>
                  <a:pt x="3980688" y="699503"/>
                </a:lnTo>
                <a:lnTo>
                  <a:pt x="3968483" y="699503"/>
                </a:lnTo>
                <a:lnTo>
                  <a:pt x="3968483" y="990587"/>
                </a:lnTo>
                <a:lnTo>
                  <a:pt x="3675888" y="990587"/>
                </a:lnTo>
                <a:lnTo>
                  <a:pt x="3675888" y="697979"/>
                </a:lnTo>
                <a:lnTo>
                  <a:pt x="3974592" y="697979"/>
                </a:lnTo>
                <a:lnTo>
                  <a:pt x="3974592" y="685787"/>
                </a:lnTo>
                <a:lnTo>
                  <a:pt x="3976116" y="685787"/>
                </a:lnTo>
                <a:lnTo>
                  <a:pt x="3976116" y="697979"/>
                </a:lnTo>
                <a:lnTo>
                  <a:pt x="4279392" y="697979"/>
                </a:lnTo>
                <a:lnTo>
                  <a:pt x="4279392" y="685787"/>
                </a:lnTo>
                <a:lnTo>
                  <a:pt x="4285488" y="685787"/>
                </a:lnTo>
                <a:lnTo>
                  <a:pt x="4285488" y="394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55636" y="3486911"/>
            <a:ext cx="620395" cy="317500"/>
          </a:xfrm>
          <a:custGeom>
            <a:avLst/>
            <a:gdLst/>
            <a:ahLst/>
            <a:cxnLst/>
            <a:rect l="l" t="t" r="r" b="b"/>
            <a:pathLst>
              <a:path w="620395" h="317500">
                <a:moveTo>
                  <a:pt x="614159" y="304800"/>
                </a:moveTo>
                <a:lnTo>
                  <a:pt x="315468" y="304800"/>
                </a:lnTo>
                <a:lnTo>
                  <a:pt x="310896" y="304800"/>
                </a:lnTo>
                <a:lnTo>
                  <a:pt x="16764" y="304800"/>
                </a:lnTo>
                <a:lnTo>
                  <a:pt x="16764" y="12192"/>
                </a:lnTo>
                <a:lnTo>
                  <a:pt x="309359" y="12192"/>
                </a:lnTo>
                <a:lnTo>
                  <a:pt x="309359" y="0"/>
                </a:lnTo>
                <a:lnTo>
                  <a:pt x="0" y="0"/>
                </a:lnTo>
                <a:lnTo>
                  <a:pt x="0" y="12192"/>
                </a:lnTo>
                <a:lnTo>
                  <a:pt x="4559" y="12192"/>
                </a:lnTo>
                <a:lnTo>
                  <a:pt x="4559" y="304800"/>
                </a:lnTo>
                <a:lnTo>
                  <a:pt x="12192" y="304800"/>
                </a:lnTo>
                <a:lnTo>
                  <a:pt x="12192" y="316992"/>
                </a:lnTo>
                <a:lnTo>
                  <a:pt x="310896" y="316992"/>
                </a:lnTo>
                <a:lnTo>
                  <a:pt x="315468" y="316992"/>
                </a:lnTo>
                <a:lnTo>
                  <a:pt x="614159" y="316992"/>
                </a:lnTo>
                <a:lnTo>
                  <a:pt x="614159" y="304800"/>
                </a:lnTo>
                <a:close/>
              </a:path>
              <a:path w="620395" h="317500">
                <a:moveTo>
                  <a:pt x="620268" y="0"/>
                </a:moveTo>
                <a:lnTo>
                  <a:pt x="310896" y="0"/>
                </a:lnTo>
                <a:lnTo>
                  <a:pt x="310896" y="12192"/>
                </a:lnTo>
                <a:lnTo>
                  <a:pt x="608076" y="12192"/>
                </a:lnTo>
                <a:lnTo>
                  <a:pt x="608076" y="298716"/>
                </a:lnTo>
                <a:lnTo>
                  <a:pt x="620268" y="298716"/>
                </a:lnTo>
                <a:lnTo>
                  <a:pt x="620268" y="12192"/>
                </a:lnTo>
                <a:lnTo>
                  <a:pt x="620268" y="7632"/>
                </a:lnTo>
                <a:lnTo>
                  <a:pt x="620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8595" y="2877311"/>
            <a:ext cx="1231900" cy="1231900"/>
          </a:xfrm>
          <a:custGeom>
            <a:avLst/>
            <a:gdLst/>
            <a:ahLst/>
            <a:cxnLst/>
            <a:rect l="l" t="t" r="r" b="b"/>
            <a:pathLst>
              <a:path w="1231900" h="1231900">
                <a:moveTo>
                  <a:pt x="1231404" y="13716"/>
                </a:moveTo>
                <a:lnTo>
                  <a:pt x="1219200" y="13716"/>
                </a:lnTo>
                <a:lnTo>
                  <a:pt x="1219200" y="304800"/>
                </a:lnTo>
                <a:lnTo>
                  <a:pt x="926604" y="304800"/>
                </a:lnTo>
                <a:lnTo>
                  <a:pt x="926604" y="12192"/>
                </a:lnTo>
                <a:lnTo>
                  <a:pt x="1225308" y="12192"/>
                </a:lnTo>
                <a:lnTo>
                  <a:pt x="1225308" y="0"/>
                </a:lnTo>
                <a:lnTo>
                  <a:pt x="915936" y="0"/>
                </a:lnTo>
                <a:lnTo>
                  <a:pt x="915936" y="7632"/>
                </a:lnTo>
                <a:lnTo>
                  <a:pt x="914400" y="7632"/>
                </a:lnTo>
                <a:lnTo>
                  <a:pt x="914400" y="304800"/>
                </a:lnTo>
                <a:lnTo>
                  <a:pt x="611136" y="304800"/>
                </a:lnTo>
                <a:lnTo>
                  <a:pt x="611136" y="312432"/>
                </a:lnTo>
                <a:lnTo>
                  <a:pt x="609600" y="312432"/>
                </a:lnTo>
                <a:lnTo>
                  <a:pt x="609600" y="609600"/>
                </a:lnTo>
                <a:lnTo>
                  <a:pt x="306336" y="609600"/>
                </a:lnTo>
                <a:lnTo>
                  <a:pt x="306336" y="617232"/>
                </a:lnTo>
                <a:lnTo>
                  <a:pt x="304800" y="617232"/>
                </a:lnTo>
                <a:lnTo>
                  <a:pt x="304800" y="914400"/>
                </a:lnTo>
                <a:lnTo>
                  <a:pt x="1536" y="914400"/>
                </a:lnTo>
                <a:lnTo>
                  <a:pt x="1536" y="922032"/>
                </a:lnTo>
                <a:lnTo>
                  <a:pt x="0" y="922032"/>
                </a:lnTo>
                <a:lnTo>
                  <a:pt x="0" y="1219200"/>
                </a:lnTo>
                <a:lnTo>
                  <a:pt x="7632" y="1219200"/>
                </a:lnTo>
                <a:lnTo>
                  <a:pt x="7632" y="1231392"/>
                </a:lnTo>
                <a:lnTo>
                  <a:pt x="310908" y="1231392"/>
                </a:lnTo>
                <a:lnTo>
                  <a:pt x="310908" y="1219200"/>
                </a:lnTo>
                <a:lnTo>
                  <a:pt x="317004" y="1219200"/>
                </a:lnTo>
                <a:lnTo>
                  <a:pt x="317004" y="928128"/>
                </a:lnTo>
                <a:lnTo>
                  <a:pt x="304800" y="928128"/>
                </a:lnTo>
                <a:lnTo>
                  <a:pt x="304800" y="1219200"/>
                </a:lnTo>
                <a:lnTo>
                  <a:pt x="12204" y="1219200"/>
                </a:lnTo>
                <a:lnTo>
                  <a:pt x="12204" y="926592"/>
                </a:lnTo>
                <a:lnTo>
                  <a:pt x="310908" y="926592"/>
                </a:lnTo>
                <a:lnTo>
                  <a:pt x="310908" y="914400"/>
                </a:lnTo>
                <a:lnTo>
                  <a:pt x="312432" y="914400"/>
                </a:lnTo>
                <a:lnTo>
                  <a:pt x="312432" y="926592"/>
                </a:lnTo>
                <a:lnTo>
                  <a:pt x="615708" y="926592"/>
                </a:lnTo>
                <a:lnTo>
                  <a:pt x="615708" y="914400"/>
                </a:lnTo>
                <a:lnTo>
                  <a:pt x="621804" y="914400"/>
                </a:lnTo>
                <a:lnTo>
                  <a:pt x="621804" y="623316"/>
                </a:lnTo>
                <a:lnTo>
                  <a:pt x="609600" y="623316"/>
                </a:lnTo>
                <a:lnTo>
                  <a:pt x="609600" y="914400"/>
                </a:lnTo>
                <a:lnTo>
                  <a:pt x="317004" y="914400"/>
                </a:lnTo>
                <a:lnTo>
                  <a:pt x="317004" y="621792"/>
                </a:lnTo>
                <a:lnTo>
                  <a:pt x="615708" y="621792"/>
                </a:lnTo>
                <a:lnTo>
                  <a:pt x="615708" y="609600"/>
                </a:lnTo>
                <a:lnTo>
                  <a:pt x="617232" y="609600"/>
                </a:lnTo>
                <a:lnTo>
                  <a:pt x="617232" y="621792"/>
                </a:lnTo>
                <a:lnTo>
                  <a:pt x="920508" y="621792"/>
                </a:lnTo>
                <a:lnTo>
                  <a:pt x="920508" y="609600"/>
                </a:lnTo>
                <a:lnTo>
                  <a:pt x="926604" y="609600"/>
                </a:lnTo>
                <a:lnTo>
                  <a:pt x="926604" y="318516"/>
                </a:lnTo>
                <a:lnTo>
                  <a:pt x="914400" y="318516"/>
                </a:lnTo>
                <a:lnTo>
                  <a:pt x="914400" y="609600"/>
                </a:lnTo>
                <a:lnTo>
                  <a:pt x="621804" y="609600"/>
                </a:lnTo>
                <a:lnTo>
                  <a:pt x="621804" y="316992"/>
                </a:lnTo>
                <a:lnTo>
                  <a:pt x="920508" y="316992"/>
                </a:lnTo>
                <a:lnTo>
                  <a:pt x="920508" y="304800"/>
                </a:lnTo>
                <a:lnTo>
                  <a:pt x="922032" y="304800"/>
                </a:lnTo>
                <a:lnTo>
                  <a:pt x="922032" y="316992"/>
                </a:lnTo>
                <a:lnTo>
                  <a:pt x="1225308" y="316992"/>
                </a:lnTo>
                <a:lnTo>
                  <a:pt x="1225308" y="304800"/>
                </a:lnTo>
                <a:lnTo>
                  <a:pt x="1231404" y="304800"/>
                </a:lnTo>
                <a:lnTo>
                  <a:pt x="123140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0624" y="4409939"/>
            <a:ext cx="5157470" cy="2247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marR="118110" indent="-342900">
              <a:lnSpc>
                <a:spcPts val="187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Preemption </a:t>
            </a:r>
            <a:r>
              <a:rPr sz="1800" dirty="0">
                <a:latin typeface="Tahoma"/>
                <a:cs typeface="Tahoma"/>
              </a:rPr>
              <a:t>based </a:t>
            </a:r>
            <a:r>
              <a:rPr sz="1800" spc="-5" dirty="0">
                <a:latin typeface="Tahoma"/>
                <a:cs typeface="Tahoma"/>
              </a:rPr>
              <a:t>on </a:t>
            </a:r>
            <a:r>
              <a:rPr sz="1800" spc="-10" dirty="0">
                <a:latin typeface="Tahoma"/>
                <a:cs typeface="Tahoma"/>
              </a:rPr>
              <a:t>clock </a:t>
            </a:r>
            <a:r>
              <a:rPr sz="1800" spc="-5" dirty="0">
                <a:latin typeface="Tahoma"/>
                <a:cs typeface="Tahoma"/>
              </a:rPr>
              <a:t>(interrupts on </a:t>
            </a:r>
            <a:r>
              <a:rPr sz="1800" spc="-5" dirty="0">
                <a:solidFill>
                  <a:srgbClr val="0033CC"/>
                </a:solidFill>
                <a:latin typeface="Tahoma"/>
                <a:cs typeface="Tahoma"/>
              </a:rPr>
              <a:t>time </a:t>
            </a:r>
            <a:r>
              <a:rPr sz="1800" spc="-55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Tahoma"/>
                <a:cs typeface="Tahoma"/>
              </a:rPr>
              <a:t>slice </a:t>
            </a:r>
            <a:r>
              <a:rPr sz="1800" spc="-5" dirty="0">
                <a:latin typeface="Tahoma"/>
                <a:cs typeface="Tahoma"/>
              </a:rPr>
              <a:t>or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Tahoma"/>
                <a:cs typeface="Tahoma"/>
              </a:rPr>
              <a:t>quantum </a:t>
            </a:r>
            <a:r>
              <a:rPr sz="1800" spc="-10" dirty="0">
                <a:solidFill>
                  <a:srgbClr val="0033CC"/>
                </a:solidFill>
                <a:latin typeface="Consolas"/>
                <a:cs typeface="Consolas"/>
              </a:rPr>
              <a:t>-</a:t>
            </a:r>
            <a:r>
              <a:rPr sz="1800" i="1" spc="-10" dirty="0">
                <a:solidFill>
                  <a:srgbClr val="0033CC"/>
                </a:solidFill>
                <a:latin typeface="Consolas"/>
                <a:cs typeface="Consolas"/>
              </a:rPr>
              <a:t>q</a:t>
            </a:r>
            <a:r>
              <a:rPr sz="1800" spc="-10" dirty="0">
                <a:solidFill>
                  <a:srgbClr val="0033CC"/>
                </a:solidFill>
                <a:latin typeface="Consolas"/>
                <a:cs typeface="Consolas"/>
              </a:rPr>
              <a:t>-</a:t>
            </a:r>
            <a:r>
              <a:rPr sz="180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Tahoma"/>
                <a:cs typeface="Tahoma"/>
              </a:rPr>
              <a:t>usually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10-100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msec)</a:t>
            </a:r>
            <a:endParaRPr sz="1800">
              <a:latin typeface="Tahoma"/>
              <a:cs typeface="Tahoma"/>
            </a:endParaRPr>
          </a:p>
          <a:p>
            <a:pPr marL="354965" marR="5080" indent="-342900">
              <a:lnSpc>
                <a:spcPts val="1939"/>
              </a:lnSpc>
              <a:spcBef>
                <a:spcPts val="45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CC"/>
                </a:solidFill>
                <a:latin typeface="Tahoma"/>
                <a:cs typeface="Tahoma"/>
              </a:rPr>
              <a:t>Fairness: </a:t>
            </a:r>
            <a:r>
              <a:rPr sz="1800" spc="-5" dirty="0">
                <a:latin typeface="Tahoma"/>
                <a:cs typeface="Tahoma"/>
              </a:rPr>
              <a:t>for </a:t>
            </a:r>
            <a:r>
              <a:rPr sz="1900" i="1" spc="-30" dirty="0">
                <a:latin typeface="Verdana"/>
                <a:cs typeface="Verdana"/>
              </a:rPr>
              <a:t>n</a:t>
            </a:r>
            <a:r>
              <a:rPr sz="1800" spc="-30" dirty="0">
                <a:latin typeface="Tahoma"/>
                <a:cs typeface="Tahoma"/>
              </a:rPr>
              <a:t>processes, </a:t>
            </a:r>
            <a:r>
              <a:rPr sz="1800" spc="-5" dirty="0">
                <a:latin typeface="Tahoma"/>
                <a:cs typeface="Tahoma"/>
              </a:rPr>
              <a:t>each gets </a:t>
            </a:r>
            <a:r>
              <a:rPr sz="1800" spc="-10" dirty="0">
                <a:latin typeface="Consolas"/>
                <a:cs typeface="Consolas"/>
              </a:rPr>
              <a:t>1/n </a:t>
            </a:r>
            <a:r>
              <a:rPr sz="1800" spc="-5" dirty="0">
                <a:latin typeface="Tahoma"/>
                <a:cs typeface="Tahoma"/>
              </a:rPr>
              <a:t>of </a:t>
            </a:r>
            <a:r>
              <a:rPr sz="1800" dirty="0">
                <a:latin typeface="Tahoma"/>
                <a:cs typeface="Tahoma"/>
              </a:rPr>
              <a:t>the 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CPU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time</a:t>
            </a:r>
            <a:r>
              <a:rPr sz="1800" dirty="0">
                <a:latin typeface="Tahoma"/>
                <a:cs typeface="Tahoma"/>
              </a:rPr>
              <a:t> in</a:t>
            </a:r>
            <a:r>
              <a:rPr sz="1800" spc="-5" dirty="0">
                <a:latin typeface="Tahoma"/>
                <a:cs typeface="Tahoma"/>
              </a:rPr>
              <a:t> chunks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of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at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most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Consolas"/>
                <a:cs typeface="Consolas"/>
              </a:rPr>
              <a:t>q </a:t>
            </a:r>
            <a:r>
              <a:rPr sz="1800" spc="-5" dirty="0">
                <a:latin typeface="Tahoma"/>
                <a:cs typeface="Tahoma"/>
              </a:rPr>
              <a:t>time units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CC"/>
                </a:solidFill>
                <a:latin typeface="Tahoma"/>
                <a:cs typeface="Tahoma"/>
              </a:rPr>
              <a:t>Performance</a:t>
            </a:r>
            <a:endParaRPr sz="18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ahoma"/>
                <a:cs typeface="Tahoma"/>
              </a:rPr>
              <a:t>q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large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FCFS</a:t>
            </a:r>
            <a:endParaRPr sz="1800">
              <a:latin typeface="Tahoma"/>
              <a:cs typeface="Tahoma"/>
            </a:endParaRPr>
          </a:p>
          <a:p>
            <a:pPr marL="756285" marR="406400" lvl="1" indent="-287020">
              <a:lnSpc>
                <a:spcPts val="1960"/>
              </a:lnSpc>
              <a:spcBef>
                <a:spcPts val="4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ahoma"/>
                <a:cs typeface="Tahoma"/>
              </a:rPr>
              <a:t>q </a:t>
            </a:r>
            <a:r>
              <a:rPr sz="1800" spc="-5" dirty="0">
                <a:latin typeface="Tahoma"/>
                <a:cs typeface="Tahoma"/>
              </a:rPr>
              <a:t>small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overhead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can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be high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due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context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switches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687" y="4425436"/>
            <a:ext cx="3406019" cy="223483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807207" y="4482084"/>
            <a:ext cx="1143000" cy="32321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438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45"/>
              </a:spcBef>
            </a:pPr>
            <a:r>
              <a:rPr sz="1500" dirty="0">
                <a:latin typeface="Tahoma"/>
                <a:cs typeface="Tahoma"/>
              </a:rPr>
              <a:t>Burst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Time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5535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Scheduling</a:t>
            </a:r>
            <a:r>
              <a:rPr spc="5" dirty="0"/>
              <a:t> </a:t>
            </a:r>
            <a:r>
              <a:rPr spc="-10" dirty="0"/>
              <a:t>and</a:t>
            </a:r>
            <a:r>
              <a:rPr spc="35" dirty="0"/>
              <a:t> </a:t>
            </a:r>
            <a:r>
              <a:rPr spc="-5" dirty="0"/>
              <a:t>Process </a:t>
            </a:r>
            <a:r>
              <a:rPr spc="-10" dirty="0"/>
              <a:t>Transitions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2980" y="1761614"/>
            <a:ext cx="7862570" cy="4923155"/>
            <a:chOff x="982980" y="1761614"/>
            <a:chExt cx="7862570" cy="4923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114" y="1761614"/>
              <a:ext cx="7585893" cy="46267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82980" y="2407932"/>
              <a:ext cx="4853940" cy="4276725"/>
            </a:xfrm>
            <a:custGeom>
              <a:avLst/>
              <a:gdLst/>
              <a:ahLst/>
              <a:cxnLst/>
              <a:rect l="l" t="t" r="r" b="b"/>
              <a:pathLst>
                <a:path w="4853940" h="4276725">
                  <a:moveTo>
                    <a:pt x="53340" y="443471"/>
                  </a:moveTo>
                  <a:lnTo>
                    <a:pt x="28956" y="428244"/>
                  </a:lnTo>
                  <a:lnTo>
                    <a:pt x="24384" y="434340"/>
                  </a:lnTo>
                  <a:lnTo>
                    <a:pt x="24384" y="435864"/>
                  </a:lnTo>
                  <a:lnTo>
                    <a:pt x="12192" y="461772"/>
                  </a:lnTo>
                  <a:lnTo>
                    <a:pt x="10668" y="461772"/>
                  </a:lnTo>
                  <a:lnTo>
                    <a:pt x="10668" y="463296"/>
                  </a:lnTo>
                  <a:lnTo>
                    <a:pt x="3048" y="489204"/>
                  </a:lnTo>
                  <a:lnTo>
                    <a:pt x="3048" y="490728"/>
                  </a:lnTo>
                  <a:lnTo>
                    <a:pt x="1524" y="516636"/>
                  </a:lnTo>
                  <a:lnTo>
                    <a:pt x="0" y="518160"/>
                  </a:lnTo>
                  <a:lnTo>
                    <a:pt x="0" y="519671"/>
                  </a:lnTo>
                  <a:lnTo>
                    <a:pt x="1524" y="519671"/>
                  </a:lnTo>
                  <a:lnTo>
                    <a:pt x="3048" y="545579"/>
                  </a:lnTo>
                  <a:lnTo>
                    <a:pt x="32004" y="542544"/>
                  </a:lnTo>
                  <a:lnTo>
                    <a:pt x="29133" y="518160"/>
                  </a:lnTo>
                  <a:lnTo>
                    <a:pt x="29311" y="516636"/>
                  </a:lnTo>
                  <a:lnTo>
                    <a:pt x="32004" y="493776"/>
                  </a:lnTo>
                  <a:lnTo>
                    <a:pt x="32004" y="496824"/>
                  </a:lnTo>
                  <a:lnTo>
                    <a:pt x="32715" y="493776"/>
                  </a:lnTo>
                  <a:lnTo>
                    <a:pt x="38100" y="470903"/>
                  </a:lnTo>
                  <a:lnTo>
                    <a:pt x="38100" y="473964"/>
                  </a:lnTo>
                  <a:lnTo>
                    <a:pt x="39522" y="470903"/>
                  </a:lnTo>
                  <a:lnTo>
                    <a:pt x="49568" y="449580"/>
                  </a:lnTo>
                  <a:lnTo>
                    <a:pt x="50292" y="448056"/>
                  </a:lnTo>
                  <a:lnTo>
                    <a:pt x="48768" y="449580"/>
                  </a:lnTo>
                  <a:lnTo>
                    <a:pt x="53340" y="443471"/>
                  </a:lnTo>
                  <a:close/>
                </a:path>
                <a:path w="4853940" h="4276725">
                  <a:moveTo>
                    <a:pt x="85344" y="635495"/>
                  </a:moveTo>
                  <a:lnTo>
                    <a:pt x="64008" y="611124"/>
                  </a:lnTo>
                  <a:lnTo>
                    <a:pt x="48768" y="588264"/>
                  </a:lnTo>
                  <a:lnTo>
                    <a:pt x="50292" y="589788"/>
                  </a:lnTo>
                  <a:lnTo>
                    <a:pt x="49568" y="588264"/>
                  </a:lnTo>
                  <a:lnTo>
                    <a:pt x="39522" y="566928"/>
                  </a:lnTo>
                  <a:lnTo>
                    <a:pt x="38100" y="563880"/>
                  </a:lnTo>
                  <a:lnTo>
                    <a:pt x="38100" y="566928"/>
                  </a:lnTo>
                  <a:lnTo>
                    <a:pt x="32004" y="542544"/>
                  </a:lnTo>
                  <a:lnTo>
                    <a:pt x="4572" y="550164"/>
                  </a:lnTo>
                  <a:lnTo>
                    <a:pt x="10668" y="574548"/>
                  </a:lnTo>
                  <a:lnTo>
                    <a:pt x="12192" y="576072"/>
                  </a:lnTo>
                  <a:lnTo>
                    <a:pt x="24384" y="601980"/>
                  </a:lnTo>
                  <a:lnTo>
                    <a:pt x="24384" y="603504"/>
                  </a:lnTo>
                  <a:lnTo>
                    <a:pt x="42672" y="629412"/>
                  </a:lnTo>
                  <a:lnTo>
                    <a:pt x="62484" y="653796"/>
                  </a:lnTo>
                  <a:lnTo>
                    <a:pt x="85344" y="635495"/>
                  </a:lnTo>
                  <a:close/>
                </a:path>
                <a:path w="4853940" h="4276725">
                  <a:moveTo>
                    <a:pt x="198120" y="318503"/>
                  </a:moveTo>
                  <a:lnTo>
                    <a:pt x="182880" y="294132"/>
                  </a:lnTo>
                  <a:lnTo>
                    <a:pt x="153924" y="310896"/>
                  </a:lnTo>
                  <a:lnTo>
                    <a:pt x="120383" y="333756"/>
                  </a:lnTo>
                  <a:lnTo>
                    <a:pt x="89916" y="358140"/>
                  </a:lnTo>
                  <a:lnTo>
                    <a:pt x="86868" y="361188"/>
                  </a:lnTo>
                  <a:lnTo>
                    <a:pt x="106680" y="380987"/>
                  </a:lnTo>
                  <a:lnTo>
                    <a:pt x="109728" y="379476"/>
                  </a:lnTo>
                  <a:lnTo>
                    <a:pt x="137160" y="356603"/>
                  </a:lnTo>
                  <a:lnTo>
                    <a:pt x="170688" y="333756"/>
                  </a:lnTo>
                  <a:lnTo>
                    <a:pt x="198120" y="318503"/>
                  </a:lnTo>
                  <a:close/>
                </a:path>
                <a:path w="4853940" h="4276725">
                  <a:moveTo>
                    <a:pt x="245364" y="745236"/>
                  </a:moveTo>
                  <a:lnTo>
                    <a:pt x="169164" y="702564"/>
                  </a:lnTo>
                  <a:lnTo>
                    <a:pt x="147828" y="687324"/>
                  </a:lnTo>
                  <a:lnTo>
                    <a:pt x="131064" y="711695"/>
                  </a:lnTo>
                  <a:lnTo>
                    <a:pt x="155448" y="726948"/>
                  </a:lnTo>
                  <a:lnTo>
                    <a:pt x="193548" y="749795"/>
                  </a:lnTo>
                  <a:lnTo>
                    <a:pt x="231648" y="769620"/>
                  </a:lnTo>
                  <a:lnTo>
                    <a:pt x="245364" y="745236"/>
                  </a:lnTo>
                  <a:close/>
                </a:path>
                <a:path w="4853940" h="4276725">
                  <a:moveTo>
                    <a:pt x="377952" y="236220"/>
                  </a:moveTo>
                  <a:lnTo>
                    <a:pt x="367271" y="210312"/>
                  </a:lnTo>
                  <a:lnTo>
                    <a:pt x="330708" y="224028"/>
                  </a:lnTo>
                  <a:lnTo>
                    <a:pt x="280416" y="243840"/>
                  </a:lnTo>
                  <a:lnTo>
                    <a:pt x="260604" y="252971"/>
                  </a:lnTo>
                  <a:lnTo>
                    <a:pt x="272783" y="278879"/>
                  </a:lnTo>
                  <a:lnTo>
                    <a:pt x="292608" y="269748"/>
                  </a:lnTo>
                  <a:lnTo>
                    <a:pt x="341363" y="249936"/>
                  </a:lnTo>
                  <a:lnTo>
                    <a:pt x="377952" y="236220"/>
                  </a:lnTo>
                  <a:close/>
                </a:path>
                <a:path w="4853940" h="4276725">
                  <a:moveTo>
                    <a:pt x="428244" y="818388"/>
                  </a:moveTo>
                  <a:lnTo>
                    <a:pt x="393192" y="806196"/>
                  </a:lnTo>
                  <a:lnTo>
                    <a:pt x="321564" y="778764"/>
                  </a:lnTo>
                  <a:lnTo>
                    <a:pt x="310896" y="806196"/>
                  </a:lnTo>
                  <a:lnTo>
                    <a:pt x="330708" y="813816"/>
                  </a:lnTo>
                  <a:lnTo>
                    <a:pt x="384048" y="833628"/>
                  </a:lnTo>
                  <a:lnTo>
                    <a:pt x="419100" y="845820"/>
                  </a:lnTo>
                  <a:lnTo>
                    <a:pt x="428244" y="818388"/>
                  </a:lnTo>
                  <a:close/>
                </a:path>
                <a:path w="4853940" h="4276725">
                  <a:moveTo>
                    <a:pt x="566928" y="176771"/>
                  </a:moveTo>
                  <a:lnTo>
                    <a:pt x="559308" y="149352"/>
                  </a:lnTo>
                  <a:lnTo>
                    <a:pt x="498348" y="166103"/>
                  </a:lnTo>
                  <a:lnTo>
                    <a:pt x="449567" y="181356"/>
                  </a:lnTo>
                  <a:lnTo>
                    <a:pt x="457200" y="208788"/>
                  </a:lnTo>
                  <a:lnTo>
                    <a:pt x="507492" y="193548"/>
                  </a:lnTo>
                  <a:lnTo>
                    <a:pt x="566928" y="176771"/>
                  </a:lnTo>
                  <a:close/>
                </a:path>
                <a:path w="4853940" h="4276725">
                  <a:moveTo>
                    <a:pt x="618744" y="874776"/>
                  </a:moveTo>
                  <a:lnTo>
                    <a:pt x="509016" y="844296"/>
                  </a:lnTo>
                  <a:lnTo>
                    <a:pt x="501396" y="871728"/>
                  </a:lnTo>
                  <a:lnTo>
                    <a:pt x="611124" y="902195"/>
                  </a:lnTo>
                  <a:lnTo>
                    <a:pt x="618744" y="874776"/>
                  </a:lnTo>
                  <a:close/>
                </a:path>
                <a:path w="4853940" h="4276725">
                  <a:moveTo>
                    <a:pt x="760463" y="131064"/>
                  </a:moveTo>
                  <a:lnTo>
                    <a:pt x="754367" y="103632"/>
                  </a:lnTo>
                  <a:lnTo>
                    <a:pt x="694944" y="115811"/>
                  </a:lnTo>
                  <a:lnTo>
                    <a:pt x="643128" y="128003"/>
                  </a:lnTo>
                  <a:lnTo>
                    <a:pt x="649224" y="155448"/>
                  </a:lnTo>
                  <a:lnTo>
                    <a:pt x="701040" y="143256"/>
                  </a:lnTo>
                  <a:lnTo>
                    <a:pt x="760463" y="131064"/>
                  </a:lnTo>
                  <a:close/>
                </a:path>
                <a:path w="4853940" h="4276725">
                  <a:moveTo>
                    <a:pt x="813816" y="915924"/>
                  </a:moveTo>
                  <a:lnTo>
                    <a:pt x="771144" y="908304"/>
                  </a:lnTo>
                  <a:lnTo>
                    <a:pt x="701040" y="893064"/>
                  </a:lnTo>
                  <a:lnTo>
                    <a:pt x="696468" y="922020"/>
                  </a:lnTo>
                  <a:lnTo>
                    <a:pt x="766559" y="937260"/>
                  </a:lnTo>
                  <a:lnTo>
                    <a:pt x="807720" y="944880"/>
                  </a:lnTo>
                  <a:lnTo>
                    <a:pt x="813816" y="915924"/>
                  </a:lnTo>
                  <a:close/>
                </a:path>
                <a:path w="4853940" h="4276725">
                  <a:moveTo>
                    <a:pt x="957059" y="96012"/>
                  </a:moveTo>
                  <a:lnTo>
                    <a:pt x="952500" y="68580"/>
                  </a:lnTo>
                  <a:lnTo>
                    <a:pt x="915924" y="73152"/>
                  </a:lnTo>
                  <a:lnTo>
                    <a:pt x="839724" y="86868"/>
                  </a:lnTo>
                  <a:lnTo>
                    <a:pt x="844296" y="114287"/>
                  </a:lnTo>
                  <a:lnTo>
                    <a:pt x="845820" y="114287"/>
                  </a:lnTo>
                  <a:lnTo>
                    <a:pt x="922020" y="102095"/>
                  </a:lnTo>
                  <a:lnTo>
                    <a:pt x="957059" y="96012"/>
                  </a:lnTo>
                  <a:close/>
                </a:path>
                <a:path w="4853940" h="4276725">
                  <a:moveTo>
                    <a:pt x="1010412" y="949452"/>
                  </a:moveTo>
                  <a:lnTo>
                    <a:pt x="999744" y="947928"/>
                  </a:lnTo>
                  <a:lnTo>
                    <a:pt x="920496" y="935736"/>
                  </a:lnTo>
                  <a:lnTo>
                    <a:pt x="897636" y="931164"/>
                  </a:lnTo>
                  <a:lnTo>
                    <a:pt x="893064" y="960120"/>
                  </a:lnTo>
                  <a:lnTo>
                    <a:pt x="917448" y="963168"/>
                  </a:lnTo>
                  <a:lnTo>
                    <a:pt x="995159" y="975360"/>
                  </a:lnTo>
                  <a:lnTo>
                    <a:pt x="1005840" y="976871"/>
                  </a:lnTo>
                  <a:lnTo>
                    <a:pt x="1010412" y="949452"/>
                  </a:lnTo>
                  <a:close/>
                </a:path>
                <a:path w="4853940" h="4276725">
                  <a:moveTo>
                    <a:pt x="1155192" y="70104"/>
                  </a:moveTo>
                  <a:lnTo>
                    <a:pt x="1150620" y="41148"/>
                  </a:lnTo>
                  <a:lnTo>
                    <a:pt x="1037844" y="54864"/>
                  </a:lnTo>
                  <a:lnTo>
                    <a:pt x="1040892" y="83820"/>
                  </a:lnTo>
                  <a:lnTo>
                    <a:pt x="1080516" y="77711"/>
                  </a:lnTo>
                  <a:lnTo>
                    <a:pt x="1155192" y="70104"/>
                  </a:lnTo>
                  <a:close/>
                </a:path>
                <a:path w="4853940" h="4276725">
                  <a:moveTo>
                    <a:pt x="1181100" y="2621280"/>
                  </a:moveTo>
                  <a:lnTo>
                    <a:pt x="1152144" y="2621280"/>
                  </a:lnTo>
                  <a:lnTo>
                    <a:pt x="1152144" y="2735580"/>
                  </a:lnTo>
                  <a:lnTo>
                    <a:pt x="1181100" y="2735580"/>
                  </a:lnTo>
                  <a:lnTo>
                    <a:pt x="1179563" y="2679192"/>
                  </a:lnTo>
                  <a:lnTo>
                    <a:pt x="1181100" y="2621280"/>
                  </a:lnTo>
                  <a:close/>
                </a:path>
                <a:path w="4853940" h="4276725">
                  <a:moveTo>
                    <a:pt x="1190244" y="2933700"/>
                  </a:moveTo>
                  <a:lnTo>
                    <a:pt x="1188720" y="2918460"/>
                  </a:lnTo>
                  <a:lnTo>
                    <a:pt x="1184148" y="2840723"/>
                  </a:lnTo>
                  <a:lnTo>
                    <a:pt x="1182624" y="2820924"/>
                  </a:lnTo>
                  <a:lnTo>
                    <a:pt x="1155192" y="2822448"/>
                  </a:lnTo>
                  <a:lnTo>
                    <a:pt x="1155192" y="2842260"/>
                  </a:lnTo>
                  <a:lnTo>
                    <a:pt x="1159764" y="2921508"/>
                  </a:lnTo>
                  <a:lnTo>
                    <a:pt x="1161288" y="2936748"/>
                  </a:lnTo>
                  <a:lnTo>
                    <a:pt x="1190244" y="2933700"/>
                  </a:lnTo>
                  <a:close/>
                </a:path>
                <a:path w="4853940" h="4276725">
                  <a:moveTo>
                    <a:pt x="1190244" y="2423160"/>
                  </a:moveTo>
                  <a:lnTo>
                    <a:pt x="1161288" y="2420112"/>
                  </a:lnTo>
                  <a:lnTo>
                    <a:pt x="1159764" y="2436876"/>
                  </a:lnTo>
                  <a:lnTo>
                    <a:pt x="1155192" y="2516124"/>
                  </a:lnTo>
                  <a:lnTo>
                    <a:pt x="1155192" y="2535923"/>
                  </a:lnTo>
                  <a:lnTo>
                    <a:pt x="1182624" y="2535923"/>
                  </a:lnTo>
                  <a:lnTo>
                    <a:pt x="1184148" y="2517648"/>
                  </a:lnTo>
                  <a:lnTo>
                    <a:pt x="1188720" y="2438400"/>
                  </a:lnTo>
                  <a:lnTo>
                    <a:pt x="1190244" y="2423160"/>
                  </a:lnTo>
                  <a:close/>
                </a:path>
                <a:path w="4853940" h="4276725">
                  <a:moveTo>
                    <a:pt x="1208532" y="973836"/>
                  </a:moveTo>
                  <a:lnTo>
                    <a:pt x="1162812" y="969264"/>
                  </a:lnTo>
                  <a:lnTo>
                    <a:pt x="1094232" y="960120"/>
                  </a:lnTo>
                  <a:lnTo>
                    <a:pt x="1091184" y="989076"/>
                  </a:lnTo>
                  <a:lnTo>
                    <a:pt x="1159764" y="996696"/>
                  </a:lnTo>
                  <a:lnTo>
                    <a:pt x="1205484" y="1002779"/>
                  </a:lnTo>
                  <a:lnTo>
                    <a:pt x="1208532" y="973836"/>
                  </a:lnTo>
                  <a:close/>
                </a:path>
                <a:path w="4853940" h="4276725">
                  <a:moveTo>
                    <a:pt x="1210056" y="3133344"/>
                  </a:moveTo>
                  <a:lnTo>
                    <a:pt x="1202436" y="3072384"/>
                  </a:lnTo>
                  <a:lnTo>
                    <a:pt x="1197864" y="3019044"/>
                  </a:lnTo>
                  <a:lnTo>
                    <a:pt x="1168908" y="3022092"/>
                  </a:lnTo>
                  <a:lnTo>
                    <a:pt x="1175004" y="3076956"/>
                  </a:lnTo>
                  <a:lnTo>
                    <a:pt x="1182624" y="3136392"/>
                  </a:lnTo>
                  <a:lnTo>
                    <a:pt x="1210056" y="3133344"/>
                  </a:lnTo>
                  <a:close/>
                </a:path>
                <a:path w="4853940" h="4276725">
                  <a:moveTo>
                    <a:pt x="1210056" y="2225040"/>
                  </a:moveTo>
                  <a:lnTo>
                    <a:pt x="1182624" y="2220468"/>
                  </a:lnTo>
                  <a:lnTo>
                    <a:pt x="1175004" y="2281428"/>
                  </a:lnTo>
                  <a:lnTo>
                    <a:pt x="1168908" y="2334768"/>
                  </a:lnTo>
                  <a:lnTo>
                    <a:pt x="1197864" y="2337816"/>
                  </a:lnTo>
                  <a:lnTo>
                    <a:pt x="1202436" y="2284476"/>
                  </a:lnTo>
                  <a:lnTo>
                    <a:pt x="1210056" y="2225040"/>
                  </a:lnTo>
                  <a:close/>
                </a:path>
                <a:path w="4853940" h="4276725">
                  <a:moveTo>
                    <a:pt x="1243584" y="3328416"/>
                  </a:moveTo>
                  <a:lnTo>
                    <a:pt x="1235964" y="3293364"/>
                  </a:lnTo>
                  <a:lnTo>
                    <a:pt x="1223759" y="3221723"/>
                  </a:lnTo>
                  <a:lnTo>
                    <a:pt x="1223759" y="3217164"/>
                  </a:lnTo>
                  <a:lnTo>
                    <a:pt x="1194816" y="3221723"/>
                  </a:lnTo>
                  <a:lnTo>
                    <a:pt x="1196340" y="3226308"/>
                  </a:lnTo>
                  <a:lnTo>
                    <a:pt x="1208532" y="3297923"/>
                  </a:lnTo>
                  <a:lnTo>
                    <a:pt x="1216152" y="3334512"/>
                  </a:lnTo>
                  <a:lnTo>
                    <a:pt x="1243584" y="3328416"/>
                  </a:lnTo>
                  <a:close/>
                </a:path>
                <a:path w="4853940" h="4276725">
                  <a:moveTo>
                    <a:pt x="1243584" y="2028444"/>
                  </a:moveTo>
                  <a:lnTo>
                    <a:pt x="1216152" y="2022348"/>
                  </a:lnTo>
                  <a:lnTo>
                    <a:pt x="1208532" y="2060448"/>
                  </a:lnTo>
                  <a:lnTo>
                    <a:pt x="1194816" y="2132076"/>
                  </a:lnTo>
                  <a:lnTo>
                    <a:pt x="1194816" y="2135124"/>
                  </a:lnTo>
                  <a:lnTo>
                    <a:pt x="1223759" y="2139696"/>
                  </a:lnTo>
                  <a:lnTo>
                    <a:pt x="1223759" y="2136648"/>
                  </a:lnTo>
                  <a:lnTo>
                    <a:pt x="1235964" y="2065020"/>
                  </a:lnTo>
                  <a:lnTo>
                    <a:pt x="1243584" y="2028444"/>
                  </a:lnTo>
                  <a:close/>
                </a:path>
                <a:path w="4853940" h="4276725">
                  <a:moveTo>
                    <a:pt x="1290828" y="3521964"/>
                  </a:moveTo>
                  <a:lnTo>
                    <a:pt x="1283208" y="3496056"/>
                  </a:lnTo>
                  <a:lnTo>
                    <a:pt x="1266444" y="3430524"/>
                  </a:lnTo>
                  <a:lnTo>
                    <a:pt x="1261872" y="3412223"/>
                  </a:lnTo>
                  <a:lnTo>
                    <a:pt x="1234440" y="3418332"/>
                  </a:lnTo>
                  <a:lnTo>
                    <a:pt x="1239012" y="3438144"/>
                  </a:lnTo>
                  <a:lnTo>
                    <a:pt x="1255776" y="3503676"/>
                  </a:lnTo>
                  <a:lnTo>
                    <a:pt x="1263396" y="3529584"/>
                  </a:lnTo>
                  <a:lnTo>
                    <a:pt x="1290828" y="3521964"/>
                  </a:lnTo>
                  <a:close/>
                </a:path>
                <a:path w="4853940" h="4276725">
                  <a:moveTo>
                    <a:pt x="1292352" y="1834896"/>
                  </a:moveTo>
                  <a:lnTo>
                    <a:pt x="1264920" y="1827276"/>
                  </a:lnTo>
                  <a:lnTo>
                    <a:pt x="1255776" y="1854708"/>
                  </a:lnTo>
                  <a:lnTo>
                    <a:pt x="1239012" y="1921764"/>
                  </a:lnTo>
                  <a:lnTo>
                    <a:pt x="1234440" y="1938528"/>
                  </a:lnTo>
                  <a:lnTo>
                    <a:pt x="1263396" y="1944624"/>
                  </a:lnTo>
                  <a:lnTo>
                    <a:pt x="1266444" y="1927860"/>
                  </a:lnTo>
                  <a:lnTo>
                    <a:pt x="1284732" y="1862328"/>
                  </a:lnTo>
                  <a:lnTo>
                    <a:pt x="1292352" y="1834896"/>
                  </a:lnTo>
                  <a:close/>
                </a:path>
                <a:path w="4853940" h="4276725">
                  <a:moveTo>
                    <a:pt x="1353312" y="50279"/>
                  </a:moveTo>
                  <a:lnTo>
                    <a:pt x="1350264" y="21336"/>
                  </a:lnTo>
                  <a:lnTo>
                    <a:pt x="1245108" y="30480"/>
                  </a:lnTo>
                  <a:lnTo>
                    <a:pt x="1235964" y="32004"/>
                  </a:lnTo>
                  <a:lnTo>
                    <a:pt x="1239012" y="60960"/>
                  </a:lnTo>
                  <a:lnTo>
                    <a:pt x="1248156" y="59436"/>
                  </a:lnTo>
                  <a:lnTo>
                    <a:pt x="1353312" y="50279"/>
                  </a:lnTo>
                  <a:close/>
                </a:path>
                <a:path w="4853940" h="4276725">
                  <a:moveTo>
                    <a:pt x="1354836" y="3709416"/>
                  </a:moveTo>
                  <a:lnTo>
                    <a:pt x="1344168" y="3681984"/>
                  </a:lnTo>
                  <a:lnTo>
                    <a:pt x="1322832" y="3622548"/>
                  </a:lnTo>
                  <a:lnTo>
                    <a:pt x="1316736" y="3602723"/>
                  </a:lnTo>
                  <a:lnTo>
                    <a:pt x="1289304" y="3611880"/>
                  </a:lnTo>
                  <a:lnTo>
                    <a:pt x="1295400" y="3631692"/>
                  </a:lnTo>
                  <a:lnTo>
                    <a:pt x="1316736" y="3691128"/>
                  </a:lnTo>
                  <a:lnTo>
                    <a:pt x="1328928" y="3720084"/>
                  </a:lnTo>
                  <a:lnTo>
                    <a:pt x="1354836" y="3709416"/>
                  </a:lnTo>
                  <a:close/>
                </a:path>
                <a:path w="4853940" h="4276725">
                  <a:moveTo>
                    <a:pt x="1354836" y="1647444"/>
                  </a:moveTo>
                  <a:lnTo>
                    <a:pt x="1328928" y="1636776"/>
                  </a:lnTo>
                  <a:lnTo>
                    <a:pt x="1316736" y="1667256"/>
                  </a:lnTo>
                  <a:lnTo>
                    <a:pt x="1295400" y="1726679"/>
                  </a:lnTo>
                  <a:lnTo>
                    <a:pt x="1289304" y="1744980"/>
                  </a:lnTo>
                  <a:lnTo>
                    <a:pt x="1316736" y="1754124"/>
                  </a:lnTo>
                  <a:lnTo>
                    <a:pt x="1322832" y="1735836"/>
                  </a:lnTo>
                  <a:lnTo>
                    <a:pt x="1344168" y="1676400"/>
                  </a:lnTo>
                  <a:lnTo>
                    <a:pt x="1354836" y="1647444"/>
                  </a:lnTo>
                  <a:close/>
                </a:path>
                <a:path w="4853940" h="4276725">
                  <a:moveTo>
                    <a:pt x="1406652" y="990587"/>
                  </a:moveTo>
                  <a:lnTo>
                    <a:pt x="1335024" y="986028"/>
                  </a:lnTo>
                  <a:lnTo>
                    <a:pt x="1293876" y="981456"/>
                  </a:lnTo>
                  <a:lnTo>
                    <a:pt x="1290828" y="1010412"/>
                  </a:lnTo>
                  <a:lnTo>
                    <a:pt x="1333500" y="1014971"/>
                  </a:lnTo>
                  <a:lnTo>
                    <a:pt x="1405128" y="1019556"/>
                  </a:lnTo>
                  <a:lnTo>
                    <a:pt x="1406652" y="990587"/>
                  </a:lnTo>
                  <a:close/>
                </a:path>
                <a:path w="4853940" h="4276725">
                  <a:moveTo>
                    <a:pt x="1438656" y="3889248"/>
                  </a:moveTo>
                  <a:lnTo>
                    <a:pt x="1414272" y="3845039"/>
                  </a:lnTo>
                  <a:lnTo>
                    <a:pt x="1389888" y="3793223"/>
                  </a:lnTo>
                  <a:lnTo>
                    <a:pt x="1388364" y="3788664"/>
                  </a:lnTo>
                  <a:lnTo>
                    <a:pt x="1360932" y="3799332"/>
                  </a:lnTo>
                  <a:lnTo>
                    <a:pt x="1412748" y="3902964"/>
                  </a:lnTo>
                  <a:lnTo>
                    <a:pt x="1438656" y="3889248"/>
                  </a:lnTo>
                  <a:close/>
                </a:path>
                <a:path w="4853940" h="4276725">
                  <a:moveTo>
                    <a:pt x="1438656" y="1467612"/>
                  </a:moveTo>
                  <a:lnTo>
                    <a:pt x="1412748" y="1453896"/>
                  </a:lnTo>
                  <a:lnTo>
                    <a:pt x="1388364" y="1501140"/>
                  </a:lnTo>
                  <a:lnTo>
                    <a:pt x="1363980" y="1554480"/>
                  </a:lnTo>
                  <a:lnTo>
                    <a:pt x="1362456" y="1557528"/>
                  </a:lnTo>
                  <a:lnTo>
                    <a:pt x="1388364" y="1568196"/>
                  </a:lnTo>
                  <a:lnTo>
                    <a:pt x="1389888" y="1565148"/>
                  </a:lnTo>
                  <a:lnTo>
                    <a:pt x="1414272" y="1513332"/>
                  </a:lnTo>
                  <a:lnTo>
                    <a:pt x="1438656" y="1467612"/>
                  </a:lnTo>
                  <a:close/>
                </a:path>
                <a:path w="4853940" h="4276725">
                  <a:moveTo>
                    <a:pt x="1546860" y="4053840"/>
                  </a:moveTo>
                  <a:lnTo>
                    <a:pt x="1524000" y="4024884"/>
                  </a:lnTo>
                  <a:lnTo>
                    <a:pt x="1495044" y="3983723"/>
                  </a:lnTo>
                  <a:lnTo>
                    <a:pt x="1481328" y="3962400"/>
                  </a:lnTo>
                  <a:lnTo>
                    <a:pt x="1456944" y="3977640"/>
                  </a:lnTo>
                  <a:lnTo>
                    <a:pt x="1472184" y="4000500"/>
                  </a:lnTo>
                  <a:lnTo>
                    <a:pt x="1501127" y="4041648"/>
                  </a:lnTo>
                  <a:lnTo>
                    <a:pt x="1524000" y="4072128"/>
                  </a:lnTo>
                  <a:lnTo>
                    <a:pt x="1546860" y="4053840"/>
                  </a:lnTo>
                  <a:close/>
                </a:path>
                <a:path w="4853940" h="4276725">
                  <a:moveTo>
                    <a:pt x="1548384" y="1303020"/>
                  </a:moveTo>
                  <a:lnTo>
                    <a:pt x="1525511" y="1286256"/>
                  </a:lnTo>
                  <a:lnTo>
                    <a:pt x="1501127" y="1316736"/>
                  </a:lnTo>
                  <a:lnTo>
                    <a:pt x="1470660" y="1357871"/>
                  </a:lnTo>
                  <a:lnTo>
                    <a:pt x="1458468" y="1379220"/>
                  </a:lnTo>
                  <a:lnTo>
                    <a:pt x="1481328" y="1394460"/>
                  </a:lnTo>
                  <a:lnTo>
                    <a:pt x="1495044" y="1373124"/>
                  </a:lnTo>
                  <a:lnTo>
                    <a:pt x="1524000" y="1333487"/>
                  </a:lnTo>
                  <a:lnTo>
                    <a:pt x="1548384" y="1303020"/>
                  </a:lnTo>
                  <a:close/>
                </a:path>
                <a:path w="4853940" h="4276725">
                  <a:moveTo>
                    <a:pt x="1552943" y="36576"/>
                  </a:moveTo>
                  <a:lnTo>
                    <a:pt x="1551419" y="9144"/>
                  </a:lnTo>
                  <a:lnTo>
                    <a:pt x="1513319" y="10668"/>
                  </a:lnTo>
                  <a:lnTo>
                    <a:pt x="1437132" y="15240"/>
                  </a:lnTo>
                  <a:lnTo>
                    <a:pt x="1438656" y="44196"/>
                  </a:lnTo>
                  <a:lnTo>
                    <a:pt x="1514843" y="39611"/>
                  </a:lnTo>
                  <a:lnTo>
                    <a:pt x="1552943" y="36576"/>
                  </a:lnTo>
                  <a:close/>
                </a:path>
                <a:path w="4853940" h="4276725">
                  <a:moveTo>
                    <a:pt x="1606296" y="1002779"/>
                  </a:moveTo>
                  <a:lnTo>
                    <a:pt x="1514843" y="998220"/>
                  </a:lnTo>
                  <a:lnTo>
                    <a:pt x="1491996" y="996696"/>
                  </a:lnTo>
                  <a:lnTo>
                    <a:pt x="1490472" y="1025652"/>
                  </a:lnTo>
                  <a:lnTo>
                    <a:pt x="1513319" y="1027176"/>
                  </a:lnTo>
                  <a:lnTo>
                    <a:pt x="1604772" y="1031748"/>
                  </a:lnTo>
                  <a:lnTo>
                    <a:pt x="1606296" y="1002779"/>
                  </a:lnTo>
                  <a:close/>
                </a:path>
                <a:path w="4853940" h="4276725">
                  <a:moveTo>
                    <a:pt x="1690116" y="4186428"/>
                  </a:moveTo>
                  <a:lnTo>
                    <a:pt x="1679435" y="4178808"/>
                  </a:lnTo>
                  <a:lnTo>
                    <a:pt x="1647444" y="4154424"/>
                  </a:lnTo>
                  <a:lnTo>
                    <a:pt x="1615427" y="4126992"/>
                  </a:lnTo>
                  <a:lnTo>
                    <a:pt x="1603235" y="4116324"/>
                  </a:lnTo>
                  <a:lnTo>
                    <a:pt x="1583436" y="4136123"/>
                  </a:lnTo>
                  <a:lnTo>
                    <a:pt x="1595628" y="4149852"/>
                  </a:lnTo>
                  <a:lnTo>
                    <a:pt x="1629143" y="4178808"/>
                  </a:lnTo>
                  <a:lnTo>
                    <a:pt x="1664208" y="4203192"/>
                  </a:lnTo>
                  <a:lnTo>
                    <a:pt x="1674876" y="4210812"/>
                  </a:lnTo>
                  <a:lnTo>
                    <a:pt x="1690116" y="4186428"/>
                  </a:lnTo>
                  <a:close/>
                </a:path>
                <a:path w="4853940" h="4276725">
                  <a:moveTo>
                    <a:pt x="1691627" y="1171956"/>
                  </a:moveTo>
                  <a:lnTo>
                    <a:pt x="1676400" y="1147572"/>
                  </a:lnTo>
                  <a:lnTo>
                    <a:pt x="1662684" y="1155179"/>
                  </a:lnTo>
                  <a:lnTo>
                    <a:pt x="1629143" y="1181087"/>
                  </a:lnTo>
                  <a:lnTo>
                    <a:pt x="1595628" y="1210056"/>
                  </a:lnTo>
                  <a:lnTo>
                    <a:pt x="1584960" y="1220724"/>
                  </a:lnTo>
                  <a:lnTo>
                    <a:pt x="1604772" y="1242060"/>
                  </a:lnTo>
                  <a:lnTo>
                    <a:pt x="1615427" y="1229868"/>
                  </a:lnTo>
                  <a:lnTo>
                    <a:pt x="1647444" y="1202436"/>
                  </a:lnTo>
                  <a:lnTo>
                    <a:pt x="1680972" y="1178052"/>
                  </a:lnTo>
                  <a:lnTo>
                    <a:pt x="1691627" y="1171956"/>
                  </a:lnTo>
                  <a:close/>
                </a:path>
                <a:path w="4853940" h="4276725">
                  <a:moveTo>
                    <a:pt x="1751076" y="1524"/>
                  </a:moveTo>
                  <a:lnTo>
                    <a:pt x="1636776" y="4572"/>
                  </a:lnTo>
                  <a:lnTo>
                    <a:pt x="1638300" y="33528"/>
                  </a:lnTo>
                  <a:lnTo>
                    <a:pt x="1751076" y="30480"/>
                  </a:lnTo>
                  <a:lnTo>
                    <a:pt x="1751076" y="1524"/>
                  </a:lnTo>
                  <a:close/>
                </a:path>
                <a:path w="4853940" h="4276725">
                  <a:moveTo>
                    <a:pt x="1805927" y="1007364"/>
                  </a:moveTo>
                  <a:lnTo>
                    <a:pt x="1700784" y="1005840"/>
                  </a:lnTo>
                  <a:lnTo>
                    <a:pt x="1691627" y="1005840"/>
                  </a:lnTo>
                  <a:lnTo>
                    <a:pt x="1690116" y="1034796"/>
                  </a:lnTo>
                  <a:lnTo>
                    <a:pt x="1700784" y="1034796"/>
                  </a:lnTo>
                  <a:lnTo>
                    <a:pt x="1805927" y="1036320"/>
                  </a:lnTo>
                  <a:lnTo>
                    <a:pt x="1805927" y="1007364"/>
                  </a:lnTo>
                  <a:close/>
                </a:path>
                <a:path w="4853940" h="4276725">
                  <a:moveTo>
                    <a:pt x="1869935" y="4247375"/>
                  </a:moveTo>
                  <a:lnTo>
                    <a:pt x="1850136" y="4245864"/>
                  </a:lnTo>
                  <a:lnTo>
                    <a:pt x="1815084" y="4239768"/>
                  </a:lnTo>
                  <a:lnTo>
                    <a:pt x="1780019" y="4230624"/>
                  </a:lnTo>
                  <a:lnTo>
                    <a:pt x="1763268" y="4224528"/>
                  </a:lnTo>
                  <a:lnTo>
                    <a:pt x="1752600" y="4250423"/>
                  </a:lnTo>
                  <a:lnTo>
                    <a:pt x="1772412" y="4258056"/>
                  </a:lnTo>
                  <a:lnTo>
                    <a:pt x="1810512" y="4268724"/>
                  </a:lnTo>
                  <a:lnTo>
                    <a:pt x="1848612" y="4274807"/>
                  </a:lnTo>
                  <a:lnTo>
                    <a:pt x="1868411" y="4276344"/>
                  </a:lnTo>
                  <a:lnTo>
                    <a:pt x="1869935" y="4247375"/>
                  </a:lnTo>
                  <a:close/>
                </a:path>
                <a:path w="4853940" h="4276725">
                  <a:moveTo>
                    <a:pt x="1952244" y="1524"/>
                  </a:moveTo>
                  <a:lnTo>
                    <a:pt x="1892808" y="0"/>
                  </a:lnTo>
                  <a:lnTo>
                    <a:pt x="1836420" y="1524"/>
                  </a:lnTo>
                  <a:lnTo>
                    <a:pt x="1837944" y="28956"/>
                  </a:lnTo>
                  <a:lnTo>
                    <a:pt x="1950720" y="28956"/>
                  </a:lnTo>
                  <a:lnTo>
                    <a:pt x="1952244" y="1524"/>
                  </a:lnTo>
                  <a:close/>
                </a:path>
                <a:path w="4853940" h="4276725">
                  <a:moveTo>
                    <a:pt x="1965960" y="1091171"/>
                  </a:moveTo>
                  <a:lnTo>
                    <a:pt x="1961388" y="1089660"/>
                  </a:lnTo>
                  <a:lnTo>
                    <a:pt x="1923288" y="1083564"/>
                  </a:lnTo>
                  <a:lnTo>
                    <a:pt x="1885188" y="1082040"/>
                  </a:lnTo>
                  <a:lnTo>
                    <a:pt x="1848612" y="1083564"/>
                  </a:lnTo>
                  <a:lnTo>
                    <a:pt x="1849374" y="1098042"/>
                  </a:lnTo>
                  <a:lnTo>
                    <a:pt x="1847088" y="1083564"/>
                  </a:lnTo>
                  <a:lnTo>
                    <a:pt x="1808988" y="1089660"/>
                  </a:lnTo>
                  <a:lnTo>
                    <a:pt x="1770888" y="1100328"/>
                  </a:lnTo>
                  <a:lnTo>
                    <a:pt x="1754111" y="1107948"/>
                  </a:lnTo>
                  <a:lnTo>
                    <a:pt x="1764792" y="1133856"/>
                  </a:lnTo>
                  <a:lnTo>
                    <a:pt x="1781543" y="1127760"/>
                  </a:lnTo>
                  <a:lnTo>
                    <a:pt x="1816608" y="1117079"/>
                  </a:lnTo>
                  <a:lnTo>
                    <a:pt x="1851660" y="1112520"/>
                  </a:lnTo>
                  <a:lnTo>
                    <a:pt x="1851634" y="1112393"/>
                  </a:lnTo>
                  <a:lnTo>
                    <a:pt x="1886712" y="1109472"/>
                  </a:lnTo>
                  <a:lnTo>
                    <a:pt x="1921764" y="1112520"/>
                  </a:lnTo>
                  <a:lnTo>
                    <a:pt x="1956816" y="1118616"/>
                  </a:lnTo>
                  <a:lnTo>
                    <a:pt x="1958327" y="1118616"/>
                  </a:lnTo>
                  <a:lnTo>
                    <a:pt x="1960880" y="1109472"/>
                  </a:lnTo>
                  <a:lnTo>
                    <a:pt x="1965960" y="1091171"/>
                  </a:lnTo>
                  <a:close/>
                </a:path>
                <a:path w="4853940" h="4276725">
                  <a:moveTo>
                    <a:pt x="2005584" y="1007364"/>
                  </a:moveTo>
                  <a:lnTo>
                    <a:pt x="1892808" y="1008888"/>
                  </a:lnTo>
                  <a:lnTo>
                    <a:pt x="1891284" y="1008888"/>
                  </a:lnTo>
                  <a:lnTo>
                    <a:pt x="1891284" y="1036320"/>
                  </a:lnTo>
                  <a:lnTo>
                    <a:pt x="1892808" y="1036320"/>
                  </a:lnTo>
                  <a:lnTo>
                    <a:pt x="2005584" y="1034796"/>
                  </a:lnTo>
                  <a:lnTo>
                    <a:pt x="2005584" y="1007364"/>
                  </a:lnTo>
                  <a:close/>
                </a:path>
                <a:path w="4853940" h="4276725">
                  <a:moveTo>
                    <a:pt x="2068068" y="4227576"/>
                  </a:moveTo>
                  <a:lnTo>
                    <a:pt x="2054352" y="4203192"/>
                  </a:lnTo>
                  <a:lnTo>
                    <a:pt x="2023872" y="4218432"/>
                  </a:lnTo>
                  <a:lnTo>
                    <a:pt x="1990344" y="4230624"/>
                  </a:lnTo>
                  <a:lnTo>
                    <a:pt x="1955292" y="4241292"/>
                  </a:lnTo>
                  <a:lnTo>
                    <a:pt x="1952244" y="4241292"/>
                  </a:lnTo>
                  <a:lnTo>
                    <a:pt x="1956816" y="4268724"/>
                  </a:lnTo>
                  <a:lnTo>
                    <a:pt x="1962912" y="4268724"/>
                  </a:lnTo>
                  <a:lnTo>
                    <a:pt x="2001012" y="4258056"/>
                  </a:lnTo>
                  <a:lnTo>
                    <a:pt x="2037588" y="4242816"/>
                  </a:lnTo>
                  <a:lnTo>
                    <a:pt x="2068068" y="4227576"/>
                  </a:lnTo>
                  <a:close/>
                </a:path>
                <a:path w="4853940" h="4276725">
                  <a:moveTo>
                    <a:pt x="2147316" y="1185672"/>
                  </a:moveTo>
                  <a:lnTo>
                    <a:pt x="2141220" y="1179576"/>
                  </a:lnTo>
                  <a:lnTo>
                    <a:pt x="2107692" y="1155179"/>
                  </a:lnTo>
                  <a:lnTo>
                    <a:pt x="2072627" y="1132332"/>
                  </a:lnTo>
                  <a:lnTo>
                    <a:pt x="2049780" y="1121664"/>
                  </a:lnTo>
                  <a:lnTo>
                    <a:pt x="2036064" y="1146048"/>
                  </a:lnTo>
                  <a:lnTo>
                    <a:pt x="2058911" y="1158240"/>
                  </a:lnTo>
                  <a:lnTo>
                    <a:pt x="2092452" y="1179576"/>
                  </a:lnTo>
                  <a:lnTo>
                    <a:pt x="2124443" y="1203960"/>
                  </a:lnTo>
                  <a:lnTo>
                    <a:pt x="2129028" y="1207008"/>
                  </a:lnTo>
                  <a:lnTo>
                    <a:pt x="2147316" y="1185672"/>
                  </a:lnTo>
                  <a:close/>
                </a:path>
                <a:path w="4853940" h="4276725">
                  <a:moveTo>
                    <a:pt x="2151888" y="4572"/>
                  </a:moveTo>
                  <a:lnTo>
                    <a:pt x="2037588" y="1524"/>
                  </a:lnTo>
                  <a:lnTo>
                    <a:pt x="2037588" y="30480"/>
                  </a:lnTo>
                  <a:lnTo>
                    <a:pt x="2150364" y="33528"/>
                  </a:lnTo>
                  <a:lnTo>
                    <a:pt x="2151888" y="4572"/>
                  </a:lnTo>
                  <a:close/>
                </a:path>
                <a:path w="4853940" h="4276725">
                  <a:moveTo>
                    <a:pt x="2206752" y="1030224"/>
                  </a:moveTo>
                  <a:lnTo>
                    <a:pt x="2205228" y="1001268"/>
                  </a:lnTo>
                  <a:lnTo>
                    <a:pt x="2177796" y="1002779"/>
                  </a:lnTo>
                  <a:lnTo>
                    <a:pt x="2090928" y="1005840"/>
                  </a:lnTo>
                  <a:lnTo>
                    <a:pt x="2092452" y="1034796"/>
                  </a:lnTo>
                  <a:lnTo>
                    <a:pt x="2179320" y="1031748"/>
                  </a:lnTo>
                  <a:lnTo>
                    <a:pt x="2206752" y="1030224"/>
                  </a:lnTo>
                  <a:close/>
                </a:path>
                <a:path w="4853940" h="4276725">
                  <a:moveTo>
                    <a:pt x="2225027" y="4098023"/>
                  </a:moveTo>
                  <a:lnTo>
                    <a:pt x="2203704" y="4078224"/>
                  </a:lnTo>
                  <a:lnTo>
                    <a:pt x="2186927" y="4096512"/>
                  </a:lnTo>
                  <a:lnTo>
                    <a:pt x="2156460" y="4128516"/>
                  </a:lnTo>
                  <a:lnTo>
                    <a:pt x="2124443" y="4155948"/>
                  </a:lnTo>
                  <a:lnTo>
                    <a:pt x="2122919" y="4155948"/>
                  </a:lnTo>
                  <a:lnTo>
                    <a:pt x="2141220" y="4178808"/>
                  </a:lnTo>
                  <a:lnTo>
                    <a:pt x="2142744" y="4177284"/>
                  </a:lnTo>
                  <a:lnTo>
                    <a:pt x="2176272" y="4148328"/>
                  </a:lnTo>
                  <a:lnTo>
                    <a:pt x="2208276" y="4116324"/>
                  </a:lnTo>
                  <a:lnTo>
                    <a:pt x="2225027" y="4098023"/>
                  </a:lnTo>
                  <a:close/>
                </a:path>
                <a:path w="4853940" h="4276725">
                  <a:moveTo>
                    <a:pt x="2284476" y="1335024"/>
                  </a:moveTo>
                  <a:lnTo>
                    <a:pt x="2270760" y="1316736"/>
                  </a:lnTo>
                  <a:lnTo>
                    <a:pt x="2240280" y="1277112"/>
                  </a:lnTo>
                  <a:lnTo>
                    <a:pt x="2211311" y="1245108"/>
                  </a:lnTo>
                  <a:lnTo>
                    <a:pt x="2189988" y="1264920"/>
                  </a:lnTo>
                  <a:lnTo>
                    <a:pt x="2218944" y="1296924"/>
                  </a:lnTo>
                  <a:lnTo>
                    <a:pt x="2247900" y="1333487"/>
                  </a:lnTo>
                  <a:lnTo>
                    <a:pt x="2260092" y="1351788"/>
                  </a:lnTo>
                  <a:lnTo>
                    <a:pt x="2284476" y="1335024"/>
                  </a:lnTo>
                  <a:close/>
                </a:path>
                <a:path w="4853940" h="4276725">
                  <a:moveTo>
                    <a:pt x="2342388" y="3931907"/>
                  </a:moveTo>
                  <a:lnTo>
                    <a:pt x="2318004" y="3918191"/>
                  </a:lnTo>
                  <a:lnTo>
                    <a:pt x="2304288" y="3941064"/>
                  </a:lnTo>
                  <a:lnTo>
                    <a:pt x="2276856" y="3985260"/>
                  </a:lnTo>
                  <a:lnTo>
                    <a:pt x="2255520" y="4012692"/>
                  </a:lnTo>
                  <a:lnTo>
                    <a:pt x="2279904" y="4029456"/>
                  </a:lnTo>
                  <a:lnTo>
                    <a:pt x="2299716" y="4000500"/>
                  </a:lnTo>
                  <a:lnTo>
                    <a:pt x="2328672" y="3954780"/>
                  </a:lnTo>
                  <a:lnTo>
                    <a:pt x="2342388" y="3931907"/>
                  </a:lnTo>
                  <a:close/>
                </a:path>
                <a:path w="4853940" h="4276725">
                  <a:moveTo>
                    <a:pt x="2351519" y="15240"/>
                  </a:moveTo>
                  <a:lnTo>
                    <a:pt x="2270760" y="10668"/>
                  </a:lnTo>
                  <a:lnTo>
                    <a:pt x="2237219" y="9144"/>
                  </a:lnTo>
                  <a:lnTo>
                    <a:pt x="2235708" y="38087"/>
                  </a:lnTo>
                  <a:lnTo>
                    <a:pt x="2269236" y="39611"/>
                  </a:lnTo>
                  <a:lnTo>
                    <a:pt x="2350008" y="44196"/>
                  </a:lnTo>
                  <a:lnTo>
                    <a:pt x="2351519" y="15240"/>
                  </a:lnTo>
                  <a:close/>
                </a:path>
                <a:path w="4853940" h="4276725">
                  <a:moveTo>
                    <a:pt x="2386584" y="1508760"/>
                  </a:moveTo>
                  <a:lnTo>
                    <a:pt x="2382012" y="1501140"/>
                  </a:lnTo>
                  <a:lnTo>
                    <a:pt x="2356104" y="1450848"/>
                  </a:lnTo>
                  <a:lnTo>
                    <a:pt x="2331720" y="1408176"/>
                  </a:lnTo>
                  <a:lnTo>
                    <a:pt x="2307336" y="1421879"/>
                  </a:lnTo>
                  <a:lnTo>
                    <a:pt x="2331720" y="1464564"/>
                  </a:lnTo>
                  <a:lnTo>
                    <a:pt x="2357628" y="1513332"/>
                  </a:lnTo>
                  <a:lnTo>
                    <a:pt x="2360676" y="1522476"/>
                  </a:lnTo>
                  <a:lnTo>
                    <a:pt x="2386584" y="1508760"/>
                  </a:lnTo>
                  <a:close/>
                </a:path>
                <a:path w="4853940" h="4276725">
                  <a:moveTo>
                    <a:pt x="2406396" y="1018032"/>
                  </a:moveTo>
                  <a:lnTo>
                    <a:pt x="2403335" y="989076"/>
                  </a:lnTo>
                  <a:lnTo>
                    <a:pt x="2290572" y="996696"/>
                  </a:lnTo>
                  <a:lnTo>
                    <a:pt x="2292096" y="1025652"/>
                  </a:lnTo>
                  <a:lnTo>
                    <a:pt x="2406396" y="1018032"/>
                  </a:lnTo>
                  <a:close/>
                </a:path>
                <a:path w="4853940" h="4276725">
                  <a:moveTo>
                    <a:pt x="2430780" y="3752075"/>
                  </a:moveTo>
                  <a:lnTo>
                    <a:pt x="2404872" y="3739896"/>
                  </a:lnTo>
                  <a:lnTo>
                    <a:pt x="2382012" y="3793223"/>
                  </a:lnTo>
                  <a:lnTo>
                    <a:pt x="2357628" y="3843528"/>
                  </a:lnTo>
                  <a:lnTo>
                    <a:pt x="2383536" y="3855707"/>
                  </a:lnTo>
                  <a:lnTo>
                    <a:pt x="2407920" y="3803891"/>
                  </a:lnTo>
                  <a:lnTo>
                    <a:pt x="2430780" y="3752075"/>
                  </a:lnTo>
                  <a:close/>
                </a:path>
                <a:path w="4853940" h="4276725">
                  <a:moveTo>
                    <a:pt x="2464308" y="1694688"/>
                  </a:moveTo>
                  <a:lnTo>
                    <a:pt x="2455164" y="1667256"/>
                  </a:lnTo>
                  <a:lnTo>
                    <a:pt x="2432304" y="1609344"/>
                  </a:lnTo>
                  <a:lnTo>
                    <a:pt x="2423160" y="1588008"/>
                  </a:lnTo>
                  <a:lnTo>
                    <a:pt x="2397252" y="1598676"/>
                  </a:lnTo>
                  <a:lnTo>
                    <a:pt x="2406396" y="1620012"/>
                  </a:lnTo>
                  <a:lnTo>
                    <a:pt x="2427719" y="1677924"/>
                  </a:lnTo>
                  <a:lnTo>
                    <a:pt x="2438400" y="1705356"/>
                  </a:lnTo>
                  <a:lnTo>
                    <a:pt x="2464308" y="1694688"/>
                  </a:lnTo>
                  <a:close/>
                </a:path>
                <a:path w="4853940" h="4276725">
                  <a:moveTo>
                    <a:pt x="2499360" y="3561575"/>
                  </a:moveTo>
                  <a:lnTo>
                    <a:pt x="2471928" y="3553968"/>
                  </a:lnTo>
                  <a:lnTo>
                    <a:pt x="2468880" y="3560064"/>
                  </a:lnTo>
                  <a:lnTo>
                    <a:pt x="2449068" y="3622548"/>
                  </a:lnTo>
                  <a:lnTo>
                    <a:pt x="2435352" y="3660648"/>
                  </a:lnTo>
                  <a:lnTo>
                    <a:pt x="2462784" y="3671316"/>
                  </a:lnTo>
                  <a:lnTo>
                    <a:pt x="2476500" y="3631692"/>
                  </a:lnTo>
                  <a:lnTo>
                    <a:pt x="2496312" y="3569208"/>
                  </a:lnTo>
                  <a:lnTo>
                    <a:pt x="2499360" y="3561575"/>
                  </a:lnTo>
                  <a:close/>
                </a:path>
                <a:path w="4853940" h="4276725">
                  <a:moveTo>
                    <a:pt x="2523744" y="1886712"/>
                  </a:moveTo>
                  <a:lnTo>
                    <a:pt x="2516111" y="1854708"/>
                  </a:lnTo>
                  <a:lnTo>
                    <a:pt x="2496312" y="1789176"/>
                  </a:lnTo>
                  <a:lnTo>
                    <a:pt x="2491727" y="1776971"/>
                  </a:lnTo>
                  <a:lnTo>
                    <a:pt x="2465819" y="1786128"/>
                  </a:lnTo>
                  <a:lnTo>
                    <a:pt x="2468880" y="1798320"/>
                  </a:lnTo>
                  <a:lnTo>
                    <a:pt x="2488692" y="1862328"/>
                  </a:lnTo>
                  <a:lnTo>
                    <a:pt x="2496312" y="1894332"/>
                  </a:lnTo>
                  <a:lnTo>
                    <a:pt x="2523744" y="1886712"/>
                  </a:lnTo>
                  <a:close/>
                </a:path>
                <a:path w="4853940" h="4276725">
                  <a:moveTo>
                    <a:pt x="2549652" y="3366516"/>
                  </a:moveTo>
                  <a:lnTo>
                    <a:pt x="2520696" y="3361944"/>
                  </a:lnTo>
                  <a:lnTo>
                    <a:pt x="2520696" y="3363468"/>
                  </a:lnTo>
                  <a:lnTo>
                    <a:pt x="2505456" y="3430524"/>
                  </a:lnTo>
                  <a:lnTo>
                    <a:pt x="2494788" y="3471672"/>
                  </a:lnTo>
                  <a:lnTo>
                    <a:pt x="2522220" y="3479292"/>
                  </a:lnTo>
                  <a:lnTo>
                    <a:pt x="2532888" y="3436607"/>
                  </a:lnTo>
                  <a:lnTo>
                    <a:pt x="2549652" y="3368040"/>
                  </a:lnTo>
                  <a:lnTo>
                    <a:pt x="2549652" y="3366516"/>
                  </a:lnTo>
                  <a:close/>
                </a:path>
                <a:path w="4853940" h="4276725">
                  <a:moveTo>
                    <a:pt x="2552700" y="32004"/>
                  </a:moveTo>
                  <a:lnTo>
                    <a:pt x="2538984" y="30480"/>
                  </a:lnTo>
                  <a:lnTo>
                    <a:pt x="2452116" y="22860"/>
                  </a:lnTo>
                  <a:lnTo>
                    <a:pt x="2438400" y="21336"/>
                  </a:lnTo>
                  <a:lnTo>
                    <a:pt x="2435352" y="50279"/>
                  </a:lnTo>
                  <a:lnTo>
                    <a:pt x="2449068" y="51803"/>
                  </a:lnTo>
                  <a:lnTo>
                    <a:pt x="2535936" y="59436"/>
                  </a:lnTo>
                  <a:lnTo>
                    <a:pt x="2549652" y="60960"/>
                  </a:lnTo>
                  <a:lnTo>
                    <a:pt x="2552700" y="32004"/>
                  </a:lnTo>
                  <a:close/>
                </a:path>
                <a:path w="4853940" h="4276725">
                  <a:moveTo>
                    <a:pt x="2567927" y="2083308"/>
                  </a:moveTo>
                  <a:lnTo>
                    <a:pt x="2563368" y="2060448"/>
                  </a:lnTo>
                  <a:lnTo>
                    <a:pt x="2548128" y="1988820"/>
                  </a:lnTo>
                  <a:lnTo>
                    <a:pt x="2545080" y="1970532"/>
                  </a:lnTo>
                  <a:lnTo>
                    <a:pt x="2516111" y="1978152"/>
                  </a:lnTo>
                  <a:lnTo>
                    <a:pt x="2520696" y="1996440"/>
                  </a:lnTo>
                  <a:lnTo>
                    <a:pt x="2535936" y="2065020"/>
                  </a:lnTo>
                  <a:lnTo>
                    <a:pt x="2538984" y="2089404"/>
                  </a:lnTo>
                  <a:lnTo>
                    <a:pt x="2567927" y="2083308"/>
                  </a:lnTo>
                  <a:close/>
                </a:path>
                <a:path w="4853940" h="4276725">
                  <a:moveTo>
                    <a:pt x="2584704" y="3169907"/>
                  </a:moveTo>
                  <a:lnTo>
                    <a:pt x="2557272" y="3165348"/>
                  </a:lnTo>
                  <a:lnTo>
                    <a:pt x="2548128" y="3221723"/>
                  </a:lnTo>
                  <a:lnTo>
                    <a:pt x="2537460" y="3278124"/>
                  </a:lnTo>
                  <a:lnTo>
                    <a:pt x="2566416" y="3282696"/>
                  </a:lnTo>
                  <a:lnTo>
                    <a:pt x="2584704" y="3169907"/>
                  </a:lnTo>
                  <a:close/>
                </a:path>
                <a:path w="4853940" h="4276725">
                  <a:moveTo>
                    <a:pt x="2596896" y="2281428"/>
                  </a:moveTo>
                  <a:lnTo>
                    <a:pt x="2587752" y="2206752"/>
                  </a:lnTo>
                  <a:lnTo>
                    <a:pt x="2581656" y="2168652"/>
                  </a:lnTo>
                  <a:lnTo>
                    <a:pt x="2554211" y="2173224"/>
                  </a:lnTo>
                  <a:lnTo>
                    <a:pt x="2558796" y="2209800"/>
                  </a:lnTo>
                  <a:lnTo>
                    <a:pt x="2569464" y="2286000"/>
                  </a:lnTo>
                  <a:lnTo>
                    <a:pt x="2596896" y="2282952"/>
                  </a:lnTo>
                  <a:lnTo>
                    <a:pt x="2596896" y="2281428"/>
                  </a:lnTo>
                  <a:close/>
                </a:path>
                <a:path w="4853940" h="4276725">
                  <a:moveTo>
                    <a:pt x="2606027" y="999744"/>
                  </a:moveTo>
                  <a:lnTo>
                    <a:pt x="2602992" y="970788"/>
                  </a:lnTo>
                  <a:lnTo>
                    <a:pt x="2535936" y="978395"/>
                  </a:lnTo>
                  <a:lnTo>
                    <a:pt x="2488692" y="981456"/>
                  </a:lnTo>
                  <a:lnTo>
                    <a:pt x="2491727" y="1010412"/>
                  </a:lnTo>
                  <a:lnTo>
                    <a:pt x="2606027" y="999744"/>
                  </a:lnTo>
                  <a:close/>
                </a:path>
                <a:path w="4853940" h="4276725">
                  <a:moveTo>
                    <a:pt x="2607564" y="2970276"/>
                  </a:moveTo>
                  <a:lnTo>
                    <a:pt x="2580119" y="2967228"/>
                  </a:lnTo>
                  <a:lnTo>
                    <a:pt x="2569464" y="3073908"/>
                  </a:lnTo>
                  <a:lnTo>
                    <a:pt x="2567927" y="3079991"/>
                  </a:lnTo>
                  <a:lnTo>
                    <a:pt x="2596896" y="3084576"/>
                  </a:lnTo>
                  <a:lnTo>
                    <a:pt x="2596896" y="3076956"/>
                  </a:lnTo>
                  <a:lnTo>
                    <a:pt x="2606027" y="2999232"/>
                  </a:lnTo>
                  <a:lnTo>
                    <a:pt x="2607564" y="2970276"/>
                  </a:lnTo>
                  <a:close/>
                </a:path>
                <a:path w="4853940" h="4276725">
                  <a:moveTo>
                    <a:pt x="2615184" y="2482596"/>
                  </a:moveTo>
                  <a:lnTo>
                    <a:pt x="2612136" y="2436876"/>
                  </a:lnTo>
                  <a:lnTo>
                    <a:pt x="2606027" y="2368296"/>
                  </a:lnTo>
                  <a:lnTo>
                    <a:pt x="2577084" y="2369820"/>
                  </a:lnTo>
                  <a:lnTo>
                    <a:pt x="2583180" y="2439924"/>
                  </a:lnTo>
                  <a:lnTo>
                    <a:pt x="2586228" y="2484107"/>
                  </a:lnTo>
                  <a:lnTo>
                    <a:pt x="2615184" y="2482596"/>
                  </a:lnTo>
                  <a:close/>
                </a:path>
                <a:path w="4853940" h="4276725">
                  <a:moveTo>
                    <a:pt x="2618219" y="2769108"/>
                  </a:moveTo>
                  <a:lnTo>
                    <a:pt x="2590800" y="2769108"/>
                  </a:lnTo>
                  <a:lnTo>
                    <a:pt x="2587752" y="2840723"/>
                  </a:lnTo>
                  <a:lnTo>
                    <a:pt x="2584704" y="2881884"/>
                  </a:lnTo>
                  <a:lnTo>
                    <a:pt x="2613660" y="2883408"/>
                  </a:lnTo>
                  <a:lnTo>
                    <a:pt x="2616708" y="2842260"/>
                  </a:lnTo>
                  <a:lnTo>
                    <a:pt x="2618219" y="2769108"/>
                  </a:lnTo>
                  <a:close/>
                </a:path>
                <a:path w="4853940" h="4276725">
                  <a:moveTo>
                    <a:pt x="2619756" y="2596896"/>
                  </a:moveTo>
                  <a:lnTo>
                    <a:pt x="2618219" y="2567940"/>
                  </a:lnTo>
                  <a:lnTo>
                    <a:pt x="2589276" y="2569464"/>
                  </a:lnTo>
                  <a:lnTo>
                    <a:pt x="2590800" y="2598407"/>
                  </a:lnTo>
                  <a:lnTo>
                    <a:pt x="2592311" y="2679192"/>
                  </a:lnTo>
                  <a:lnTo>
                    <a:pt x="2590800" y="2683764"/>
                  </a:lnTo>
                  <a:lnTo>
                    <a:pt x="2619756" y="2683764"/>
                  </a:lnTo>
                  <a:lnTo>
                    <a:pt x="2619756" y="2596896"/>
                  </a:lnTo>
                  <a:close/>
                </a:path>
                <a:path w="4853940" h="4276725">
                  <a:moveTo>
                    <a:pt x="2750820" y="56388"/>
                  </a:moveTo>
                  <a:lnTo>
                    <a:pt x="2708148" y="50279"/>
                  </a:lnTo>
                  <a:lnTo>
                    <a:pt x="2638044" y="41148"/>
                  </a:lnTo>
                  <a:lnTo>
                    <a:pt x="2633472" y="70104"/>
                  </a:lnTo>
                  <a:lnTo>
                    <a:pt x="2705100" y="79248"/>
                  </a:lnTo>
                  <a:lnTo>
                    <a:pt x="2747772" y="83820"/>
                  </a:lnTo>
                  <a:lnTo>
                    <a:pt x="2750820" y="56388"/>
                  </a:lnTo>
                  <a:close/>
                </a:path>
                <a:path w="4853940" h="4276725">
                  <a:moveTo>
                    <a:pt x="2804160" y="973836"/>
                  </a:moveTo>
                  <a:lnTo>
                    <a:pt x="2801112" y="944880"/>
                  </a:lnTo>
                  <a:lnTo>
                    <a:pt x="2784348" y="947928"/>
                  </a:lnTo>
                  <a:lnTo>
                    <a:pt x="2703576" y="958596"/>
                  </a:lnTo>
                  <a:lnTo>
                    <a:pt x="2688336" y="960120"/>
                  </a:lnTo>
                  <a:lnTo>
                    <a:pt x="2691384" y="989076"/>
                  </a:lnTo>
                  <a:lnTo>
                    <a:pt x="2708148" y="987552"/>
                  </a:lnTo>
                  <a:lnTo>
                    <a:pt x="2788920" y="975360"/>
                  </a:lnTo>
                  <a:lnTo>
                    <a:pt x="2804160" y="973836"/>
                  </a:lnTo>
                  <a:close/>
                </a:path>
                <a:path w="4853940" h="4276725">
                  <a:moveTo>
                    <a:pt x="2948940" y="86868"/>
                  </a:moveTo>
                  <a:lnTo>
                    <a:pt x="2944368" y="86868"/>
                  </a:lnTo>
                  <a:lnTo>
                    <a:pt x="2868168" y="73152"/>
                  </a:lnTo>
                  <a:lnTo>
                    <a:pt x="2836164" y="68580"/>
                  </a:lnTo>
                  <a:lnTo>
                    <a:pt x="2831592" y="97536"/>
                  </a:lnTo>
                  <a:lnTo>
                    <a:pt x="2863596" y="102095"/>
                  </a:lnTo>
                  <a:lnTo>
                    <a:pt x="2939796" y="114287"/>
                  </a:lnTo>
                  <a:lnTo>
                    <a:pt x="2944368" y="115811"/>
                  </a:lnTo>
                  <a:lnTo>
                    <a:pt x="2948940" y="86868"/>
                  </a:lnTo>
                  <a:close/>
                </a:path>
                <a:path w="4853940" h="4276725">
                  <a:moveTo>
                    <a:pt x="3002280" y="940295"/>
                  </a:moveTo>
                  <a:lnTo>
                    <a:pt x="2997708" y="911352"/>
                  </a:lnTo>
                  <a:lnTo>
                    <a:pt x="2939796" y="922020"/>
                  </a:lnTo>
                  <a:lnTo>
                    <a:pt x="2884919" y="932688"/>
                  </a:lnTo>
                  <a:lnTo>
                    <a:pt x="2889504" y="960120"/>
                  </a:lnTo>
                  <a:lnTo>
                    <a:pt x="2944368" y="950976"/>
                  </a:lnTo>
                  <a:lnTo>
                    <a:pt x="3002280" y="940295"/>
                  </a:lnTo>
                  <a:close/>
                </a:path>
                <a:path w="4853940" h="4276725">
                  <a:moveTo>
                    <a:pt x="3145536" y="129540"/>
                  </a:moveTo>
                  <a:lnTo>
                    <a:pt x="3089148" y="115811"/>
                  </a:lnTo>
                  <a:lnTo>
                    <a:pt x="3034284" y="103632"/>
                  </a:lnTo>
                  <a:lnTo>
                    <a:pt x="3028188" y="132588"/>
                  </a:lnTo>
                  <a:lnTo>
                    <a:pt x="3083052" y="143256"/>
                  </a:lnTo>
                  <a:lnTo>
                    <a:pt x="3139440" y="156972"/>
                  </a:lnTo>
                  <a:lnTo>
                    <a:pt x="3145536" y="129540"/>
                  </a:lnTo>
                  <a:close/>
                </a:path>
                <a:path w="4853940" h="4276725">
                  <a:moveTo>
                    <a:pt x="3198876" y="894588"/>
                  </a:moveTo>
                  <a:lnTo>
                    <a:pt x="3191256" y="867156"/>
                  </a:lnTo>
                  <a:lnTo>
                    <a:pt x="3151619" y="877824"/>
                  </a:lnTo>
                  <a:lnTo>
                    <a:pt x="3083052" y="893064"/>
                  </a:lnTo>
                  <a:lnTo>
                    <a:pt x="3080004" y="894588"/>
                  </a:lnTo>
                  <a:lnTo>
                    <a:pt x="3086100" y="922020"/>
                  </a:lnTo>
                  <a:lnTo>
                    <a:pt x="3089148" y="922020"/>
                  </a:lnTo>
                  <a:lnTo>
                    <a:pt x="3157728" y="905256"/>
                  </a:lnTo>
                  <a:lnTo>
                    <a:pt x="3198876" y="894588"/>
                  </a:lnTo>
                  <a:close/>
                </a:path>
                <a:path w="4853940" h="4276725">
                  <a:moveTo>
                    <a:pt x="3339084" y="182880"/>
                  </a:moveTo>
                  <a:lnTo>
                    <a:pt x="3285744" y="166103"/>
                  </a:lnTo>
                  <a:lnTo>
                    <a:pt x="3229356" y="149352"/>
                  </a:lnTo>
                  <a:lnTo>
                    <a:pt x="3221736" y="178295"/>
                  </a:lnTo>
                  <a:lnTo>
                    <a:pt x="3278111" y="193548"/>
                  </a:lnTo>
                  <a:lnTo>
                    <a:pt x="3331464" y="210312"/>
                  </a:lnTo>
                  <a:lnTo>
                    <a:pt x="3339084" y="182880"/>
                  </a:lnTo>
                  <a:close/>
                </a:path>
                <a:path w="4853940" h="4276725">
                  <a:moveTo>
                    <a:pt x="3366516" y="1786128"/>
                  </a:moveTo>
                  <a:lnTo>
                    <a:pt x="3342132" y="1770888"/>
                  </a:lnTo>
                  <a:lnTo>
                    <a:pt x="3337560" y="1778508"/>
                  </a:lnTo>
                  <a:lnTo>
                    <a:pt x="3328416" y="1796796"/>
                  </a:lnTo>
                  <a:lnTo>
                    <a:pt x="3322320" y="1813560"/>
                  </a:lnTo>
                  <a:lnTo>
                    <a:pt x="3316224" y="1833372"/>
                  </a:lnTo>
                  <a:lnTo>
                    <a:pt x="3313176" y="1851660"/>
                  </a:lnTo>
                  <a:lnTo>
                    <a:pt x="3311652" y="1871472"/>
                  </a:lnTo>
                  <a:lnTo>
                    <a:pt x="3313176" y="1888236"/>
                  </a:lnTo>
                  <a:lnTo>
                    <a:pt x="3342132" y="1886712"/>
                  </a:lnTo>
                  <a:lnTo>
                    <a:pt x="3340608" y="1869948"/>
                  </a:lnTo>
                  <a:lnTo>
                    <a:pt x="3342132" y="1853184"/>
                  </a:lnTo>
                  <a:lnTo>
                    <a:pt x="3345180" y="1837944"/>
                  </a:lnTo>
                  <a:lnTo>
                    <a:pt x="3349752" y="1822704"/>
                  </a:lnTo>
                  <a:lnTo>
                    <a:pt x="3355848" y="1805940"/>
                  </a:lnTo>
                  <a:lnTo>
                    <a:pt x="3363468" y="1790700"/>
                  </a:lnTo>
                  <a:lnTo>
                    <a:pt x="3366516" y="1786128"/>
                  </a:lnTo>
                  <a:close/>
                </a:path>
                <a:path w="4853940" h="4276725">
                  <a:moveTo>
                    <a:pt x="3390900" y="836676"/>
                  </a:moveTo>
                  <a:lnTo>
                    <a:pt x="3381756" y="810768"/>
                  </a:lnTo>
                  <a:lnTo>
                    <a:pt x="3336036" y="825995"/>
                  </a:lnTo>
                  <a:lnTo>
                    <a:pt x="3278111" y="844296"/>
                  </a:lnTo>
                  <a:lnTo>
                    <a:pt x="3273552" y="844296"/>
                  </a:lnTo>
                  <a:lnTo>
                    <a:pt x="3281172" y="873252"/>
                  </a:lnTo>
                  <a:lnTo>
                    <a:pt x="3285744" y="871728"/>
                  </a:lnTo>
                  <a:lnTo>
                    <a:pt x="3345180" y="853440"/>
                  </a:lnTo>
                  <a:lnTo>
                    <a:pt x="3390900" y="836676"/>
                  </a:lnTo>
                  <a:close/>
                </a:path>
                <a:path w="4853940" h="4276725">
                  <a:moveTo>
                    <a:pt x="3427476" y="2022348"/>
                  </a:moveTo>
                  <a:lnTo>
                    <a:pt x="3395472" y="1993392"/>
                  </a:lnTo>
                  <a:lnTo>
                    <a:pt x="3361944" y="1949196"/>
                  </a:lnTo>
                  <a:lnTo>
                    <a:pt x="3358896" y="1941576"/>
                  </a:lnTo>
                  <a:lnTo>
                    <a:pt x="3332988" y="1953768"/>
                  </a:lnTo>
                  <a:lnTo>
                    <a:pt x="3361944" y="1997964"/>
                  </a:lnTo>
                  <a:lnTo>
                    <a:pt x="3392424" y="2029968"/>
                  </a:lnTo>
                  <a:lnTo>
                    <a:pt x="3409188" y="2045208"/>
                  </a:lnTo>
                  <a:lnTo>
                    <a:pt x="3427476" y="2023872"/>
                  </a:lnTo>
                  <a:lnTo>
                    <a:pt x="3427476" y="2022348"/>
                  </a:lnTo>
                  <a:close/>
                </a:path>
                <a:path w="4853940" h="4276725">
                  <a:moveTo>
                    <a:pt x="3509772" y="1662684"/>
                  </a:moveTo>
                  <a:lnTo>
                    <a:pt x="3497580" y="1636776"/>
                  </a:lnTo>
                  <a:lnTo>
                    <a:pt x="3491484" y="1639824"/>
                  </a:lnTo>
                  <a:lnTo>
                    <a:pt x="3468624" y="1653540"/>
                  </a:lnTo>
                  <a:lnTo>
                    <a:pt x="3447288" y="1667256"/>
                  </a:lnTo>
                  <a:lnTo>
                    <a:pt x="3427476" y="1680972"/>
                  </a:lnTo>
                  <a:lnTo>
                    <a:pt x="3400044" y="1703832"/>
                  </a:lnTo>
                  <a:lnTo>
                    <a:pt x="3418332" y="1725168"/>
                  </a:lnTo>
                  <a:lnTo>
                    <a:pt x="3427476" y="1717548"/>
                  </a:lnTo>
                  <a:lnTo>
                    <a:pt x="3444240" y="1703832"/>
                  </a:lnTo>
                  <a:lnTo>
                    <a:pt x="3464052" y="1690116"/>
                  </a:lnTo>
                  <a:lnTo>
                    <a:pt x="3483864" y="1677924"/>
                  </a:lnTo>
                  <a:lnTo>
                    <a:pt x="3506724" y="1664208"/>
                  </a:lnTo>
                  <a:lnTo>
                    <a:pt x="3509772" y="1662684"/>
                  </a:lnTo>
                  <a:close/>
                </a:path>
                <a:path w="4853940" h="4276725">
                  <a:moveTo>
                    <a:pt x="3528060" y="256032"/>
                  </a:moveTo>
                  <a:lnTo>
                    <a:pt x="3503676" y="243840"/>
                  </a:lnTo>
                  <a:lnTo>
                    <a:pt x="3453384" y="224028"/>
                  </a:lnTo>
                  <a:lnTo>
                    <a:pt x="3421380" y="210312"/>
                  </a:lnTo>
                  <a:lnTo>
                    <a:pt x="3410712" y="237744"/>
                  </a:lnTo>
                  <a:lnTo>
                    <a:pt x="3444240" y="249936"/>
                  </a:lnTo>
                  <a:lnTo>
                    <a:pt x="3493008" y="269748"/>
                  </a:lnTo>
                  <a:lnTo>
                    <a:pt x="3515868" y="281940"/>
                  </a:lnTo>
                  <a:lnTo>
                    <a:pt x="3528060" y="256032"/>
                  </a:lnTo>
                  <a:close/>
                </a:path>
                <a:path w="4853940" h="4276725">
                  <a:moveTo>
                    <a:pt x="3576828" y="757428"/>
                  </a:moveTo>
                  <a:lnTo>
                    <a:pt x="3563112" y="731520"/>
                  </a:lnTo>
                  <a:lnTo>
                    <a:pt x="3535680" y="746760"/>
                  </a:lnTo>
                  <a:lnTo>
                    <a:pt x="3461004" y="780288"/>
                  </a:lnTo>
                  <a:lnTo>
                    <a:pt x="3471672" y="806196"/>
                  </a:lnTo>
                  <a:lnTo>
                    <a:pt x="3503676" y="792480"/>
                  </a:lnTo>
                  <a:lnTo>
                    <a:pt x="3549396" y="771144"/>
                  </a:lnTo>
                  <a:lnTo>
                    <a:pt x="3576828" y="757428"/>
                  </a:lnTo>
                  <a:close/>
                </a:path>
                <a:path w="4853940" h="4276725">
                  <a:moveTo>
                    <a:pt x="3598164" y="2118360"/>
                  </a:moveTo>
                  <a:lnTo>
                    <a:pt x="3553968" y="2100072"/>
                  </a:lnTo>
                  <a:lnTo>
                    <a:pt x="3529584" y="2087880"/>
                  </a:lnTo>
                  <a:lnTo>
                    <a:pt x="3506724" y="2075688"/>
                  </a:lnTo>
                  <a:lnTo>
                    <a:pt x="3496056" y="2071116"/>
                  </a:lnTo>
                  <a:lnTo>
                    <a:pt x="3482340" y="2095500"/>
                  </a:lnTo>
                  <a:lnTo>
                    <a:pt x="3493008" y="2101596"/>
                  </a:lnTo>
                  <a:lnTo>
                    <a:pt x="3541776" y="2125980"/>
                  </a:lnTo>
                  <a:lnTo>
                    <a:pt x="3569208" y="2138172"/>
                  </a:lnTo>
                  <a:lnTo>
                    <a:pt x="3587496" y="2144268"/>
                  </a:lnTo>
                  <a:lnTo>
                    <a:pt x="3598164" y="2118360"/>
                  </a:lnTo>
                  <a:close/>
                </a:path>
                <a:path w="4853940" h="4276725">
                  <a:moveTo>
                    <a:pt x="3694176" y="1591056"/>
                  </a:moveTo>
                  <a:lnTo>
                    <a:pt x="3685032" y="1563624"/>
                  </a:lnTo>
                  <a:lnTo>
                    <a:pt x="3656076" y="1572768"/>
                  </a:lnTo>
                  <a:lnTo>
                    <a:pt x="3625596" y="1581912"/>
                  </a:lnTo>
                  <a:lnTo>
                    <a:pt x="3596640" y="1592580"/>
                  </a:lnTo>
                  <a:lnTo>
                    <a:pt x="3576828" y="1600200"/>
                  </a:lnTo>
                  <a:lnTo>
                    <a:pt x="3585972" y="1627632"/>
                  </a:lnTo>
                  <a:lnTo>
                    <a:pt x="3607308" y="1618488"/>
                  </a:lnTo>
                  <a:lnTo>
                    <a:pt x="3634740" y="1609344"/>
                  </a:lnTo>
                  <a:lnTo>
                    <a:pt x="3665220" y="1600200"/>
                  </a:lnTo>
                  <a:lnTo>
                    <a:pt x="3694176" y="1591056"/>
                  </a:lnTo>
                  <a:close/>
                </a:path>
                <a:path w="4853940" h="4276725">
                  <a:moveTo>
                    <a:pt x="3700272" y="364236"/>
                  </a:moveTo>
                  <a:lnTo>
                    <a:pt x="3694176" y="358140"/>
                  </a:lnTo>
                  <a:lnTo>
                    <a:pt x="3663696" y="333756"/>
                  </a:lnTo>
                  <a:lnTo>
                    <a:pt x="3628644" y="310896"/>
                  </a:lnTo>
                  <a:lnTo>
                    <a:pt x="3604260" y="295656"/>
                  </a:lnTo>
                  <a:lnTo>
                    <a:pt x="3590544" y="320040"/>
                  </a:lnTo>
                  <a:lnTo>
                    <a:pt x="3614928" y="335280"/>
                  </a:lnTo>
                  <a:lnTo>
                    <a:pt x="3646932" y="356603"/>
                  </a:lnTo>
                  <a:lnTo>
                    <a:pt x="3675888" y="379476"/>
                  </a:lnTo>
                  <a:lnTo>
                    <a:pt x="3680460" y="384048"/>
                  </a:lnTo>
                  <a:lnTo>
                    <a:pt x="3700272" y="364236"/>
                  </a:lnTo>
                  <a:close/>
                </a:path>
                <a:path w="4853940" h="4276725">
                  <a:moveTo>
                    <a:pt x="3738372" y="633971"/>
                  </a:moveTo>
                  <a:lnTo>
                    <a:pt x="3717036" y="615696"/>
                  </a:lnTo>
                  <a:lnTo>
                    <a:pt x="3700272" y="635495"/>
                  </a:lnTo>
                  <a:lnTo>
                    <a:pt x="3675888" y="658368"/>
                  </a:lnTo>
                  <a:lnTo>
                    <a:pt x="3646932" y="681228"/>
                  </a:lnTo>
                  <a:lnTo>
                    <a:pt x="3634740" y="688848"/>
                  </a:lnTo>
                  <a:lnTo>
                    <a:pt x="3651504" y="711695"/>
                  </a:lnTo>
                  <a:lnTo>
                    <a:pt x="3665220" y="702564"/>
                  </a:lnTo>
                  <a:lnTo>
                    <a:pt x="3695700" y="679704"/>
                  </a:lnTo>
                  <a:lnTo>
                    <a:pt x="3721608" y="653796"/>
                  </a:lnTo>
                  <a:lnTo>
                    <a:pt x="3738372" y="633971"/>
                  </a:lnTo>
                  <a:close/>
                </a:path>
                <a:path w="4853940" h="4276725">
                  <a:moveTo>
                    <a:pt x="3784092" y="516636"/>
                  </a:moveTo>
                  <a:lnTo>
                    <a:pt x="3781755" y="496824"/>
                  </a:lnTo>
                  <a:lnTo>
                    <a:pt x="3781044" y="490728"/>
                  </a:lnTo>
                  <a:lnTo>
                    <a:pt x="3781044" y="489204"/>
                  </a:lnTo>
                  <a:lnTo>
                    <a:pt x="3776561" y="473964"/>
                  </a:lnTo>
                  <a:lnTo>
                    <a:pt x="3773411" y="463296"/>
                  </a:lnTo>
                  <a:lnTo>
                    <a:pt x="3773411" y="461772"/>
                  </a:lnTo>
                  <a:lnTo>
                    <a:pt x="3766959" y="448056"/>
                  </a:lnTo>
                  <a:lnTo>
                    <a:pt x="3761232" y="435864"/>
                  </a:lnTo>
                  <a:lnTo>
                    <a:pt x="3759708" y="434340"/>
                  </a:lnTo>
                  <a:lnTo>
                    <a:pt x="3758184" y="431279"/>
                  </a:lnTo>
                  <a:lnTo>
                    <a:pt x="3733800" y="446532"/>
                  </a:lnTo>
                  <a:lnTo>
                    <a:pt x="3735311" y="449580"/>
                  </a:lnTo>
                  <a:lnTo>
                    <a:pt x="3735311" y="448056"/>
                  </a:lnTo>
                  <a:lnTo>
                    <a:pt x="3747516" y="473964"/>
                  </a:lnTo>
                  <a:lnTo>
                    <a:pt x="3745992" y="470903"/>
                  </a:lnTo>
                  <a:lnTo>
                    <a:pt x="3753612" y="496824"/>
                  </a:lnTo>
                  <a:lnTo>
                    <a:pt x="3752088" y="493776"/>
                  </a:lnTo>
                  <a:lnTo>
                    <a:pt x="3754945" y="518160"/>
                  </a:lnTo>
                  <a:lnTo>
                    <a:pt x="3752088" y="542544"/>
                  </a:lnTo>
                  <a:lnTo>
                    <a:pt x="3753612" y="541020"/>
                  </a:lnTo>
                  <a:lnTo>
                    <a:pt x="3752088" y="544068"/>
                  </a:lnTo>
                  <a:lnTo>
                    <a:pt x="3779520" y="551688"/>
                  </a:lnTo>
                  <a:lnTo>
                    <a:pt x="3781044" y="548640"/>
                  </a:lnTo>
                  <a:lnTo>
                    <a:pt x="3781044" y="545579"/>
                  </a:lnTo>
                  <a:lnTo>
                    <a:pt x="3781577" y="541020"/>
                  </a:lnTo>
                  <a:lnTo>
                    <a:pt x="3784092" y="519671"/>
                  </a:lnTo>
                  <a:lnTo>
                    <a:pt x="3784092" y="516636"/>
                  </a:lnTo>
                  <a:close/>
                </a:path>
                <a:path w="4853940" h="4276725">
                  <a:moveTo>
                    <a:pt x="3787140" y="2171700"/>
                  </a:moveTo>
                  <a:lnTo>
                    <a:pt x="3758184" y="2165604"/>
                  </a:lnTo>
                  <a:lnTo>
                    <a:pt x="3694176" y="2150364"/>
                  </a:lnTo>
                  <a:lnTo>
                    <a:pt x="3677412" y="2144268"/>
                  </a:lnTo>
                  <a:lnTo>
                    <a:pt x="3669792" y="2171700"/>
                  </a:lnTo>
                  <a:lnTo>
                    <a:pt x="3686556" y="2177796"/>
                  </a:lnTo>
                  <a:lnTo>
                    <a:pt x="3718560" y="2185416"/>
                  </a:lnTo>
                  <a:lnTo>
                    <a:pt x="3752088" y="2193036"/>
                  </a:lnTo>
                  <a:lnTo>
                    <a:pt x="3782568" y="2199132"/>
                  </a:lnTo>
                  <a:lnTo>
                    <a:pt x="3787140" y="2171700"/>
                  </a:lnTo>
                  <a:close/>
                </a:path>
                <a:path w="4853940" h="4276725">
                  <a:moveTo>
                    <a:pt x="3887724" y="1552956"/>
                  </a:moveTo>
                  <a:lnTo>
                    <a:pt x="3884676" y="1525524"/>
                  </a:lnTo>
                  <a:lnTo>
                    <a:pt x="3855720" y="1528572"/>
                  </a:lnTo>
                  <a:lnTo>
                    <a:pt x="3785616" y="1540764"/>
                  </a:lnTo>
                  <a:lnTo>
                    <a:pt x="3770376" y="1543812"/>
                  </a:lnTo>
                  <a:lnTo>
                    <a:pt x="3776472" y="1571244"/>
                  </a:lnTo>
                  <a:lnTo>
                    <a:pt x="3791712" y="1568196"/>
                  </a:lnTo>
                  <a:lnTo>
                    <a:pt x="3825240" y="1562100"/>
                  </a:lnTo>
                  <a:lnTo>
                    <a:pt x="3860292" y="1557528"/>
                  </a:lnTo>
                  <a:lnTo>
                    <a:pt x="3887724" y="1552956"/>
                  </a:lnTo>
                  <a:close/>
                </a:path>
                <a:path w="4853940" h="4276725">
                  <a:moveTo>
                    <a:pt x="3983736" y="2196084"/>
                  </a:moveTo>
                  <a:lnTo>
                    <a:pt x="3968496" y="2194560"/>
                  </a:lnTo>
                  <a:lnTo>
                    <a:pt x="3895344" y="2188464"/>
                  </a:lnTo>
                  <a:lnTo>
                    <a:pt x="3870960" y="2185416"/>
                  </a:lnTo>
                  <a:lnTo>
                    <a:pt x="3867912" y="2212848"/>
                  </a:lnTo>
                  <a:lnTo>
                    <a:pt x="3892296" y="2217420"/>
                  </a:lnTo>
                  <a:lnTo>
                    <a:pt x="3966972" y="2223516"/>
                  </a:lnTo>
                  <a:lnTo>
                    <a:pt x="3982212" y="2225040"/>
                  </a:lnTo>
                  <a:lnTo>
                    <a:pt x="3983736" y="2196084"/>
                  </a:lnTo>
                  <a:close/>
                </a:path>
                <a:path w="4853940" h="4276725">
                  <a:moveTo>
                    <a:pt x="4085844" y="1513332"/>
                  </a:moveTo>
                  <a:lnTo>
                    <a:pt x="4043172" y="1513332"/>
                  </a:lnTo>
                  <a:lnTo>
                    <a:pt x="3970020" y="1516380"/>
                  </a:lnTo>
                  <a:lnTo>
                    <a:pt x="3971544" y="1545336"/>
                  </a:lnTo>
                  <a:lnTo>
                    <a:pt x="4044696" y="1542288"/>
                  </a:lnTo>
                  <a:lnTo>
                    <a:pt x="4085844" y="1542288"/>
                  </a:lnTo>
                  <a:lnTo>
                    <a:pt x="4085844" y="1513332"/>
                  </a:lnTo>
                  <a:close/>
                </a:path>
                <a:path w="4853940" h="4276725">
                  <a:moveTo>
                    <a:pt x="4183380" y="2225040"/>
                  </a:moveTo>
                  <a:lnTo>
                    <a:pt x="4181856" y="2196084"/>
                  </a:lnTo>
                  <a:lnTo>
                    <a:pt x="4158996" y="2197608"/>
                  </a:lnTo>
                  <a:lnTo>
                    <a:pt x="4120896" y="2199132"/>
                  </a:lnTo>
                  <a:lnTo>
                    <a:pt x="4069080" y="2199132"/>
                  </a:lnTo>
                  <a:lnTo>
                    <a:pt x="4069080" y="2228088"/>
                  </a:lnTo>
                  <a:lnTo>
                    <a:pt x="4082796" y="2228088"/>
                  </a:lnTo>
                  <a:lnTo>
                    <a:pt x="4160520" y="2225040"/>
                  </a:lnTo>
                  <a:lnTo>
                    <a:pt x="4183380" y="2225040"/>
                  </a:lnTo>
                  <a:close/>
                </a:path>
                <a:path w="4853940" h="4276725">
                  <a:moveTo>
                    <a:pt x="4287012" y="1525524"/>
                  </a:moveTo>
                  <a:lnTo>
                    <a:pt x="4273296" y="1524000"/>
                  </a:lnTo>
                  <a:lnTo>
                    <a:pt x="4236720" y="1519428"/>
                  </a:lnTo>
                  <a:lnTo>
                    <a:pt x="4198620" y="1516380"/>
                  </a:lnTo>
                  <a:lnTo>
                    <a:pt x="4172712" y="1514856"/>
                  </a:lnTo>
                  <a:lnTo>
                    <a:pt x="4169664" y="1543812"/>
                  </a:lnTo>
                  <a:lnTo>
                    <a:pt x="4197096" y="1545336"/>
                  </a:lnTo>
                  <a:lnTo>
                    <a:pt x="4233672" y="1548384"/>
                  </a:lnTo>
                  <a:lnTo>
                    <a:pt x="4282440" y="1554480"/>
                  </a:lnTo>
                  <a:lnTo>
                    <a:pt x="4287012" y="1525524"/>
                  </a:lnTo>
                  <a:close/>
                </a:path>
                <a:path w="4853940" h="4276725">
                  <a:moveTo>
                    <a:pt x="4384548" y="2199132"/>
                  </a:moveTo>
                  <a:lnTo>
                    <a:pt x="4378452" y="2171700"/>
                  </a:lnTo>
                  <a:lnTo>
                    <a:pt x="4373880" y="2171700"/>
                  </a:lnTo>
                  <a:lnTo>
                    <a:pt x="4305300" y="2183892"/>
                  </a:lnTo>
                  <a:lnTo>
                    <a:pt x="4270248" y="2188464"/>
                  </a:lnTo>
                  <a:lnTo>
                    <a:pt x="4267200" y="2188464"/>
                  </a:lnTo>
                  <a:lnTo>
                    <a:pt x="4270248" y="2217420"/>
                  </a:lnTo>
                  <a:lnTo>
                    <a:pt x="4273296" y="2217420"/>
                  </a:lnTo>
                  <a:lnTo>
                    <a:pt x="4309872" y="2211324"/>
                  </a:lnTo>
                  <a:lnTo>
                    <a:pt x="4344924" y="2206752"/>
                  </a:lnTo>
                  <a:lnTo>
                    <a:pt x="4379976" y="2200656"/>
                  </a:lnTo>
                  <a:lnTo>
                    <a:pt x="4384548" y="2199132"/>
                  </a:lnTo>
                  <a:close/>
                </a:path>
                <a:path w="4853940" h="4276725">
                  <a:moveTo>
                    <a:pt x="4485132" y="1565148"/>
                  </a:moveTo>
                  <a:lnTo>
                    <a:pt x="4479036" y="1563624"/>
                  </a:lnTo>
                  <a:lnTo>
                    <a:pt x="4447032" y="1554480"/>
                  </a:lnTo>
                  <a:lnTo>
                    <a:pt x="4413504" y="1546860"/>
                  </a:lnTo>
                  <a:lnTo>
                    <a:pt x="4379976" y="1540764"/>
                  </a:lnTo>
                  <a:lnTo>
                    <a:pt x="4372356" y="1539240"/>
                  </a:lnTo>
                  <a:lnTo>
                    <a:pt x="4367784" y="1566672"/>
                  </a:lnTo>
                  <a:lnTo>
                    <a:pt x="4375404" y="1568196"/>
                  </a:lnTo>
                  <a:lnTo>
                    <a:pt x="4407408" y="1575816"/>
                  </a:lnTo>
                  <a:lnTo>
                    <a:pt x="4440936" y="1583436"/>
                  </a:lnTo>
                  <a:lnTo>
                    <a:pt x="4477512" y="1592580"/>
                  </a:lnTo>
                  <a:lnTo>
                    <a:pt x="4485132" y="1565148"/>
                  </a:lnTo>
                  <a:close/>
                </a:path>
                <a:path w="4853940" h="4276725">
                  <a:moveTo>
                    <a:pt x="4579620" y="2144268"/>
                  </a:moveTo>
                  <a:lnTo>
                    <a:pt x="4568952" y="2118360"/>
                  </a:lnTo>
                  <a:lnTo>
                    <a:pt x="4558284" y="2121408"/>
                  </a:lnTo>
                  <a:lnTo>
                    <a:pt x="4530852" y="2132076"/>
                  </a:lnTo>
                  <a:lnTo>
                    <a:pt x="4501896" y="2141220"/>
                  </a:lnTo>
                  <a:lnTo>
                    <a:pt x="4471416" y="2150364"/>
                  </a:lnTo>
                  <a:lnTo>
                    <a:pt x="4462272" y="2151888"/>
                  </a:lnTo>
                  <a:lnTo>
                    <a:pt x="4468368" y="2180844"/>
                  </a:lnTo>
                  <a:lnTo>
                    <a:pt x="4511040" y="2168652"/>
                  </a:lnTo>
                  <a:lnTo>
                    <a:pt x="4539996" y="2157984"/>
                  </a:lnTo>
                  <a:lnTo>
                    <a:pt x="4568952" y="2148840"/>
                  </a:lnTo>
                  <a:lnTo>
                    <a:pt x="4579620" y="2144268"/>
                  </a:lnTo>
                  <a:close/>
                </a:path>
                <a:path w="4853940" h="4276725">
                  <a:moveTo>
                    <a:pt x="4672584" y="1639824"/>
                  </a:moveTo>
                  <a:lnTo>
                    <a:pt x="4649724" y="1627632"/>
                  </a:lnTo>
                  <a:lnTo>
                    <a:pt x="4623816" y="1615440"/>
                  </a:lnTo>
                  <a:lnTo>
                    <a:pt x="4596384" y="1603248"/>
                  </a:lnTo>
                  <a:lnTo>
                    <a:pt x="4568952" y="1592580"/>
                  </a:lnTo>
                  <a:lnTo>
                    <a:pt x="4567428" y="1591056"/>
                  </a:lnTo>
                  <a:lnTo>
                    <a:pt x="4558284" y="1618488"/>
                  </a:lnTo>
                  <a:lnTo>
                    <a:pt x="4559808" y="1618488"/>
                  </a:lnTo>
                  <a:lnTo>
                    <a:pt x="4585716" y="1629156"/>
                  </a:lnTo>
                  <a:lnTo>
                    <a:pt x="4611624" y="1641348"/>
                  </a:lnTo>
                  <a:lnTo>
                    <a:pt x="4637532" y="1652016"/>
                  </a:lnTo>
                  <a:lnTo>
                    <a:pt x="4660392" y="1664208"/>
                  </a:lnTo>
                  <a:lnTo>
                    <a:pt x="4672584" y="1639824"/>
                  </a:lnTo>
                  <a:close/>
                </a:path>
                <a:path w="4853940" h="4276725">
                  <a:moveTo>
                    <a:pt x="4756404" y="2045208"/>
                  </a:moveTo>
                  <a:lnTo>
                    <a:pt x="4739640" y="2022348"/>
                  </a:lnTo>
                  <a:lnTo>
                    <a:pt x="4721352" y="2037588"/>
                  </a:lnTo>
                  <a:lnTo>
                    <a:pt x="4701540" y="2049780"/>
                  </a:lnTo>
                  <a:lnTo>
                    <a:pt x="4681728" y="2063496"/>
                  </a:lnTo>
                  <a:lnTo>
                    <a:pt x="4658868" y="2075688"/>
                  </a:lnTo>
                  <a:lnTo>
                    <a:pt x="4645152" y="2083308"/>
                  </a:lnTo>
                  <a:lnTo>
                    <a:pt x="4658868" y="2109216"/>
                  </a:lnTo>
                  <a:lnTo>
                    <a:pt x="4674108" y="2101596"/>
                  </a:lnTo>
                  <a:lnTo>
                    <a:pt x="4696968" y="2087880"/>
                  </a:lnTo>
                  <a:lnTo>
                    <a:pt x="4718304" y="2074164"/>
                  </a:lnTo>
                  <a:lnTo>
                    <a:pt x="4738116" y="2058924"/>
                  </a:lnTo>
                  <a:lnTo>
                    <a:pt x="4756404" y="2045208"/>
                  </a:lnTo>
                  <a:close/>
                </a:path>
                <a:path w="4853940" h="4276725">
                  <a:moveTo>
                    <a:pt x="4826508" y="1775460"/>
                  </a:moveTo>
                  <a:lnTo>
                    <a:pt x="4817364" y="1760220"/>
                  </a:lnTo>
                  <a:lnTo>
                    <a:pt x="4789932" y="1726692"/>
                  </a:lnTo>
                  <a:lnTo>
                    <a:pt x="4774692" y="1711452"/>
                  </a:lnTo>
                  <a:lnTo>
                    <a:pt x="4747260" y="1688592"/>
                  </a:lnTo>
                  <a:lnTo>
                    <a:pt x="4728972" y="1709928"/>
                  </a:lnTo>
                  <a:lnTo>
                    <a:pt x="4739640" y="1717548"/>
                  </a:lnTo>
                  <a:lnTo>
                    <a:pt x="4754880" y="1732788"/>
                  </a:lnTo>
                  <a:lnTo>
                    <a:pt x="4770120" y="1746504"/>
                  </a:lnTo>
                  <a:lnTo>
                    <a:pt x="4794504" y="1776984"/>
                  </a:lnTo>
                  <a:lnTo>
                    <a:pt x="4802124" y="1790700"/>
                  </a:lnTo>
                  <a:lnTo>
                    <a:pt x="4826508" y="1775460"/>
                  </a:lnTo>
                  <a:close/>
                </a:path>
                <a:path w="4853940" h="4276725">
                  <a:moveTo>
                    <a:pt x="4853940" y="1863852"/>
                  </a:moveTo>
                  <a:lnTo>
                    <a:pt x="4824984" y="1865376"/>
                  </a:lnTo>
                  <a:lnTo>
                    <a:pt x="4824984" y="1886712"/>
                  </a:lnTo>
                  <a:lnTo>
                    <a:pt x="4821936" y="1903476"/>
                  </a:lnTo>
                  <a:lnTo>
                    <a:pt x="4817364" y="1918716"/>
                  </a:lnTo>
                  <a:lnTo>
                    <a:pt x="4811268" y="1933956"/>
                  </a:lnTo>
                  <a:lnTo>
                    <a:pt x="4803648" y="1949196"/>
                  </a:lnTo>
                  <a:lnTo>
                    <a:pt x="4794504" y="1964436"/>
                  </a:lnTo>
                  <a:lnTo>
                    <a:pt x="4817364" y="1979676"/>
                  </a:lnTo>
                  <a:lnTo>
                    <a:pt x="4837176" y="1944624"/>
                  </a:lnTo>
                  <a:lnTo>
                    <a:pt x="4849368" y="1908048"/>
                  </a:lnTo>
                  <a:lnTo>
                    <a:pt x="4853940" y="1869948"/>
                  </a:lnTo>
                  <a:lnTo>
                    <a:pt x="4853940" y="1863852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2047" y="6871149"/>
            <a:ext cx="104076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3</a:t>
            </a:r>
            <a:r>
              <a:rPr sz="1400" spc="-5" dirty="0">
                <a:latin typeface="Tahoma"/>
                <a:cs typeface="Tahoma"/>
              </a:rPr>
              <a:t>-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uling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95916" y="6871149"/>
            <a:ext cx="17526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395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Time</a:t>
            </a:r>
            <a:r>
              <a:rPr spc="-5" dirty="0"/>
              <a:t> Quantum</a:t>
            </a:r>
            <a:r>
              <a:rPr spc="15" dirty="0"/>
              <a:t> </a:t>
            </a:r>
            <a:r>
              <a:rPr spc="-10" dirty="0"/>
              <a:t>and</a:t>
            </a:r>
            <a:r>
              <a:rPr spc="40" dirty="0"/>
              <a:t> </a:t>
            </a:r>
            <a:r>
              <a:rPr spc="-5" dirty="0"/>
              <a:t>Context</a:t>
            </a:r>
            <a:r>
              <a:rPr dirty="0"/>
              <a:t> </a:t>
            </a:r>
            <a:r>
              <a:rPr spc="-5" dirty="0"/>
              <a:t>Switch </a:t>
            </a:r>
            <a:r>
              <a:rPr spc="-1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9288"/>
            <a:ext cx="7856220" cy="7302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35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Quantum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–q-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should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large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compared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context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switch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254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Quantum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–q-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usually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10ms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100ms,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context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switch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&lt;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10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usec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652" y="2878835"/>
            <a:ext cx="8008619" cy="31668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0345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Round</a:t>
            </a:r>
            <a:r>
              <a:rPr spc="-65" dirty="0"/>
              <a:t> </a:t>
            </a:r>
            <a:r>
              <a:rPr spc="-5" dirty="0"/>
              <a:t>Robin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7943850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Low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average</a:t>
            </a:r>
            <a:r>
              <a:rPr sz="2100" dirty="0">
                <a:latin typeface="Tahoma"/>
                <a:cs typeface="Tahoma"/>
              </a:rPr>
              <a:t> waiting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time</a:t>
            </a:r>
            <a:r>
              <a:rPr sz="2100" dirty="0">
                <a:latin typeface="Tahoma"/>
                <a:cs typeface="Tahoma"/>
              </a:rPr>
              <a:t> when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job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lengths vary</a:t>
            </a:r>
            <a:endParaRPr sz="21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Example: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Three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5" dirty="0">
                <a:latin typeface="Tahoma"/>
                <a:cs typeface="Tahoma"/>
              </a:rPr>
              <a:t> service</a:t>
            </a:r>
            <a:r>
              <a:rPr sz="2100" dirty="0">
                <a:latin typeface="Tahoma"/>
                <a:cs typeface="Tahoma"/>
              </a:rPr>
              <a:t> times: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A=100,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B=1,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C=2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2259" y="2959129"/>
            <a:ext cx="1829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9255" algn="l"/>
                <a:tab pos="844550" algn="l"/>
                <a:tab pos="1299845" algn="l"/>
                <a:tab pos="1677035" algn="l"/>
              </a:tabLst>
            </a:pP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1	2	3	4	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8804" y="2959129"/>
            <a:ext cx="4419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spc="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84147" y="3302508"/>
            <a:ext cx="8083550" cy="826135"/>
            <a:chOff x="1184147" y="3302508"/>
            <a:chExt cx="8083550" cy="826135"/>
          </a:xfrm>
        </p:grpSpPr>
        <p:sp>
          <p:nvSpPr>
            <p:cNvPr id="7" name="object 7"/>
            <p:cNvSpPr/>
            <p:nvPr/>
          </p:nvSpPr>
          <p:spPr>
            <a:xfrm>
              <a:off x="1336548" y="3308603"/>
              <a:ext cx="7924800" cy="685800"/>
            </a:xfrm>
            <a:custGeom>
              <a:avLst/>
              <a:gdLst/>
              <a:ahLst/>
              <a:cxnLst/>
              <a:rect l="l" t="t" r="r" b="b"/>
              <a:pathLst>
                <a:path w="7924800" h="685800">
                  <a:moveTo>
                    <a:pt x="792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7924800" y="0"/>
                  </a:lnTo>
                  <a:lnTo>
                    <a:pt x="7924800" y="685800"/>
                  </a:lnTo>
                  <a:close/>
                </a:path>
              </a:pathLst>
            </a:custGeom>
            <a:solidFill>
              <a:srgbClr val="FFA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8928" y="3302508"/>
              <a:ext cx="7938770" cy="698500"/>
            </a:xfrm>
            <a:custGeom>
              <a:avLst/>
              <a:gdLst/>
              <a:ahLst/>
              <a:cxnLst/>
              <a:rect l="l" t="t" r="r" b="b"/>
              <a:pathLst>
                <a:path w="7938770" h="698500">
                  <a:moveTo>
                    <a:pt x="7938516" y="697992"/>
                  </a:moveTo>
                  <a:lnTo>
                    <a:pt x="0" y="697992"/>
                  </a:lnTo>
                  <a:lnTo>
                    <a:pt x="0" y="0"/>
                  </a:lnTo>
                  <a:lnTo>
                    <a:pt x="7938516" y="0"/>
                  </a:lnTo>
                  <a:lnTo>
                    <a:pt x="7938516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685800"/>
                  </a:lnTo>
                  <a:lnTo>
                    <a:pt x="7620" y="685800"/>
                  </a:lnTo>
                  <a:lnTo>
                    <a:pt x="13716" y="691896"/>
                  </a:lnTo>
                  <a:lnTo>
                    <a:pt x="7938516" y="691896"/>
                  </a:lnTo>
                  <a:lnTo>
                    <a:pt x="7938516" y="697992"/>
                  </a:lnTo>
                  <a:close/>
                </a:path>
                <a:path w="7938770" h="69850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7938770" h="698500">
                  <a:moveTo>
                    <a:pt x="79248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7924800" y="6096"/>
                  </a:lnTo>
                  <a:lnTo>
                    <a:pt x="7924800" y="12192"/>
                  </a:lnTo>
                  <a:close/>
                </a:path>
                <a:path w="7938770" h="698500">
                  <a:moveTo>
                    <a:pt x="7924800" y="691896"/>
                  </a:moveTo>
                  <a:lnTo>
                    <a:pt x="7924800" y="6096"/>
                  </a:lnTo>
                  <a:lnTo>
                    <a:pt x="7932420" y="12192"/>
                  </a:lnTo>
                  <a:lnTo>
                    <a:pt x="7938516" y="12192"/>
                  </a:lnTo>
                  <a:lnTo>
                    <a:pt x="7938516" y="685800"/>
                  </a:lnTo>
                  <a:lnTo>
                    <a:pt x="7932420" y="685800"/>
                  </a:lnTo>
                  <a:lnTo>
                    <a:pt x="7924800" y="691896"/>
                  </a:lnTo>
                  <a:close/>
                </a:path>
                <a:path w="7938770" h="698500">
                  <a:moveTo>
                    <a:pt x="7938516" y="12192"/>
                  </a:moveTo>
                  <a:lnTo>
                    <a:pt x="7932420" y="12192"/>
                  </a:lnTo>
                  <a:lnTo>
                    <a:pt x="7924800" y="6096"/>
                  </a:lnTo>
                  <a:lnTo>
                    <a:pt x="7938516" y="6096"/>
                  </a:lnTo>
                  <a:lnTo>
                    <a:pt x="7938516" y="12192"/>
                  </a:lnTo>
                  <a:close/>
                </a:path>
                <a:path w="7938770" h="698500">
                  <a:moveTo>
                    <a:pt x="13716" y="691896"/>
                  </a:moveTo>
                  <a:lnTo>
                    <a:pt x="7620" y="685800"/>
                  </a:lnTo>
                  <a:lnTo>
                    <a:pt x="13716" y="685800"/>
                  </a:lnTo>
                  <a:lnTo>
                    <a:pt x="13716" y="691896"/>
                  </a:lnTo>
                  <a:close/>
                </a:path>
                <a:path w="7938770" h="698500">
                  <a:moveTo>
                    <a:pt x="7924800" y="691896"/>
                  </a:moveTo>
                  <a:lnTo>
                    <a:pt x="13716" y="691896"/>
                  </a:lnTo>
                  <a:lnTo>
                    <a:pt x="13716" y="685800"/>
                  </a:lnTo>
                  <a:lnTo>
                    <a:pt x="7924800" y="685800"/>
                  </a:lnTo>
                  <a:lnTo>
                    <a:pt x="7924800" y="691896"/>
                  </a:lnTo>
                  <a:close/>
                </a:path>
                <a:path w="7938770" h="698500">
                  <a:moveTo>
                    <a:pt x="7938516" y="691896"/>
                  </a:moveTo>
                  <a:lnTo>
                    <a:pt x="7924800" y="691896"/>
                  </a:lnTo>
                  <a:lnTo>
                    <a:pt x="7932420" y="685800"/>
                  </a:lnTo>
                  <a:lnTo>
                    <a:pt x="7938516" y="685800"/>
                  </a:lnTo>
                  <a:lnTo>
                    <a:pt x="7938516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4147" y="4014216"/>
              <a:ext cx="8001000" cy="114300"/>
            </a:xfrm>
            <a:custGeom>
              <a:avLst/>
              <a:gdLst/>
              <a:ahLst/>
              <a:cxnLst/>
              <a:rect l="l" t="t" r="r" b="b"/>
              <a:pathLst>
                <a:path w="8001000" h="114300">
                  <a:moveTo>
                    <a:pt x="7886700" y="114300"/>
                  </a:moveTo>
                  <a:lnTo>
                    <a:pt x="7886700" y="0"/>
                  </a:lnTo>
                  <a:lnTo>
                    <a:pt x="7963929" y="38100"/>
                  </a:lnTo>
                  <a:lnTo>
                    <a:pt x="7904988" y="38100"/>
                  </a:lnTo>
                  <a:lnTo>
                    <a:pt x="7904988" y="76200"/>
                  </a:lnTo>
                  <a:lnTo>
                    <a:pt x="7961897" y="76200"/>
                  </a:lnTo>
                  <a:lnTo>
                    <a:pt x="7886700" y="114300"/>
                  </a:lnTo>
                  <a:close/>
                </a:path>
                <a:path w="8001000" h="114300">
                  <a:moveTo>
                    <a:pt x="7886700" y="76200"/>
                  </a:moveTo>
                  <a:lnTo>
                    <a:pt x="0" y="76200"/>
                  </a:lnTo>
                  <a:lnTo>
                    <a:pt x="0" y="38100"/>
                  </a:lnTo>
                  <a:lnTo>
                    <a:pt x="7886700" y="38100"/>
                  </a:lnTo>
                  <a:lnTo>
                    <a:pt x="7886700" y="76200"/>
                  </a:lnTo>
                  <a:close/>
                </a:path>
                <a:path w="8001000" h="114300">
                  <a:moveTo>
                    <a:pt x="7961897" y="76200"/>
                  </a:moveTo>
                  <a:lnTo>
                    <a:pt x="7904988" y="76200"/>
                  </a:lnTo>
                  <a:lnTo>
                    <a:pt x="7904988" y="38100"/>
                  </a:lnTo>
                  <a:lnTo>
                    <a:pt x="7963929" y="38100"/>
                  </a:lnTo>
                  <a:lnTo>
                    <a:pt x="8001000" y="56388"/>
                  </a:lnTo>
                  <a:lnTo>
                    <a:pt x="7961897" y="76200"/>
                  </a:lnTo>
                  <a:close/>
                </a:path>
              </a:pathLst>
            </a:custGeom>
            <a:solidFill>
              <a:srgbClr val="0F0C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0584" y="4092982"/>
            <a:ext cx="5336540" cy="20186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Average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waiting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59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</a:t>
            </a:r>
            <a:r>
              <a:rPr sz="1900" spc="-10" dirty="0">
                <a:latin typeface="Tahoma"/>
                <a:cs typeface="Tahoma"/>
              </a:rPr>
              <a:t>(3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1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3)</a:t>
            </a:r>
            <a:r>
              <a:rPr sz="1900" spc="-5" dirty="0">
                <a:latin typeface="Tahoma"/>
                <a:cs typeface="Tahoma"/>
              </a:rPr>
              <a:t> / 3</a:t>
            </a:r>
            <a:endParaRPr sz="1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Average completion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(Turn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around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time)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59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</a:t>
            </a:r>
            <a:r>
              <a:rPr sz="1900" spc="-10" dirty="0">
                <a:latin typeface="Tahoma"/>
                <a:cs typeface="Tahoma"/>
              </a:rPr>
              <a:t>(103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2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5)</a:t>
            </a:r>
            <a:r>
              <a:rPr sz="1900" spc="-5" dirty="0">
                <a:latin typeface="Tahoma"/>
                <a:cs typeface="Tahoma"/>
              </a:rPr>
              <a:t> /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422" y="3330949"/>
            <a:ext cx="485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CP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1701" y="3492503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33727" y="3302508"/>
            <a:ext cx="852169" cy="698500"/>
            <a:chOff x="1633727" y="3302508"/>
            <a:chExt cx="852169" cy="698500"/>
          </a:xfrm>
        </p:grpSpPr>
        <p:sp>
          <p:nvSpPr>
            <p:cNvPr id="14" name="object 14"/>
            <p:cNvSpPr/>
            <p:nvPr/>
          </p:nvSpPr>
          <p:spPr>
            <a:xfrm>
              <a:off x="1641348" y="3308603"/>
              <a:ext cx="381000" cy="685800"/>
            </a:xfrm>
            <a:custGeom>
              <a:avLst/>
              <a:gdLst/>
              <a:ahLst/>
              <a:cxnLst/>
              <a:rect l="l" t="t" r="r" b="b"/>
              <a:pathLst>
                <a:path w="381000" h="685800">
                  <a:moveTo>
                    <a:pt x="381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858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3727" y="3302508"/>
              <a:ext cx="394970" cy="698500"/>
            </a:xfrm>
            <a:custGeom>
              <a:avLst/>
              <a:gdLst/>
              <a:ahLst/>
              <a:cxnLst/>
              <a:rect l="l" t="t" r="r" b="b"/>
              <a:pathLst>
                <a:path w="394969" h="698500">
                  <a:moveTo>
                    <a:pt x="394716" y="697992"/>
                  </a:moveTo>
                  <a:lnTo>
                    <a:pt x="0" y="697992"/>
                  </a:lnTo>
                  <a:lnTo>
                    <a:pt x="0" y="0"/>
                  </a:lnTo>
                  <a:lnTo>
                    <a:pt x="394716" y="0"/>
                  </a:lnTo>
                  <a:lnTo>
                    <a:pt x="394716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685800"/>
                  </a:lnTo>
                  <a:lnTo>
                    <a:pt x="7620" y="685800"/>
                  </a:lnTo>
                  <a:lnTo>
                    <a:pt x="13716" y="691896"/>
                  </a:lnTo>
                  <a:lnTo>
                    <a:pt x="394716" y="691896"/>
                  </a:lnTo>
                  <a:lnTo>
                    <a:pt x="394716" y="697992"/>
                  </a:lnTo>
                  <a:close/>
                </a:path>
                <a:path w="394969" h="69850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394969" h="698500">
                  <a:moveTo>
                    <a:pt x="3810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381000" y="6096"/>
                  </a:lnTo>
                  <a:lnTo>
                    <a:pt x="381000" y="12192"/>
                  </a:lnTo>
                  <a:close/>
                </a:path>
                <a:path w="394969" h="698500">
                  <a:moveTo>
                    <a:pt x="381000" y="691896"/>
                  </a:moveTo>
                  <a:lnTo>
                    <a:pt x="381000" y="6096"/>
                  </a:lnTo>
                  <a:lnTo>
                    <a:pt x="388620" y="12192"/>
                  </a:lnTo>
                  <a:lnTo>
                    <a:pt x="394716" y="12192"/>
                  </a:lnTo>
                  <a:lnTo>
                    <a:pt x="394716" y="685800"/>
                  </a:lnTo>
                  <a:lnTo>
                    <a:pt x="388620" y="685800"/>
                  </a:lnTo>
                  <a:lnTo>
                    <a:pt x="381000" y="691896"/>
                  </a:lnTo>
                  <a:close/>
                </a:path>
                <a:path w="394969" h="698500">
                  <a:moveTo>
                    <a:pt x="394716" y="12192"/>
                  </a:moveTo>
                  <a:lnTo>
                    <a:pt x="388620" y="12192"/>
                  </a:lnTo>
                  <a:lnTo>
                    <a:pt x="381000" y="6096"/>
                  </a:lnTo>
                  <a:lnTo>
                    <a:pt x="394716" y="6096"/>
                  </a:lnTo>
                  <a:lnTo>
                    <a:pt x="394716" y="12192"/>
                  </a:lnTo>
                  <a:close/>
                </a:path>
                <a:path w="394969" h="698500">
                  <a:moveTo>
                    <a:pt x="13716" y="691896"/>
                  </a:moveTo>
                  <a:lnTo>
                    <a:pt x="7620" y="685800"/>
                  </a:lnTo>
                  <a:lnTo>
                    <a:pt x="13716" y="685800"/>
                  </a:lnTo>
                  <a:lnTo>
                    <a:pt x="13716" y="691896"/>
                  </a:lnTo>
                  <a:close/>
                </a:path>
                <a:path w="394969" h="698500">
                  <a:moveTo>
                    <a:pt x="381000" y="691896"/>
                  </a:moveTo>
                  <a:lnTo>
                    <a:pt x="13716" y="691896"/>
                  </a:lnTo>
                  <a:lnTo>
                    <a:pt x="13716" y="685800"/>
                  </a:lnTo>
                  <a:lnTo>
                    <a:pt x="381000" y="685800"/>
                  </a:lnTo>
                  <a:lnTo>
                    <a:pt x="381000" y="691896"/>
                  </a:lnTo>
                  <a:close/>
                </a:path>
                <a:path w="394969" h="698500">
                  <a:moveTo>
                    <a:pt x="394716" y="691896"/>
                  </a:moveTo>
                  <a:lnTo>
                    <a:pt x="381000" y="691896"/>
                  </a:lnTo>
                  <a:lnTo>
                    <a:pt x="388620" y="685800"/>
                  </a:lnTo>
                  <a:lnTo>
                    <a:pt x="394716" y="685800"/>
                  </a:lnTo>
                  <a:lnTo>
                    <a:pt x="394716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2348" y="3308603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457199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68580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14727" y="3302508"/>
              <a:ext cx="471170" cy="698500"/>
            </a:xfrm>
            <a:custGeom>
              <a:avLst/>
              <a:gdLst/>
              <a:ahLst/>
              <a:cxnLst/>
              <a:rect l="l" t="t" r="r" b="b"/>
              <a:pathLst>
                <a:path w="471169" h="698500">
                  <a:moveTo>
                    <a:pt x="470916" y="697992"/>
                  </a:moveTo>
                  <a:lnTo>
                    <a:pt x="0" y="697992"/>
                  </a:lnTo>
                  <a:lnTo>
                    <a:pt x="0" y="0"/>
                  </a:lnTo>
                  <a:lnTo>
                    <a:pt x="470916" y="0"/>
                  </a:lnTo>
                  <a:lnTo>
                    <a:pt x="470916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685800"/>
                  </a:lnTo>
                  <a:lnTo>
                    <a:pt x="7620" y="685800"/>
                  </a:lnTo>
                  <a:lnTo>
                    <a:pt x="13716" y="691896"/>
                  </a:lnTo>
                  <a:lnTo>
                    <a:pt x="470916" y="691896"/>
                  </a:lnTo>
                  <a:lnTo>
                    <a:pt x="470916" y="697992"/>
                  </a:lnTo>
                  <a:close/>
                </a:path>
                <a:path w="471169" h="69850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471169" h="698500">
                  <a:moveTo>
                    <a:pt x="4572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457200" y="6096"/>
                  </a:lnTo>
                  <a:lnTo>
                    <a:pt x="457200" y="12192"/>
                  </a:lnTo>
                  <a:close/>
                </a:path>
                <a:path w="471169" h="698500">
                  <a:moveTo>
                    <a:pt x="457200" y="691896"/>
                  </a:moveTo>
                  <a:lnTo>
                    <a:pt x="457200" y="6096"/>
                  </a:lnTo>
                  <a:lnTo>
                    <a:pt x="464820" y="12192"/>
                  </a:lnTo>
                  <a:lnTo>
                    <a:pt x="470916" y="12192"/>
                  </a:lnTo>
                  <a:lnTo>
                    <a:pt x="470916" y="685800"/>
                  </a:lnTo>
                  <a:lnTo>
                    <a:pt x="464820" y="685800"/>
                  </a:lnTo>
                  <a:lnTo>
                    <a:pt x="457200" y="691896"/>
                  </a:lnTo>
                  <a:close/>
                </a:path>
                <a:path w="471169" h="698500">
                  <a:moveTo>
                    <a:pt x="470916" y="12192"/>
                  </a:moveTo>
                  <a:lnTo>
                    <a:pt x="464820" y="12192"/>
                  </a:lnTo>
                  <a:lnTo>
                    <a:pt x="457200" y="6096"/>
                  </a:lnTo>
                  <a:lnTo>
                    <a:pt x="470916" y="6096"/>
                  </a:lnTo>
                  <a:lnTo>
                    <a:pt x="470916" y="12192"/>
                  </a:lnTo>
                  <a:close/>
                </a:path>
                <a:path w="471169" h="698500">
                  <a:moveTo>
                    <a:pt x="13716" y="691896"/>
                  </a:moveTo>
                  <a:lnTo>
                    <a:pt x="7620" y="685800"/>
                  </a:lnTo>
                  <a:lnTo>
                    <a:pt x="13716" y="685800"/>
                  </a:lnTo>
                  <a:lnTo>
                    <a:pt x="13716" y="691896"/>
                  </a:lnTo>
                  <a:close/>
                </a:path>
                <a:path w="471169" h="698500">
                  <a:moveTo>
                    <a:pt x="457200" y="691896"/>
                  </a:moveTo>
                  <a:lnTo>
                    <a:pt x="13716" y="691896"/>
                  </a:lnTo>
                  <a:lnTo>
                    <a:pt x="13716" y="685800"/>
                  </a:lnTo>
                  <a:lnTo>
                    <a:pt x="457200" y="685800"/>
                  </a:lnTo>
                  <a:lnTo>
                    <a:pt x="457200" y="691896"/>
                  </a:lnTo>
                  <a:close/>
                </a:path>
                <a:path w="471169" h="698500">
                  <a:moveTo>
                    <a:pt x="470916" y="691896"/>
                  </a:moveTo>
                  <a:lnTo>
                    <a:pt x="457200" y="691896"/>
                  </a:lnTo>
                  <a:lnTo>
                    <a:pt x="464820" y="685800"/>
                  </a:lnTo>
                  <a:lnTo>
                    <a:pt x="470916" y="685800"/>
                  </a:lnTo>
                  <a:lnTo>
                    <a:pt x="470916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43008" y="3484922"/>
            <a:ext cx="634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7995" algn="l"/>
              </a:tabLst>
            </a:pP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B	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7723" y="3471128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52927" y="3302508"/>
            <a:ext cx="394970" cy="698500"/>
            <a:chOff x="2852927" y="3302508"/>
            <a:chExt cx="394970" cy="698500"/>
          </a:xfrm>
        </p:grpSpPr>
        <p:sp>
          <p:nvSpPr>
            <p:cNvPr id="21" name="object 21"/>
            <p:cNvSpPr/>
            <p:nvPr/>
          </p:nvSpPr>
          <p:spPr>
            <a:xfrm>
              <a:off x="2860547" y="3308603"/>
              <a:ext cx="381000" cy="685800"/>
            </a:xfrm>
            <a:custGeom>
              <a:avLst/>
              <a:gdLst/>
              <a:ahLst/>
              <a:cxnLst/>
              <a:rect l="l" t="t" r="r" b="b"/>
              <a:pathLst>
                <a:path w="381000" h="685800">
                  <a:moveTo>
                    <a:pt x="381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8580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2927" y="3302508"/>
              <a:ext cx="394970" cy="698500"/>
            </a:xfrm>
            <a:custGeom>
              <a:avLst/>
              <a:gdLst/>
              <a:ahLst/>
              <a:cxnLst/>
              <a:rect l="l" t="t" r="r" b="b"/>
              <a:pathLst>
                <a:path w="394969" h="698500">
                  <a:moveTo>
                    <a:pt x="394716" y="697992"/>
                  </a:moveTo>
                  <a:lnTo>
                    <a:pt x="0" y="697992"/>
                  </a:lnTo>
                  <a:lnTo>
                    <a:pt x="0" y="0"/>
                  </a:lnTo>
                  <a:lnTo>
                    <a:pt x="394716" y="0"/>
                  </a:lnTo>
                  <a:lnTo>
                    <a:pt x="394716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685800"/>
                  </a:lnTo>
                  <a:lnTo>
                    <a:pt x="7620" y="685800"/>
                  </a:lnTo>
                  <a:lnTo>
                    <a:pt x="13716" y="691896"/>
                  </a:lnTo>
                  <a:lnTo>
                    <a:pt x="394716" y="691896"/>
                  </a:lnTo>
                  <a:lnTo>
                    <a:pt x="394716" y="697992"/>
                  </a:lnTo>
                  <a:close/>
                </a:path>
                <a:path w="394969" h="69850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394969" h="698500">
                  <a:moveTo>
                    <a:pt x="3810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381000" y="6096"/>
                  </a:lnTo>
                  <a:lnTo>
                    <a:pt x="381000" y="12192"/>
                  </a:lnTo>
                  <a:close/>
                </a:path>
                <a:path w="394969" h="698500">
                  <a:moveTo>
                    <a:pt x="381000" y="691896"/>
                  </a:moveTo>
                  <a:lnTo>
                    <a:pt x="381000" y="6096"/>
                  </a:lnTo>
                  <a:lnTo>
                    <a:pt x="388620" y="12192"/>
                  </a:lnTo>
                  <a:lnTo>
                    <a:pt x="394716" y="12192"/>
                  </a:lnTo>
                  <a:lnTo>
                    <a:pt x="394716" y="685800"/>
                  </a:lnTo>
                  <a:lnTo>
                    <a:pt x="388620" y="685800"/>
                  </a:lnTo>
                  <a:lnTo>
                    <a:pt x="381000" y="691896"/>
                  </a:lnTo>
                  <a:close/>
                </a:path>
                <a:path w="394969" h="698500">
                  <a:moveTo>
                    <a:pt x="394716" y="12192"/>
                  </a:moveTo>
                  <a:lnTo>
                    <a:pt x="388620" y="12192"/>
                  </a:lnTo>
                  <a:lnTo>
                    <a:pt x="381000" y="6096"/>
                  </a:lnTo>
                  <a:lnTo>
                    <a:pt x="394716" y="6096"/>
                  </a:lnTo>
                  <a:lnTo>
                    <a:pt x="394716" y="12192"/>
                  </a:lnTo>
                  <a:close/>
                </a:path>
                <a:path w="394969" h="698500">
                  <a:moveTo>
                    <a:pt x="13716" y="691896"/>
                  </a:moveTo>
                  <a:lnTo>
                    <a:pt x="7620" y="685800"/>
                  </a:lnTo>
                  <a:lnTo>
                    <a:pt x="13716" y="685800"/>
                  </a:lnTo>
                  <a:lnTo>
                    <a:pt x="13716" y="691896"/>
                  </a:lnTo>
                  <a:close/>
                </a:path>
                <a:path w="394969" h="698500">
                  <a:moveTo>
                    <a:pt x="381000" y="691896"/>
                  </a:moveTo>
                  <a:lnTo>
                    <a:pt x="13716" y="691896"/>
                  </a:lnTo>
                  <a:lnTo>
                    <a:pt x="13716" y="685800"/>
                  </a:lnTo>
                  <a:lnTo>
                    <a:pt x="381000" y="685800"/>
                  </a:lnTo>
                  <a:lnTo>
                    <a:pt x="381000" y="691896"/>
                  </a:lnTo>
                  <a:close/>
                </a:path>
                <a:path w="394969" h="698500">
                  <a:moveTo>
                    <a:pt x="394716" y="691896"/>
                  </a:moveTo>
                  <a:lnTo>
                    <a:pt x="381000" y="691896"/>
                  </a:lnTo>
                  <a:lnTo>
                    <a:pt x="388620" y="685800"/>
                  </a:lnTo>
                  <a:lnTo>
                    <a:pt x="394716" y="685800"/>
                  </a:lnTo>
                  <a:lnTo>
                    <a:pt x="394716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59129" y="3484922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584202" y="3492503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562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Round</a:t>
            </a:r>
            <a:r>
              <a:rPr spc="-15" dirty="0"/>
              <a:t> </a:t>
            </a:r>
            <a:r>
              <a:rPr spc="-5" dirty="0"/>
              <a:t>Robin</a:t>
            </a:r>
            <a:r>
              <a:rPr spc="-30" dirty="0"/>
              <a:t> </a:t>
            </a:r>
            <a:r>
              <a:rPr spc="-5" dirty="0"/>
              <a:t>–</a:t>
            </a:r>
            <a:r>
              <a:rPr spc="-20" dirty="0"/>
              <a:t> </a:t>
            </a:r>
            <a:r>
              <a:rPr spc="-5" dirty="0"/>
              <a:t>Disadvantage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6767830" cy="1892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Good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for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Varying </a:t>
            </a:r>
            <a:r>
              <a:rPr sz="2100" dirty="0">
                <a:latin typeface="Tahoma"/>
                <a:cs typeface="Tahoma"/>
              </a:rPr>
              <a:t>sized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jobs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But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what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about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same-sized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processes?</a:t>
            </a:r>
            <a:endParaRPr sz="21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Example: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Two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with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same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service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=100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ahoma"/>
              <a:cs typeface="Tahoma"/>
            </a:endParaRPr>
          </a:p>
          <a:p>
            <a:pPr marL="1225550">
              <a:lnSpc>
                <a:spcPct val="100000"/>
              </a:lnSpc>
              <a:tabLst>
                <a:tab pos="1584325" algn="l"/>
                <a:tab pos="2022475" algn="l"/>
                <a:tab pos="2381250" algn="l"/>
                <a:tab pos="2819400" algn="l"/>
              </a:tabLst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1	2	3	4	5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6355" y="3126749"/>
            <a:ext cx="8915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0000FF"/>
                </a:solidFill>
                <a:latin typeface="Tahoma"/>
                <a:cs typeface="Tahoma"/>
              </a:rPr>
              <a:t>199</a:t>
            </a:r>
            <a:r>
              <a:rPr sz="19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Tahoma"/>
                <a:cs typeface="Tahoma"/>
              </a:rPr>
              <a:t>200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48967" y="3470147"/>
            <a:ext cx="7162800" cy="824865"/>
            <a:chOff x="1648967" y="3470147"/>
            <a:chExt cx="7162800" cy="824865"/>
          </a:xfrm>
        </p:grpSpPr>
        <p:sp>
          <p:nvSpPr>
            <p:cNvPr id="6" name="object 6"/>
            <p:cNvSpPr/>
            <p:nvPr/>
          </p:nvSpPr>
          <p:spPr>
            <a:xfrm>
              <a:off x="1725167" y="3476243"/>
              <a:ext cx="2057400" cy="685800"/>
            </a:xfrm>
            <a:custGeom>
              <a:avLst/>
              <a:gdLst/>
              <a:ahLst/>
              <a:cxnLst/>
              <a:rect l="l" t="t" r="r" b="b"/>
              <a:pathLst>
                <a:path w="2057400" h="685800">
                  <a:moveTo>
                    <a:pt x="20574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2057400" y="0"/>
                  </a:lnTo>
                  <a:lnTo>
                    <a:pt x="2057400" y="685800"/>
                  </a:lnTo>
                  <a:close/>
                </a:path>
              </a:pathLst>
            </a:custGeom>
            <a:solidFill>
              <a:srgbClr val="FFA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9071" y="3470147"/>
              <a:ext cx="2070100" cy="698500"/>
            </a:xfrm>
            <a:custGeom>
              <a:avLst/>
              <a:gdLst/>
              <a:ahLst/>
              <a:cxnLst/>
              <a:rect l="l" t="t" r="r" b="b"/>
              <a:pathLst>
                <a:path w="2070100" h="698500">
                  <a:moveTo>
                    <a:pt x="2069592" y="697992"/>
                  </a:moveTo>
                  <a:lnTo>
                    <a:pt x="0" y="697992"/>
                  </a:lnTo>
                  <a:lnTo>
                    <a:pt x="0" y="0"/>
                  </a:lnTo>
                  <a:lnTo>
                    <a:pt x="2069592" y="0"/>
                  </a:lnTo>
                  <a:lnTo>
                    <a:pt x="20695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85800"/>
                  </a:lnTo>
                  <a:lnTo>
                    <a:pt x="6096" y="685800"/>
                  </a:lnTo>
                  <a:lnTo>
                    <a:pt x="12192" y="691896"/>
                  </a:lnTo>
                  <a:lnTo>
                    <a:pt x="2069592" y="691896"/>
                  </a:lnTo>
                  <a:lnTo>
                    <a:pt x="2069592" y="697992"/>
                  </a:lnTo>
                  <a:close/>
                </a:path>
                <a:path w="2070100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2070100" h="698500">
                  <a:moveTo>
                    <a:pt x="20574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2057400" y="6096"/>
                  </a:lnTo>
                  <a:lnTo>
                    <a:pt x="2057400" y="12192"/>
                  </a:lnTo>
                  <a:close/>
                </a:path>
                <a:path w="2070100" h="698500">
                  <a:moveTo>
                    <a:pt x="2057400" y="691896"/>
                  </a:moveTo>
                  <a:lnTo>
                    <a:pt x="2057400" y="6096"/>
                  </a:lnTo>
                  <a:lnTo>
                    <a:pt x="2063496" y="12192"/>
                  </a:lnTo>
                  <a:lnTo>
                    <a:pt x="2069592" y="12192"/>
                  </a:lnTo>
                  <a:lnTo>
                    <a:pt x="2069592" y="685800"/>
                  </a:lnTo>
                  <a:lnTo>
                    <a:pt x="2063496" y="685800"/>
                  </a:lnTo>
                  <a:lnTo>
                    <a:pt x="2057400" y="691896"/>
                  </a:lnTo>
                  <a:close/>
                </a:path>
                <a:path w="2070100" h="698500">
                  <a:moveTo>
                    <a:pt x="2069592" y="12192"/>
                  </a:moveTo>
                  <a:lnTo>
                    <a:pt x="2063496" y="12192"/>
                  </a:lnTo>
                  <a:lnTo>
                    <a:pt x="2057400" y="6096"/>
                  </a:lnTo>
                  <a:lnTo>
                    <a:pt x="2069592" y="6096"/>
                  </a:lnTo>
                  <a:lnTo>
                    <a:pt x="2069592" y="12192"/>
                  </a:lnTo>
                  <a:close/>
                </a:path>
                <a:path w="2070100" h="698500">
                  <a:moveTo>
                    <a:pt x="12192" y="691896"/>
                  </a:moveTo>
                  <a:lnTo>
                    <a:pt x="6096" y="685800"/>
                  </a:lnTo>
                  <a:lnTo>
                    <a:pt x="12192" y="685800"/>
                  </a:lnTo>
                  <a:lnTo>
                    <a:pt x="12192" y="691896"/>
                  </a:lnTo>
                  <a:close/>
                </a:path>
                <a:path w="2070100" h="698500">
                  <a:moveTo>
                    <a:pt x="2057400" y="691896"/>
                  </a:moveTo>
                  <a:lnTo>
                    <a:pt x="12192" y="691896"/>
                  </a:lnTo>
                  <a:lnTo>
                    <a:pt x="12192" y="685800"/>
                  </a:lnTo>
                  <a:lnTo>
                    <a:pt x="2057400" y="685800"/>
                  </a:lnTo>
                  <a:lnTo>
                    <a:pt x="2057400" y="691896"/>
                  </a:lnTo>
                  <a:close/>
                </a:path>
                <a:path w="2070100" h="698500">
                  <a:moveTo>
                    <a:pt x="2069592" y="691896"/>
                  </a:moveTo>
                  <a:lnTo>
                    <a:pt x="2057400" y="691896"/>
                  </a:lnTo>
                  <a:lnTo>
                    <a:pt x="2063496" y="685800"/>
                  </a:lnTo>
                  <a:lnTo>
                    <a:pt x="2069592" y="685800"/>
                  </a:lnTo>
                  <a:lnTo>
                    <a:pt x="2069592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8967" y="4180331"/>
              <a:ext cx="7162800" cy="114300"/>
            </a:xfrm>
            <a:custGeom>
              <a:avLst/>
              <a:gdLst/>
              <a:ahLst/>
              <a:cxnLst/>
              <a:rect l="l" t="t" r="r" b="b"/>
              <a:pathLst>
                <a:path w="7162800" h="114300">
                  <a:moveTo>
                    <a:pt x="7048500" y="114300"/>
                  </a:moveTo>
                  <a:lnTo>
                    <a:pt x="7048500" y="0"/>
                  </a:lnTo>
                  <a:lnTo>
                    <a:pt x="7123697" y="38100"/>
                  </a:lnTo>
                  <a:lnTo>
                    <a:pt x="7066788" y="38100"/>
                  </a:lnTo>
                  <a:lnTo>
                    <a:pt x="7066788" y="76200"/>
                  </a:lnTo>
                  <a:lnTo>
                    <a:pt x="7125729" y="76200"/>
                  </a:lnTo>
                  <a:lnTo>
                    <a:pt x="7048500" y="114300"/>
                  </a:lnTo>
                  <a:close/>
                </a:path>
                <a:path w="7162800" h="114300">
                  <a:moveTo>
                    <a:pt x="7048500" y="76200"/>
                  </a:moveTo>
                  <a:lnTo>
                    <a:pt x="0" y="76200"/>
                  </a:lnTo>
                  <a:lnTo>
                    <a:pt x="0" y="38100"/>
                  </a:lnTo>
                  <a:lnTo>
                    <a:pt x="7048500" y="38100"/>
                  </a:lnTo>
                  <a:lnTo>
                    <a:pt x="7048500" y="76200"/>
                  </a:lnTo>
                  <a:close/>
                </a:path>
                <a:path w="7162800" h="114300">
                  <a:moveTo>
                    <a:pt x="7125729" y="76200"/>
                  </a:moveTo>
                  <a:lnTo>
                    <a:pt x="7066788" y="76200"/>
                  </a:lnTo>
                  <a:lnTo>
                    <a:pt x="7066788" y="38100"/>
                  </a:lnTo>
                  <a:lnTo>
                    <a:pt x="7123697" y="38100"/>
                  </a:lnTo>
                  <a:lnTo>
                    <a:pt x="7162800" y="57912"/>
                  </a:lnTo>
                  <a:lnTo>
                    <a:pt x="7125729" y="76200"/>
                  </a:lnTo>
                  <a:close/>
                </a:path>
              </a:pathLst>
            </a:custGeom>
            <a:solidFill>
              <a:srgbClr val="0F0C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78500" y="3711912"/>
            <a:ext cx="4603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0000FF"/>
                </a:solidFill>
                <a:latin typeface="Tahoma"/>
                <a:cs typeface="Tahoma"/>
              </a:rPr>
              <a:t>CP</a:t>
            </a: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5367" y="3476244"/>
            <a:ext cx="457200" cy="685800"/>
          </a:xfrm>
          <a:prstGeom prst="rect">
            <a:avLst/>
          </a:prstGeom>
          <a:solidFill>
            <a:srgbClr val="FFA185"/>
          </a:solidFill>
        </p:spPr>
        <p:txBody>
          <a:bodyPr vert="horz" wrap="square" lIns="0" tIns="20955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650"/>
              </a:spcBef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00072" y="3470147"/>
            <a:ext cx="393700" cy="698500"/>
            <a:chOff x="2100072" y="3470147"/>
            <a:chExt cx="393700" cy="698500"/>
          </a:xfrm>
        </p:grpSpPr>
        <p:sp>
          <p:nvSpPr>
            <p:cNvPr id="12" name="object 12"/>
            <p:cNvSpPr/>
            <p:nvPr/>
          </p:nvSpPr>
          <p:spPr>
            <a:xfrm>
              <a:off x="2106167" y="3476243"/>
              <a:ext cx="381000" cy="685800"/>
            </a:xfrm>
            <a:custGeom>
              <a:avLst/>
              <a:gdLst/>
              <a:ahLst/>
              <a:cxnLst/>
              <a:rect l="l" t="t" r="r" b="b"/>
              <a:pathLst>
                <a:path w="381000" h="685800">
                  <a:moveTo>
                    <a:pt x="381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858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0072" y="3470147"/>
              <a:ext cx="393700" cy="698500"/>
            </a:xfrm>
            <a:custGeom>
              <a:avLst/>
              <a:gdLst/>
              <a:ahLst/>
              <a:cxnLst/>
              <a:rect l="l" t="t" r="r" b="b"/>
              <a:pathLst>
                <a:path w="393700" h="698500">
                  <a:moveTo>
                    <a:pt x="393192" y="697992"/>
                  </a:moveTo>
                  <a:lnTo>
                    <a:pt x="0" y="697992"/>
                  </a:lnTo>
                  <a:lnTo>
                    <a:pt x="0" y="0"/>
                  </a:lnTo>
                  <a:lnTo>
                    <a:pt x="393192" y="0"/>
                  </a:lnTo>
                  <a:lnTo>
                    <a:pt x="3931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85800"/>
                  </a:lnTo>
                  <a:lnTo>
                    <a:pt x="6096" y="685800"/>
                  </a:lnTo>
                  <a:lnTo>
                    <a:pt x="12192" y="691896"/>
                  </a:lnTo>
                  <a:lnTo>
                    <a:pt x="393192" y="691896"/>
                  </a:lnTo>
                  <a:lnTo>
                    <a:pt x="393192" y="697992"/>
                  </a:lnTo>
                  <a:close/>
                </a:path>
                <a:path w="393700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93700" h="698500">
                  <a:moveTo>
                    <a:pt x="3810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81000" y="6096"/>
                  </a:lnTo>
                  <a:lnTo>
                    <a:pt x="381000" y="12192"/>
                  </a:lnTo>
                  <a:close/>
                </a:path>
                <a:path w="393700" h="698500">
                  <a:moveTo>
                    <a:pt x="381000" y="691896"/>
                  </a:moveTo>
                  <a:lnTo>
                    <a:pt x="381000" y="6096"/>
                  </a:lnTo>
                  <a:lnTo>
                    <a:pt x="387096" y="12192"/>
                  </a:lnTo>
                  <a:lnTo>
                    <a:pt x="393192" y="12192"/>
                  </a:lnTo>
                  <a:lnTo>
                    <a:pt x="393192" y="685800"/>
                  </a:lnTo>
                  <a:lnTo>
                    <a:pt x="387096" y="685800"/>
                  </a:lnTo>
                  <a:lnTo>
                    <a:pt x="381000" y="691896"/>
                  </a:lnTo>
                  <a:close/>
                </a:path>
                <a:path w="393700" h="698500">
                  <a:moveTo>
                    <a:pt x="393192" y="12192"/>
                  </a:moveTo>
                  <a:lnTo>
                    <a:pt x="387096" y="12192"/>
                  </a:lnTo>
                  <a:lnTo>
                    <a:pt x="381000" y="6096"/>
                  </a:lnTo>
                  <a:lnTo>
                    <a:pt x="393192" y="6096"/>
                  </a:lnTo>
                  <a:lnTo>
                    <a:pt x="393192" y="12192"/>
                  </a:lnTo>
                  <a:close/>
                </a:path>
                <a:path w="393700" h="698500">
                  <a:moveTo>
                    <a:pt x="12192" y="691896"/>
                  </a:moveTo>
                  <a:lnTo>
                    <a:pt x="6096" y="685800"/>
                  </a:lnTo>
                  <a:lnTo>
                    <a:pt x="12192" y="685800"/>
                  </a:lnTo>
                  <a:lnTo>
                    <a:pt x="12192" y="691896"/>
                  </a:lnTo>
                  <a:close/>
                </a:path>
                <a:path w="393700" h="698500">
                  <a:moveTo>
                    <a:pt x="381000" y="691896"/>
                  </a:moveTo>
                  <a:lnTo>
                    <a:pt x="12192" y="691896"/>
                  </a:lnTo>
                  <a:lnTo>
                    <a:pt x="12192" y="685800"/>
                  </a:lnTo>
                  <a:lnTo>
                    <a:pt x="381000" y="685800"/>
                  </a:lnTo>
                  <a:lnTo>
                    <a:pt x="381000" y="691896"/>
                  </a:lnTo>
                  <a:close/>
                </a:path>
                <a:path w="393700" h="698500">
                  <a:moveTo>
                    <a:pt x="393192" y="691896"/>
                  </a:moveTo>
                  <a:lnTo>
                    <a:pt x="381000" y="691896"/>
                  </a:lnTo>
                  <a:lnTo>
                    <a:pt x="387096" y="685800"/>
                  </a:lnTo>
                  <a:lnTo>
                    <a:pt x="393192" y="685800"/>
                  </a:lnTo>
                  <a:lnTo>
                    <a:pt x="393192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06167" y="3476244"/>
            <a:ext cx="381000" cy="6858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540"/>
              </a:spcBef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5167" y="3476244"/>
            <a:ext cx="381000" cy="685800"/>
          </a:xfrm>
          <a:prstGeom prst="rect">
            <a:avLst/>
          </a:prstGeom>
          <a:solidFill>
            <a:srgbClr val="FFA185"/>
          </a:solidFill>
        </p:spPr>
        <p:txBody>
          <a:bodyPr vert="horz" wrap="square" lIns="0" tIns="18986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495"/>
              </a:spcBef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38272" y="3470147"/>
            <a:ext cx="393700" cy="698500"/>
            <a:chOff x="2938272" y="3470147"/>
            <a:chExt cx="393700" cy="698500"/>
          </a:xfrm>
        </p:grpSpPr>
        <p:sp>
          <p:nvSpPr>
            <p:cNvPr id="17" name="object 17"/>
            <p:cNvSpPr/>
            <p:nvPr/>
          </p:nvSpPr>
          <p:spPr>
            <a:xfrm>
              <a:off x="2944368" y="3476243"/>
              <a:ext cx="381000" cy="685800"/>
            </a:xfrm>
            <a:custGeom>
              <a:avLst/>
              <a:gdLst/>
              <a:ahLst/>
              <a:cxnLst/>
              <a:rect l="l" t="t" r="r" b="b"/>
              <a:pathLst>
                <a:path w="381000" h="685800">
                  <a:moveTo>
                    <a:pt x="381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858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8272" y="3470147"/>
              <a:ext cx="393700" cy="698500"/>
            </a:xfrm>
            <a:custGeom>
              <a:avLst/>
              <a:gdLst/>
              <a:ahLst/>
              <a:cxnLst/>
              <a:rect l="l" t="t" r="r" b="b"/>
              <a:pathLst>
                <a:path w="393700" h="698500">
                  <a:moveTo>
                    <a:pt x="393192" y="697992"/>
                  </a:moveTo>
                  <a:lnTo>
                    <a:pt x="0" y="697992"/>
                  </a:lnTo>
                  <a:lnTo>
                    <a:pt x="0" y="0"/>
                  </a:lnTo>
                  <a:lnTo>
                    <a:pt x="393192" y="0"/>
                  </a:lnTo>
                  <a:lnTo>
                    <a:pt x="3931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85800"/>
                  </a:lnTo>
                  <a:lnTo>
                    <a:pt x="6096" y="685800"/>
                  </a:lnTo>
                  <a:lnTo>
                    <a:pt x="12192" y="691896"/>
                  </a:lnTo>
                  <a:lnTo>
                    <a:pt x="393192" y="691896"/>
                  </a:lnTo>
                  <a:lnTo>
                    <a:pt x="393192" y="697992"/>
                  </a:lnTo>
                  <a:close/>
                </a:path>
                <a:path w="393700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93700" h="698500">
                  <a:moveTo>
                    <a:pt x="3810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81000" y="6096"/>
                  </a:lnTo>
                  <a:lnTo>
                    <a:pt x="381000" y="12192"/>
                  </a:lnTo>
                  <a:close/>
                </a:path>
                <a:path w="393700" h="698500">
                  <a:moveTo>
                    <a:pt x="381000" y="691896"/>
                  </a:moveTo>
                  <a:lnTo>
                    <a:pt x="381000" y="6096"/>
                  </a:lnTo>
                  <a:lnTo>
                    <a:pt x="387096" y="12192"/>
                  </a:lnTo>
                  <a:lnTo>
                    <a:pt x="393192" y="12192"/>
                  </a:lnTo>
                  <a:lnTo>
                    <a:pt x="393192" y="685800"/>
                  </a:lnTo>
                  <a:lnTo>
                    <a:pt x="387096" y="685800"/>
                  </a:lnTo>
                  <a:lnTo>
                    <a:pt x="381000" y="691896"/>
                  </a:lnTo>
                  <a:close/>
                </a:path>
                <a:path w="393700" h="698500">
                  <a:moveTo>
                    <a:pt x="393192" y="12192"/>
                  </a:moveTo>
                  <a:lnTo>
                    <a:pt x="387096" y="12192"/>
                  </a:lnTo>
                  <a:lnTo>
                    <a:pt x="381000" y="6096"/>
                  </a:lnTo>
                  <a:lnTo>
                    <a:pt x="393192" y="6096"/>
                  </a:lnTo>
                  <a:lnTo>
                    <a:pt x="393192" y="12192"/>
                  </a:lnTo>
                  <a:close/>
                </a:path>
                <a:path w="393700" h="698500">
                  <a:moveTo>
                    <a:pt x="12192" y="691896"/>
                  </a:moveTo>
                  <a:lnTo>
                    <a:pt x="6096" y="685800"/>
                  </a:lnTo>
                  <a:lnTo>
                    <a:pt x="12192" y="685800"/>
                  </a:lnTo>
                  <a:lnTo>
                    <a:pt x="12192" y="691896"/>
                  </a:lnTo>
                  <a:close/>
                </a:path>
                <a:path w="393700" h="698500">
                  <a:moveTo>
                    <a:pt x="381000" y="691896"/>
                  </a:moveTo>
                  <a:lnTo>
                    <a:pt x="12192" y="691896"/>
                  </a:lnTo>
                  <a:lnTo>
                    <a:pt x="12192" y="685800"/>
                  </a:lnTo>
                  <a:lnTo>
                    <a:pt x="381000" y="685800"/>
                  </a:lnTo>
                  <a:lnTo>
                    <a:pt x="381000" y="691896"/>
                  </a:lnTo>
                  <a:close/>
                </a:path>
                <a:path w="393700" h="698500">
                  <a:moveTo>
                    <a:pt x="393192" y="691896"/>
                  </a:moveTo>
                  <a:lnTo>
                    <a:pt x="381000" y="691896"/>
                  </a:lnTo>
                  <a:lnTo>
                    <a:pt x="387096" y="685800"/>
                  </a:lnTo>
                  <a:lnTo>
                    <a:pt x="393192" y="685800"/>
                  </a:lnTo>
                  <a:lnTo>
                    <a:pt x="393192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44367" y="3476244"/>
            <a:ext cx="381000" cy="6858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540"/>
              </a:spcBef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87167" y="3476244"/>
            <a:ext cx="457200" cy="685800"/>
          </a:xfrm>
          <a:prstGeom prst="rect">
            <a:avLst/>
          </a:prstGeom>
          <a:solidFill>
            <a:srgbClr val="FFA185"/>
          </a:solidFill>
        </p:spPr>
        <p:txBody>
          <a:bodyPr vert="horz" wrap="square" lIns="0" tIns="18986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495"/>
              </a:spcBef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11167" y="3470147"/>
            <a:ext cx="4654550" cy="698500"/>
            <a:chOff x="4011167" y="3470147"/>
            <a:chExt cx="4654550" cy="698500"/>
          </a:xfrm>
        </p:grpSpPr>
        <p:sp>
          <p:nvSpPr>
            <p:cNvPr id="22" name="object 22"/>
            <p:cNvSpPr/>
            <p:nvPr/>
          </p:nvSpPr>
          <p:spPr>
            <a:xfrm>
              <a:off x="4011167" y="3681983"/>
              <a:ext cx="2971800" cy="349250"/>
            </a:xfrm>
            <a:custGeom>
              <a:avLst/>
              <a:gdLst/>
              <a:ahLst/>
              <a:cxnLst/>
              <a:rect l="l" t="t" r="r" b="b"/>
              <a:pathLst>
                <a:path w="2971800" h="349250">
                  <a:moveTo>
                    <a:pt x="2622803" y="348996"/>
                  </a:moveTo>
                  <a:lnTo>
                    <a:pt x="2622803" y="0"/>
                  </a:lnTo>
                  <a:lnTo>
                    <a:pt x="2902000" y="140208"/>
                  </a:lnTo>
                  <a:lnTo>
                    <a:pt x="2657856" y="140208"/>
                  </a:lnTo>
                  <a:lnTo>
                    <a:pt x="2657856" y="210312"/>
                  </a:lnTo>
                  <a:lnTo>
                    <a:pt x="2901388" y="210312"/>
                  </a:lnTo>
                  <a:lnTo>
                    <a:pt x="2622803" y="348996"/>
                  </a:lnTo>
                  <a:close/>
                </a:path>
                <a:path w="2971800" h="349250">
                  <a:moveTo>
                    <a:pt x="2622803" y="210312"/>
                  </a:moveTo>
                  <a:lnTo>
                    <a:pt x="0" y="210312"/>
                  </a:lnTo>
                  <a:lnTo>
                    <a:pt x="0" y="140208"/>
                  </a:lnTo>
                  <a:lnTo>
                    <a:pt x="2622803" y="140208"/>
                  </a:lnTo>
                  <a:lnTo>
                    <a:pt x="2622803" y="210312"/>
                  </a:lnTo>
                  <a:close/>
                </a:path>
                <a:path w="2971800" h="349250">
                  <a:moveTo>
                    <a:pt x="2901388" y="210312"/>
                  </a:moveTo>
                  <a:lnTo>
                    <a:pt x="2657856" y="210312"/>
                  </a:lnTo>
                  <a:lnTo>
                    <a:pt x="2657856" y="140208"/>
                  </a:lnTo>
                  <a:lnTo>
                    <a:pt x="2902000" y="140208"/>
                  </a:lnTo>
                  <a:lnTo>
                    <a:pt x="2971800" y="175260"/>
                  </a:lnTo>
                  <a:lnTo>
                    <a:pt x="2901388" y="210312"/>
                  </a:lnTo>
                  <a:close/>
                </a:path>
              </a:pathLst>
            </a:custGeom>
            <a:solidFill>
              <a:srgbClr val="0F0C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59167" y="3476243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16002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685800"/>
                  </a:lnTo>
                  <a:close/>
                </a:path>
              </a:pathLst>
            </a:custGeom>
            <a:solidFill>
              <a:srgbClr val="FFA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53071" y="3470147"/>
              <a:ext cx="1612900" cy="698500"/>
            </a:xfrm>
            <a:custGeom>
              <a:avLst/>
              <a:gdLst/>
              <a:ahLst/>
              <a:cxnLst/>
              <a:rect l="l" t="t" r="r" b="b"/>
              <a:pathLst>
                <a:path w="1612900" h="698500">
                  <a:moveTo>
                    <a:pt x="1612392" y="697992"/>
                  </a:moveTo>
                  <a:lnTo>
                    <a:pt x="0" y="697992"/>
                  </a:lnTo>
                  <a:lnTo>
                    <a:pt x="0" y="0"/>
                  </a:lnTo>
                  <a:lnTo>
                    <a:pt x="1612392" y="0"/>
                  </a:lnTo>
                  <a:lnTo>
                    <a:pt x="16123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85800"/>
                  </a:lnTo>
                  <a:lnTo>
                    <a:pt x="6096" y="685800"/>
                  </a:lnTo>
                  <a:lnTo>
                    <a:pt x="12192" y="691896"/>
                  </a:lnTo>
                  <a:lnTo>
                    <a:pt x="1612392" y="691896"/>
                  </a:lnTo>
                  <a:lnTo>
                    <a:pt x="1612392" y="697992"/>
                  </a:lnTo>
                  <a:close/>
                </a:path>
                <a:path w="1612900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612900" h="698500">
                  <a:moveTo>
                    <a:pt x="16002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600200" y="6096"/>
                  </a:lnTo>
                  <a:lnTo>
                    <a:pt x="1600200" y="12192"/>
                  </a:lnTo>
                  <a:close/>
                </a:path>
                <a:path w="1612900" h="698500">
                  <a:moveTo>
                    <a:pt x="1600200" y="691896"/>
                  </a:moveTo>
                  <a:lnTo>
                    <a:pt x="1600200" y="6096"/>
                  </a:lnTo>
                  <a:lnTo>
                    <a:pt x="1606296" y="12192"/>
                  </a:lnTo>
                  <a:lnTo>
                    <a:pt x="1612392" y="12192"/>
                  </a:lnTo>
                  <a:lnTo>
                    <a:pt x="1612392" y="685800"/>
                  </a:lnTo>
                  <a:lnTo>
                    <a:pt x="1606296" y="685800"/>
                  </a:lnTo>
                  <a:lnTo>
                    <a:pt x="1600200" y="691896"/>
                  </a:lnTo>
                  <a:close/>
                </a:path>
                <a:path w="1612900" h="698500">
                  <a:moveTo>
                    <a:pt x="1612392" y="12192"/>
                  </a:moveTo>
                  <a:lnTo>
                    <a:pt x="1606296" y="12192"/>
                  </a:lnTo>
                  <a:lnTo>
                    <a:pt x="1600200" y="6096"/>
                  </a:lnTo>
                  <a:lnTo>
                    <a:pt x="1612392" y="6096"/>
                  </a:lnTo>
                  <a:lnTo>
                    <a:pt x="1612392" y="12192"/>
                  </a:lnTo>
                  <a:close/>
                </a:path>
                <a:path w="1612900" h="698500">
                  <a:moveTo>
                    <a:pt x="12192" y="691896"/>
                  </a:moveTo>
                  <a:lnTo>
                    <a:pt x="6096" y="685800"/>
                  </a:lnTo>
                  <a:lnTo>
                    <a:pt x="12192" y="685800"/>
                  </a:lnTo>
                  <a:lnTo>
                    <a:pt x="12192" y="691896"/>
                  </a:lnTo>
                  <a:close/>
                </a:path>
                <a:path w="1612900" h="698500">
                  <a:moveTo>
                    <a:pt x="1600200" y="691896"/>
                  </a:moveTo>
                  <a:lnTo>
                    <a:pt x="12192" y="691896"/>
                  </a:lnTo>
                  <a:lnTo>
                    <a:pt x="12192" y="685800"/>
                  </a:lnTo>
                  <a:lnTo>
                    <a:pt x="1600200" y="685800"/>
                  </a:lnTo>
                  <a:lnTo>
                    <a:pt x="1600200" y="691896"/>
                  </a:lnTo>
                  <a:close/>
                </a:path>
                <a:path w="1612900" h="698500">
                  <a:moveTo>
                    <a:pt x="1612392" y="691896"/>
                  </a:moveTo>
                  <a:lnTo>
                    <a:pt x="1600200" y="691896"/>
                  </a:lnTo>
                  <a:lnTo>
                    <a:pt x="1606296" y="685800"/>
                  </a:lnTo>
                  <a:lnTo>
                    <a:pt x="1612392" y="685800"/>
                  </a:lnTo>
                  <a:lnTo>
                    <a:pt x="1612392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40167" y="3476243"/>
              <a:ext cx="381000" cy="685800"/>
            </a:xfrm>
            <a:custGeom>
              <a:avLst/>
              <a:gdLst/>
              <a:ahLst/>
              <a:cxnLst/>
              <a:rect l="l" t="t" r="r" b="b"/>
              <a:pathLst>
                <a:path w="381000" h="685800">
                  <a:moveTo>
                    <a:pt x="381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858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34071" y="3470147"/>
              <a:ext cx="393700" cy="698500"/>
            </a:xfrm>
            <a:custGeom>
              <a:avLst/>
              <a:gdLst/>
              <a:ahLst/>
              <a:cxnLst/>
              <a:rect l="l" t="t" r="r" b="b"/>
              <a:pathLst>
                <a:path w="393700" h="698500">
                  <a:moveTo>
                    <a:pt x="393192" y="697992"/>
                  </a:moveTo>
                  <a:lnTo>
                    <a:pt x="0" y="697992"/>
                  </a:lnTo>
                  <a:lnTo>
                    <a:pt x="0" y="0"/>
                  </a:lnTo>
                  <a:lnTo>
                    <a:pt x="393192" y="0"/>
                  </a:lnTo>
                  <a:lnTo>
                    <a:pt x="3931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85800"/>
                  </a:lnTo>
                  <a:lnTo>
                    <a:pt x="6096" y="685800"/>
                  </a:lnTo>
                  <a:lnTo>
                    <a:pt x="12192" y="691896"/>
                  </a:lnTo>
                  <a:lnTo>
                    <a:pt x="393192" y="691896"/>
                  </a:lnTo>
                  <a:lnTo>
                    <a:pt x="393192" y="697992"/>
                  </a:lnTo>
                  <a:close/>
                </a:path>
                <a:path w="393700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93700" h="698500">
                  <a:moveTo>
                    <a:pt x="3810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81000" y="6096"/>
                  </a:lnTo>
                  <a:lnTo>
                    <a:pt x="381000" y="12192"/>
                  </a:lnTo>
                  <a:close/>
                </a:path>
                <a:path w="393700" h="698500">
                  <a:moveTo>
                    <a:pt x="381000" y="691896"/>
                  </a:moveTo>
                  <a:lnTo>
                    <a:pt x="381000" y="6096"/>
                  </a:lnTo>
                  <a:lnTo>
                    <a:pt x="387096" y="12192"/>
                  </a:lnTo>
                  <a:lnTo>
                    <a:pt x="393192" y="12192"/>
                  </a:lnTo>
                  <a:lnTo>
                    <a:pt x="393192" y="685800"/>
                  </a:lnTo>
                  <a:lnTo>
                    <a:pt x="387096" y="685800"/>
                  </a:lnTo>
                  <a:lnTo>
                    <a:pt x="381000" y="691896"/>
                  </a:lnTo>
                  <a:close/>
                </a:path>
                <a:path w="393700" h="698500">
                  <a:moveTo>
                    <a:pt x="393192" y="12192"/>
                  </a:moveTo>
                  <a:lnTo>
                    <a:pt x="387096" y="12192"/>
                  </a:lnTo>
                  <a:lnTo>
                    <a:pt x="381000" y="6096"/>
                  </a:lnTo>
                  <a:lnTo>
                    <a:pt x="393192" y="6096"/>
                  </a:lnTo>
                  <a:lnTo>
                    <a:pt x="393192" y="12192"/>
                  </a:lnTo>
                  <a:close/>
                </a:path>
                <a:path w="393700" h="698500">
                  <a:moveTo>
                    <a:pt x="12192" y="691896"/>
                  </a:moveTo>
                  <a:lnTo>
                    <a:pt x="6096" y="685800"/>
                  </a:lnTo>
                  <a:lnTo>
                    <a:pt x="12192" y="685800"/>
                  </a:lnTo>
                  <a:lnTo>
                    <a:pt x="12192" y="691896"/>
                  </a:lnTo>
                  <a:close/>
                </a:path>
                <a:path w="393700" h="698500">
                  <a:moveTo>
                    <a:pt x="381000" y="691896"/>
                  </a:moveTo>
                  <a:lnTo>
                    <a:pt x="12192" y="691896"/>
                  </a:lnTo>
                  <a:lnTo>
                    <a:pt x="12192" y="685800"/>
                  </a:lnTo>
                  <a:lnTo>
                    <a:pt x="381000" y="685800"/>
                  </a:lnTo>
                  <a:lnTo>
                    <a:pt x="381000" y="691896"/>
                  </a:lnTo>
                  <a:close/>
                </a:path>
                <a:path w="393700" h="698500">
                  <a:moveTo>
                    <a:pt x="393192" y="691896"/>
                  </a:moveTo>
                  <a:lnTo>
                    <a:pt x="381000" y="691896"/>
                  </a:lnTo>
                  <a:lnTo>
                    <a:pt x="387096" y="685800"/>
                  </a:lnTo>
                  <a:lnTo>
                    <a:pt x="393192" y="685800"/>
                  </a:lnTo>
                  <a:lnTo>
                    <a:pt x="393192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40167" y="3476244"/>
            <a:ext cx="381000" cy="6858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540"/>
              </a:spcBef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9167" y="3476244"/>
            <a:ext cx="381000" cy="685800"/>
          </a:xfrm>
          <a:prstGeom prst="rect">
            <a:avLst/>
          </a:prstGeom>
          <a:solidFill>
            <a:srgbClr val="FFA185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625"/>
              </a:spcBef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72271" y="3470147"/>
            <a:ext cx="393700" cy="698500"/>
            <a:chOff x="8272271" y="3470147"/>
            <a:chExt cx="393700" cy="698500"/>
          </a:xfrm>
        </p:grpSpPr>
        <p:sp>
          <p:nvSpPr>
            <p:cNvPr id="30" name="object 30"/>
            <p:cNvSpPr/>
            <p:nvPr/>
          </p:nvSpPr>
          <p:spPr>
            <a:xfrm>
              <a:off x="8278367" y="3476243"/>
              <a:ext cx="381000" cy="685800"/>
            </a:xfrm>
            <a:custGeom>
              <a:avLst/>
              <a:gdLst/>
              <a:ahLst/>
              <a:cxnLst/>
              <a:rect l="l" t="t" r="r" b="b"/>
              <a:pathLst>
                <a:path w="381000" h="685800">
                  <a:moveTo>
                    <a:pt x="381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858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72271" y="3470147"/>
              <a:ext cx="393700" cy="698500"/>
            </a:xfrm>
            <a:custGeom>
              <a:avLst/>
              <a:gdLst/>
              <a:ahLst/>
              <a:cxnLst/>
              <a:rect l="l" t="t" r="r" b="b"/>
              <a:pathLst>
                <a:path w="393700" h="698500">
                  <a:moveTo>
                    <a:pt x="393192" y="697992"/>
                  </a:moveTo>
                  <a:lnTo>
                    <a:pt x="0" y="697992"/>
                  </a:lnTo>
                  <a:lnTo>
                    <a:pt x="0" y="0"/>
                  </a:lnTo>
                  <a:lnTo>
                    <a:pt x="393192" y="0"/>
                  </a:lnTo>
                  <a:lnTo>
                    <a:pt x="3931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85800"/>
                  </a:lnTo>
                  <a:lnTo>
                    <a:pt x="6096" y="685800"/>
                  </a:lnTo>
                  <a:lnTo>
                    <a:pt x="12192" y="691896"/>
                  </a:lnTo>
                  <a:lnTo>
                    <a:pt x="393192" y="691896"/>
                  </a:lnTo>
                  <a:lnTo>
                    <a:pt x="393192" y="697992"/>
                  </a:lnTo>
                  <a:close/>
                </a:path>
                <a:path w="393700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93700" h="698500">
                  <a:moveTo>
                    <a:pt x="3810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81000" y="6096"/>
                  </a:lnTo>
                  <a:lnTo>
                    <a:pt x="381000" y="12192"/>
                  </a:lnTo>
                  <a:close/>
                </a:path>
                <a:path w="393700" h="698500">
                  <a:moveTo>
                    <a:pt x="381000" y="691896"/>
                  </a:moveTo>
                  <a:lnTo>
                    <a:pt x="381000" y="6096"/>
                  </a:lnTo>
                  <a:lnTo>
                    <a:pt x="387096" y="12192"/>
                  </a:lnTo>
                  <a:lnTo>
                    <a:pt x="393192" y="12192"/>
                  </a:lnTo>
                  <a:lnTo>
                    <a:pt x="393192" y="685800"/>
                  </a:lnTo>
                  <a:lnTo>
                    <a:pt x="387096" y="685800"/>
                  </a:lnTo>
                  <a:lnTo>
                    <a:pt x="381000" y="691896"/>
                  </a:lnTo>
                  <a:close/>
                </a:path>
                <a:path w="393700" h="698500">
                  <a:moveTo>
                    <a:pt x="393192" y="12192"/>
                  </a:moveTo>
                  <a:lnTo>
                    <a:pt x="387096" y="12192"/>
                  </a:lnTo>
                  <a:lnTo>
                    <a:pt x="381000" y="6096"/>
                  </a:lnTo>
                  <a:lnTo>
                    <a:pt x="393192" y="6096"/>
                  </a:lnTo>
                  <a:lnTo>
                    <a:pt x="393192" y="12192"/>
                  </a:lnTo>
                  <a:close/>
                </a:path>
                <a:path w="393700" h="698500">
                  <a:moveTo>
                    <a:pt x="12192" y="691896"/>
                  </a:moveTo>
                  <a:lnTo>
                    <a:pt x="6096" y="685800"/>
                  </a:lnTo>
                  <a:lnTo>
                    <a:pt x="12192" y="685800"/>
                  </a:lnTo>
                  <a:lnTo>
                    <a:pt x="12192" y="691896"/>
                  </a:lnTo>
                  <a:close/>
                </a:path>
                <a:path w="393700" h="698500">
                  <a:moveTo>
                    <a:pt x="381000" y="691896"/>
                  </a:moveTo>
                  <a:lnTo>
                    <a:pt x="12192" y="691896"/>
                  </a:lnTo>
                  <a:lnTo>
                    <a:pt x="12192" y="685800"/>
                  </a:lnTo>
                  <a:lnTo>
                    <a:pt x="381000" y="685800"/>
                  </a:lnTo>
                  <a:lnTo>
                    <a:pt x="381000" y="691896"/>
                  </a:lnTo>
                  <a:close/>
                </a:path>
                <a:path w="393700" h="698500">
                  <a:moveTo>
                    <a:pt x="393192" y="691896"/>
                  </a:moveTo>
                  <a:lnTo>
                    <a:pt x="381000" y="691896"/>
                  </a:lnTo>
                  <a:lnTo>
                    <a:pt x="387096" y="685800"/>
                  </a:lnTo>
                  <a:lnTo>
                    <a:pt x="393192" y="685800"/>
                  </a:lnTo>
                  <a:lnTo>
                    <a:pt x="393192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278367" y="3476244"/>
            <a:ext cx="381000" cy="6858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540"/>
              </a:spcBef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7821167" y="3476244"/>
            <a:ext cx="457200" cy="685800"/>
          </a:xfrm>
          <a:prstGeom prst="rect">
            <a:avLst/>
          </a:prstGeom>
          <a:solidFill>
            <a:srgbClr val="FFA185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625"/>
              </a:spcBef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0584" y="4076569"/>
            <a:ext cx="7769859" cy="2034539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90"/>
              </a:spcBef>
            </a:pPr>
            <a:r>
              <a:rPr sz="1900" spc="-5" dirty="0">
                <a:solidFill>
                  <a:srgbClr val="0000FF"/>
                </a:solidFill>
                <a:latin typeface="Tahoma"/>
                <a:cs typeface="Tahoma"/>
              </a:rPr>
              <a:t>time</a:t>
            </a:r>
            <a:endParaRPr sz="1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132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Average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completion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time,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i.e.,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Turn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Around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Time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(TAT)?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</a:t>
            </a:r>
            <a:r>
              <a:rPr sz="1900" spc="-10" dirty="0">
                <a:latin typeface="Tahoma"/>
                <a:cs typeface="Tahoma"/>
              </a:rPr>
              <a:t>(200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200)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/ 2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200</a:t>
            </a:r>
            <a:endParaRPr sz="1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How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does </a:t>
            </a:r>
            <a:r>
              <a:rPr sz="2100" dirty="0">
                <a:latin typeface="Tahoma"/>
                <a:cs typeface="Tahoma"/>
              </a:rPr>
              <a:t>this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compare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5" dirty="0">
                <a:latin typeface="Tahoma"/>
                <a:cs typeface="Tahoma"/>
              </a:rPr>
              <a:t> FCFS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same </a:t>
            </a:r>
            <a:r>
              <a:rPr sz="2100" dirty="0">
                <a:latin typeface="Tahoma"/>
                <a:cs typeface="Tahoma"/>
              </a:rPr>
              <a:t>two </a:t>
            </a:r>
            <a:r>
              <a:rPr sz="2100" spc="-5" dirty="0">
                <a:latin typeface="Tahoma"/>
                <a:cs typeface="Tahoma"/>
              </a:rPr>
              <a:t>jobs?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sz="1900" spc="-5" dirty="0">
                <a:latin typeface="Tahoma"/>
                <a:cs typeface="Tahoma"/>
              </a:rPr>
              <a:t>–	</a:t>
            </a:r>
            <a:r>
              <a:rPr sz="1900" spc="-10" dirty="0">
                <a:latin typeface="Tahoma"/>
                <a:cs typeface="Tahoma"/>
              </a:rPr>
              <a:t>(100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+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200)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/ 2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=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150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616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Dispatcher</a:t>
            </a:r>
            <a:r>
              <a:rPr spc="35" dirty="0"/>
              <a:t> </a:t>
            </a:r>
            <a:r>
              <a:rPr spc="-5" dirty="0"/>
              <a:t>Performance: Round</a:t>
            </a:r>
            <a:r>
              <a:rPr dirty="0"/>
              <a:t> </a:t>
            </a:r>
            <a:r>
              <a:rPr spc="-5" dirty="0"/>
              <a:t>Robin</a:t>
            </a:r>
            <a:r>
              <a:rPr spc="-10" dirty="0"/>
              <a:t> and</a:t>
            </a:r>
            <a:r>
              <a:rPr spc="30" dirty="0"/>
              <a:t> </a:t>
            </a:r>
            <a:r>
              <a:rPr dirty="0"/>
              <a:t>FCFS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3334385" cy="25704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Maintain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linked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list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Dequeue: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Remove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head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Enqueue: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Append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tail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Cost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Enqueue: O(1)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Dequeue: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O(1)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3767" y="5320283"/>
            <a:ext cx="1152525" cy="581025"/>
            <a:chOff x="1953767" y="5320283"/>
            <a:chExt cx="1152525" cy="581025"/>
          </a:xfrm>
        </p:grpSpPr>
        <p:sp>
          <p:nvSpPr>
            <p:cNvPr id="5" name="object 5"/>
            <p:cNvSpPr/>
            <p:nvPr/>
          </p:nvSpPr>
          <p:spPr>
            <a:xfrm>
              <a:off x="1958340" y="5324855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1143000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3767" y="5320283"/>
              <a:ext cx="1152525" cy="581025"/>
            </a:xfrm>
            <a:custGeom>
              <a:avLst/>
              <a:gdLst/>
              <a:ahLst/>
              <a:cxnLst/>
              <a:rect l="l" t="t" r="r" b="b"/>
              <a:pathLst>
                <a:path w="1152525" h="581025">
                  <a:moveTo>
                    <a:pt x="1150620" y="580644"/>
                  </a:moveTo>
                  <a:lnTo>
                    <a:pt x="1524" y="580644"/>
                  </a:lnTo>
                  <a:lnTo>
                    <a:pt x="0" y="579120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1150620" y="0"/>
                  </a:lnTo>
                  <a:lnTo>
                    <a:pt x="1152144" y="3048"/>
                  </a:lnTo>
                  <a:lnTo>
                    <a:pt x="1152144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571500"/>
                  </a:lnTo>
                  <a:lnTo>
                    <a:pt x="4572" y="571500"/>
                  </a:lnTo>
                  <a:lnTo>
                    <a:pt x="9144" y="576072"/>
                  </a:lnTo>
                  <a:lnTo>
                    <a:pt x="1152144" y="576072"/>
                  </a:lnTo>
                  <a:lnTo>
                    <a:pt x="1152144" y="579120"/>
                  </a:lnTo>
                  <a:lnTo>
                    <a:pt x="1150620" y="580644"/>
                  </a:lnTo>
                  <a:close/>
                </a:path>
                <a:path w="1152525" h="581025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1152525" h="581025">
                  <a:moveTo>
                    <a:pt x="1143000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1143000" y="4572"/>
                  </a:lnTo>
                  <a:lnTo>
                    <a:pt x="1143000" y="9144"/>
                  </a:lnTo>
                  <a:close/>
                </a:path>
                <a:path w="1152525" h="581025">
                  <a:moveTo>
                    <a:pt x="1143000" y="576072"/>
                  </a:moveTo>
                  <a:lnTo>
                    <a:pt x="1143000" y="4572"/>
                  </a:lnTo>
                  <a:lnTo>
                    <a:pt x="1147572" y="9144"/>
                  </a:lnTo>
                  <a:lnTo>
                    <a:pt x="1152144" y="9144"/>
                  </a:lnTo>
                  <a:lnTo>
                    <a:pt x="1152144" y="571500"/>
                  </a:lnTo>
                  <a:lnTo>
                    <a:pt x="1147572" y="571500"/>
                  </a:lnTo>
                  <a:lnTo>
                    <a:pt x="1143000" y="576072"/>
                  </a:lnTo>
                  <a:close/>
                </a:path>
                <a:path w="1152525" h="581025">
                  <a:moveTo>
                    <a:pt x="1152144" y="9144"/>
                  </a:moveTo>
                  <a:lnTo>
                    <a:pt x="1147572" y="9144"/>
                  </a:lnTo>
                  <a:lnTo>
                    <a:pt x="1143000" y="4572"/>
                  </a:lnTo>
                  <a:lnTo>
                    <a:pt x="1152144" y="4572"/>
                  </a:lnTo>
                  <a:lnTo>
                    <a:pt x="1152144" y="9144"/>
                  </a:lnTo>
                  <a:close/>
                </a:path>
                <a:path w="1152525" h="581025">
                  <a:moveTo>
                    <a:pt x="9144" y="576072"/>
                  </a:moveTo>
                  <a:lnTo>
                    <a:pt x="4572" y="571500"/>
                  </a:lnTo>
                  <a:lnTo>
                    <a:pt x="9144" y="571500"/>
                  </a:lnTo>
                  <a:lnTo>
                    <a:pt x="9144" y="576072"/>
                  </a:lnTo>
                  <a:close/>
                </a:path>
                <a:path w="1152525" h="581025">
                  <a:moveTo>
                    <a:pt x="1143000" y="576072"/>
                  </a:moveTo>
                  <a:lnTo>
                    <a:pt x="9144" y="576072"/>
                  </a:lnTo>
                  <a:lnTo>
                    <a:pt x="9144" y="571500"/>
                  </a:lnTo>
                  <a:lnTo>
                    <a:pt x="1143000" y="571500"/>
                  </a:lnTo>
                  <a:lnTo>
                    <a:pt x="1143000" y="576072"/>
                  </a:lnTo>
                  <a:close/>
                </a:path>
                <a:path w="1152525" h="581025">
                  <a:moveTo>
                    <a:pt x="1152144" y="576072"/>
                  </a:moveTo>
                  <a:lnTo>
                    <a:pt x="1143000" y="576072"/>
                  </a:lnTo>
                  <a:lnTo>
                    <a:pt x="1147572" y="571500"/>
                  </a:lnTo>
                  <a:lnTo>
                    <a:pt x="1152144" y="571500"/>
                  </a:lnTo>
                  <a:lnTo>
                    <a:pt x="1152144" y="57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0141" y="5356372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n</a:t>
            </a:r>
            <a:endParaRPr sz="1800" baseline="-20833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53755" y="5320283"/>
            <a:ext cx="1152525" cy="581025"/>
            <a:chOff x="7953755" y="5320283"/>
            <a:chExt cx="1152525" cy="581025"/>
          </a:xfrm>
        </p:grpSpPr>
        <p:sp>
          <p:nvSpPr>
            <p:cNvPr id="9" name="object 9"/>
            <p:cNvSpPr/>
            <p:nvPr/>
          </p:nvSpPr>
          <p:spPr>
            <a:xfrm>
              <a:off x="7958327" y="5324855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1143000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53755" y="5320283"/>
              <a:ext cx="1152525" cy="581025"/>
            </a:xfrm>
            <a:custGeom>
              <a:avLst/>
              <a:gdLst/>
              <a:ahLst/>
              <a:cxnLst/>
              <a:rect l="l" t="t" r="r" b="b"/>
              <a:pathLst>
                <a:path w="1152525" h="581025">
                  <a:moveTo>
                    <a:pt x="1150620" y="580644"/>
                  </a:moveTo>
                  <a:lnTo>
                    <a:pt x="3048" y="580644"/>
                  </a:lnTo>
                  <a:lnTo>
                    <a:pt x="0" y="579120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150620" y="0"/>
                  </a:lnTo>
                  <a:lnTo>
                    <a:pt x="1152144" y="3048"/>
                  </a:lnTo>
                  <a:lnTo>
                    <a:pt x="1152144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571500"/>
                  </a:lnTo>
                  <a:lnTo>
                    <a:pt x="4572" y="571500"/>
                  </a:lnTo>
                  <a:lnTo>
                    <a:pt x="9144" y="576072"/>
                  </a:lnTo>
                  <a:lnTo>
                    <a:pt x="1152144" y="576072"/>
                  </a:lnTo>
                  <a:lnTo>
                    <a:pt x="1152144" y="579120"/>
                  </a:lnTo>
                  <a:lnTo>
                    <a:pt x="1150620" y="580644"/>
                  </a:lnTo>
                  <a:close/>
                </a:path>
                <a:path w="1152525" h="581025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1152525" h="581025">
                  <a:moveTo>
                    <a:pt x="1143000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1143000" y="4572"/>
                  </a:lnTo>
                  <a:lnTo>
                    <a:pt x="1143000" y="9144"/>
                  </a:lnTo>
                  <a:close/>
                </a:path>
                <a:path w="1152525" h="581025">
                  <a:moveTo>
                    <a:pt x="1143000" y="576072"/>
                  </a:moveTo>
                  <a:lnTo>
                    <a:pt x="1143000" y="4572"/>
                  </a:lnTo>
                  <a:lnTo>
                    <a:pt x="1147572" y="9144"/>
                  </a:lnTo>
                  <a:lnTo>
                    <a:pt x="1152144" y="9144"/>
                  </a:lnTo>
                  <a:lnTo>
                    <a:pt x="1152144" y="571500"/>
                  </a:lnTo>
                  <a:lnTo>
                    <a:pt x="1147572" y="571500"/>
                  </a:lnTo>
                  <a:lnTo>
                    <a:pt x="1143000" y="576072"/>
                  </a:lnTo>
                  <a:close/>
                </a:path>
                <a:path w="1152525" h="581025">
                  <a:moveTo>
                    <a:pt x="1152144" y="9144"/>
                  </a:moveTo>
                  <a:lnTo>
                    <a:pt x="1147572" y="9144"/>
                  </a:lnTo>
                  <a:lnTo>
                    <a:pt x="1143000" y="4572"/>
                  </a:lnTo>
                  <a:lnTo>
                    <a:pt x="1152144" y="4572"/>
                  </a:lnTo>
                  <a:lnTo>
                    <a:pt x="1152144" y="9144"/>
                  </a:lnTo>
                  <a:close/>
                </a:path>
                <a:path w="1152525" h="581025">
                  <a:moveTo>
                    <a:pt x="9144" y="576072"/>
                  </a:moveTo>
                  <a:lnTo>
                    <a:pt x="4572" y="571500"/>
                  </a:lnTo>
                  <a:lnTo>
                    <a:pt x="9144" y="571500"/>
                  </a:lnTo>
                  <a:lnTo>
                    <a:pt x="9144" y="576072"/>
                  </a:lnTo>
                  <a:close/>
                </a:path>
                <a:path w="1152525" h="581025">
                  <a:moveTo>
                    <a:pt x="1143000" y="576072"/>
                  </a:moveTo>
                  <a:lnTo>
                    <a:pt x="9144" y="576072"/>
                  </a:lnTo>
                  <a:lnTo>
                    <a:pt x="9144" y="571500"/>
                  </a:lnTo>
                  <a:lnTo>
                    <a:pt x="1143000" y="571500"/>
                  </a:lnTo>
                  <a:lnTo>
                    <a:pt x="1143000" y="576072"/>
                  </a:lnTo>
                  <a:close/>
                </a:path>
                <a:path w="1152525" h="581025">
                  <a:moveTo>
                    <a:pt x="1152144" y="576072"/>
                  </a:moveTo>
                  <a:lnTo>
                    <a:pt x="1143000" y="576072"/>
                  </a:lnTo>
                  <a:lnTo>
                    <a:pt x="1147572" y="571500"/>
                  </a:lnTo>
                  <a:lnTo>
                    <a:pt x="1152144" y="571500"/>
                  </a:lnTo>
                  <a:lnTo>
                    <a:pt x="1152144" y="57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58328" y="5324855"/>
            <a:ext cx="1143000" cy="5715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25896" y="5320283"/>
            <a:ext cx="1152525" cy="581025"/>
            <a:chOff x="6025896" y="5320283"/>
            <a:chExt cx="1152525" cy="581025"/>
          </a:xfrm>
        </p:grpSpPr>
        <p:sp>
          <p:nvSpPr>
            <p:cNvPr id="13" name="object 13"/>
            <p:cNvSpPr/>
            <p:nvPr/>
          </p:nvSpPr>
          <p:spPr>
            <a:xfrm>
              <a:off x="6030467" y="5324855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1143000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5896" y="5320283"/>
              <a:ext cx="1152525" cy="581025"/>
            </a:xfrm>
            <a:custGeom>
              <a:avLst/>
              <a:gdLst/>
              <a:ahLst/>
              <a:cxnLst/>
              <a:rect l="l" t="t" r="r" b="b"/>
              <a:pathLst>
                <a:path w="1152525" h="581025">
                  <a:moveTo>
                    <a:pt x="1149096" y="580644"/>
                  </a:moveTo>
                  <a:lnTo>
                    <a:pt x="1524" y="580644"/>
                  </a:lnTo>
                  <a:lnTo>
                    <a:pt x="0" y="579120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1149096" y="0"/>
                  </a:lnTo>
                  <a:lnTo>
                    <a:pt x="1152144" y="3048"/>
                  </a:lnTo>
                  <a:lnTo>
                    <a:pt x="1152144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571500"/>
                  </a:lnTo>
                  <a:lnTo>
                    <a:pt x="4572" y="571500"/>
                  </a:lnTo>
                  <a:lnTo>
                    <a:pt x="9144" y="576072"/>
                  </a:lnTo>
                  <a:lnTo>
                    <a:pt x="1152144" y="576072"/>
                  </a:lnTo>
                  <a:lnTo>
                    <a:pt x="1152144" y="579120"/>
                  </a:lnTo>
                  <a:lnTo>
                    <a:pt x="1149096" y="580644"/>
                  </a:lnTo>
                  <a:close/>
                </a:path>
                <a:path w="1152525" h="581025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1152525" h="581025">
                  <a:moveTo>
                    <a:pt x="1143000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1143000" y="4572"/>
                  </a:lnTo>
                  <a:lnTo>
                    <a:pt x="1143000" y="9144"/>
                  </a:lnTo>
                  <a:close/>
                </a:path>
                <a:path w="1152525" h="581025">
                  <a:moveTo>
                    <a:pt x="1143000" y="576072"/>
                  </a:moveTo>
                  <a:lnTo>
                    <a:pt x="1143000" y="4572"/>
                  </a:lnTo>
                  <a:lnTo>
                    <a:pt x="1147572" y="9144"/>
                  </a:lnTo>
                  <a:lnTo>
                    <a:pt x="1152144" y="9144"/>
                  </a:lnTo>
                  <a:lnTo>
                    <a:pt x="1152144" y="571500"/>
                  </a:lnTo>
                  <a:lnTo>
                    <a:pt x="1147572" y="571500"/>
                  </a:lnTo>
                  <a:lnTo>
                    <a:pt x="1143000" y="576072"/>
                  </a:lnTo>
                  <a:close/>
                </a:path>
                <a:path w="1152525" h="581025">
                  <a:moveTo>
                    <a:pt x="1152144" y="9144"/>
                  </a:moveTo>
                  <a:lnTo>
                    <a:pt x="1147572" y="9144"/>
                  </a:lnTo>
                  <a:lnTo>
                    <a:pt x="1143000" y="4572"/>
                  </a:lnTo>
                  <a:lnTo>
                    <a:pt x="1152144" y="4572"/>
                  </a:lnTo>
                  <a:lnTo>
                    <a:pt x="1152144" y="9144"/>
                  </a:lnTo>
                  <a:close/>
                </a:path>
                <a:path w="1152525" h="581025">
                  <a:moveTo>
                    <a:pt x="9144" y="576072"/>
                  </a:moveTo>
                  <a:lnTo>
                    <a:pt x="4572" y="571500"/>
                  </a:lnTo>
                  <a:lnTo>
                    <a:pt x="9144" y="571500"/>
                  </a:lnTo>
                  <a:lnTo>
                    <a:pt x="9144" y="576072"/>
                  </a:lnTo>
                  <a:close/>
                </a:path>
                <a:path w="1152525" h="581025">
                  <a:moveTo>
                    <a:pt x="1143000" y="576072"/>
                  </a:moveTo>
                  <a:lnTo>
                    <a:pt x="9144" y="576072"/>
                  </a:lnTo>
                  <a:lnTo>
                    <a:pt x="9144" y="571500"/>
                  </a:lnTo>
                  <a:lnTo>
                    <a:pt x="1143000" y="571500"/>
                  </a:lnTo>
                  <a:lnTo>
                    <a:pt x="1143000" y="576072"/>
                  </a:lnTo>
                  <a:close/>
                </a:path>
                <a:path w="1152525" h="581025">
                  <a:moveTo>
                    <a:pt x="1152144" y="576072"/>
                  </a:moveTo>
                  <a:lnTo>
                    <a:pt x="1143000" y="576072"/>
                  </a:lnTo>
                  <a:lnTo>
                    <a:pt x="1147572" y="571500"/>
                  </a:lnTo>
                  <a:lnTo>
                    <a:pt x="1152144" y="571500"/>
                  </a:lnTo>
                  <a:lnTo>
                    <a:pt x="1152144" y="57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82292" y="5356372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10000" y="5320283"/>
            <a:ext cx="1153795" cy="581025"/>
            <a:chOff x="3810000" y="5320283"/>
            <a:chExt cx="1153795" cy="581025"/>
          </a:xfrm>
        </p:grpSpPr>
        <p:sp>
          <p:nvSpPr>
            <p:cNvPr id="17" name="object 17"/>
            <p:cNvSpPr/>
            <p:nvPr/>
          </p:nvSpPr>
          <p:spPr>
            <a:xfrm>
              <a:off x="3816096" y="5324855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1142999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1142999" y="0"/>
                  </a:lnTo>
                  <a:lnTo>
                    <a:pt x="1142999" y="5715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000" y="5320283"/>
              <a:ext cx="1153795" cy="581025"/>
            </a:xfrm>
            <a:custGeom>
              <a:avLst/>
              <a:gdLst/>
              <a:ahLst/>
              <a:cxnLst/>
              <a:rect l="l" t="t" r="r" b="b"/>
              <a:pathLst>
                <a:path w="1153795" h="581025">
                  <a:moveTo>
                    <a:pt x="1150620" y="580644"/>
                  </a:moveTo>
                  <a:lnTo>
                    <a:pt x="3048" y="580644"/>
                  </a:lnTo>
                  <a:lnTo>
                    <a:pt x="0" y="579120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150620" y="0"/>
                  </a:lnTo>
                  <a:lnTo>
                    <a:pt x="1153668" y="3048"/>
                  </a:lnTo>
                  <a:lnTo>
                    <a:pt x="1153668" y="4572"/>
                  </a:ln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lnTo>
                    <a:pt x="10668" y="571500"/>
                  </a:lnTo>
                  <a:lnTo>
                    <a:pt x="6096" y="571500"/>
                  </a:lnTo>
                  <a:lnTo>
                    <a:pt x="10668" y="576072"/>
                  </a:lnTo>
                  <a:lnTo>
                    <a:pt x="1153668" y="576072"/>
                  </a:lnTo>
                  <a:lnTo>
                    <a:pt x="1153668" y="579120"/>
                  </a:lnTo>
                  <a:lnTo>
                    <a:pt x="1150620" y="580644"/>
                  </a:lnTo>
                  <a:close/>
                </a:path>
                <a:path w="1153795" h="581025">
                  <a:moveTo>
                    <a:pt x="10668" y="9144"/>
                  </a:move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1153795" h="581025">
                  <a:moveTo>
                    <a:pt x="114300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1143000" y="4572"/>
                  </a:lnTo>
                  <a:lnTo>
                    <a:pt x="1143000" y="9144"/>
                  </a:lnTo>
                  <a:close/>
                </a:path>
                <a:path w="1153795" h="581025">
                  <a:moveTo>
                    <a:pt x="1143000" y="576072"/>
                  </a:moveTo>
                  <a:lnTo>
                    <a:pt x="1143000" y="4572"/>
                  </a:lnTo>
                  <a:lnTo>
                    <a:pt x="1149096" y="9144"/>
                  </a:lnTo>
                  <a:lnTo>
                    <a:pt x="1153668" y="9144"/>
                  </a:lnTo>
                  <a:lnTo>
                    <a:pt x="1153668" y="571500"/>
                  </a:lnTo>
                  <a:lnTo>
                    <a:pt x="1149096" y="571500"/>
                  </a:lnTo>
                  <a:lnTo>
                    <a:pt x="1143000" y="576072"/>
                  </a:lnTo>
                  <a:close/>
                </a:path>
                <a:path w="1153795" h="581025">
                  <a:moveTo>
                    <a:pt x="1153668" y="9144"/>
                  </a:moveTo>
                  <a:lnTo>
                    <a:pt x="1149096" y="9144"/>
                  </a:lnTo>
                  <a:lnTo>
                    <a:pt x="1143000" y="4572"/>
                  </a:lnTo>
                  <a:lnTo>
                    <a:pt x="1153668" y="4572"/>
                  </a:lnTo>
                  <a:lnTo>
                    <a:pt x="1153668" y="9144"/>
                  </a:lnTo>
                  <a:close/>
                </a:path>
                <a:path w="1153795" h="581025">
                  <a:moveTo>
                    <a:pt x="10668" y="576072"/>
                  </a:moveTo>
                  <a:lnTo>
                    <a:pt x="6096" y="571500"/>
                  </a:lnTo>
                  <a:lnTo>
                    <a:pt x="10668" y="571500"/>
                  </a:lnTo>
                  <a:lnTo>
                    <a:pt x="10668" y="576072"/>
                  </a:lnTo>
                  <a:close/>
                </a:path>
                <a:path w="1153795" h="581025">
                  <a:moveTo>
                    <a:pt x="1143000" y="576072"/>
                  </a:moveTo>
                  <a:lnTo>
                    <a:pt x="10668" y="576072"/>
                  </a:lnTo>
                  <a:lnTo>
                    <a:pt x="10668" y="571500"/>
                  </a:lnTo>
                  <a:lnTo>
                    <a:pt x="1143000" y="571500"/>
                  </a:lnTo>
                  <a:lnTo>
                    <a:pt x="1143000" y="576072"/>
                  </a:lnTo>
                  <a:close/>
                </a:path>
                <a:path w="1153795" h="581025">
                  <a:moveTo>
                    <a:pt x="1153668" y="576072"/>
                  </a:moveTo>
                  <a:lnTo>
                    <a:pt x="1143000" y="576072"/>
                  </a:lnTo>
                  <a:lnTo>
                    <a:pt x="1149096" y="571500"/>
                  </a:lnTo>
                  <a:lnTo>
                    <a:pt x="1153668" y="571500"/>
                  </a:lnTo>
                  <a:lnTo>
                    <a:pt x="1153668" y="57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16096" y="5324855"/>
            <a:ext cx="1143000" cy="5715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790"/>
              </a:spcBef>
            </a:pPr>
            <a:r>
              <a:rPr sz="2700" spc="-7" baseline="13888" dirty="0">
                <a:latin typeface="Tahoma"/>
                <a:cs typeface="Tahoma"/>
              </a:rPr>
              <a:t>P</a:t>
            </a:r>
            <a:r>
              <a:rPr sz="1200" spc="-5" dirty="0">
                <a:latin typeface="Tahoma"/>
                <a:cs typeface="Tahoma"/>
              </a:rPr>
              <a:t>n-1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8596" y="5378208"/>
            <a:ext cx="4357370" cy="320040"/>
          </a:xfrm>
          <a:custGeom>
            <a:avLst/>
            <a:gdLst/>
            <a:ahLst/>
            <a:cxnLst/>
            <a:rect l="l" t="t" r="r" b="b"/>
            <a:pathLst>
              <a:path w="4357370" h="320039">
                <a:moveTo>
                  <a:pt x="999744" y="234683"/>
                </a:moveTo>
                <a:lnTo>
                  <a:pt x="858012" y="150863"/>
                </a:lnTo>
                <a:lnTo>
                  <a:pt x="850722" y="148844"/>
                </a:lnTo>
                <a:lnTo>
                  <a:pt x="843153" y="149529"/>
                </a:lnTo>
                <a:lnTo>
                  <a:pt x="836142" y="152793"/>
                </a:lnTo>
                <a:lnTo>
                  <a:pt x="830580" y="158483"/>
                </a:lnTo>
                <a:lnTo>
                  <a:pt x="828548" y="165531"/>
                </a:lnTo>
                <a:lnTo>
                  <a:pt x="829246" y="172580"/>
                </a:lnTo>
                <a:lnTo>
                  <a:pt x="832497" y="179057"/>
                </a:lnTo>
                <a:lnTo>
                  <a:pt x="838200" y="184391"/>
                </a:lnTo>
                <a:lnTo>
                  <a:pt x="889838" y="214693"/>
                </a:lnTo>
                <a:lnTo>
                  <a:pt x="374904" y="213398"/>
                </a:lnTo>
                <a:lnTo>
                  <a:pt x="374904" y="38100"/>
                </a:lnTo>
                <a:lnTo>
                  <a:pt x="713232" y="38100"/>
                </a:lnTo>
                <a:lnTo>
                  <a:pt x="713232" y="0"/>
                </a:lnTo>
                <a:lnTo>
                  <a:pt x="0" y="0"/>
                </a:lnTo>
                <a:lnTo>
                  <a:pt x="0" y="38100"/>
                </a:lnTo>
                <a:lnTo>
                  <a:pt x="336804" y="38100"/>
                </a:lnTo>
                <a:lnTo>
                  <a:pt x="336804" y="233159"/>
                </a:lnTo>
                <a:lnTo>
                  <a:pt x="356616" y="233159"/>
                </a:lnTo>
                <a:lnTo>
                  <a:pt x="356616" y="251447"/>
                </a:lnTo>
                <a:lnTo>
                  <a:pt x="893038" y="252806"/>
                </a:lnTo>
                <a:lnTo>
                  <a:pt x="838200" y="284975"/>
                </a:lnTo>
                <a:lnTo>
                  <a:pt x="832497" y="289674"/>
                </a:lnTo>
                <a:lnTo>
                  <a:pt x="829246" y="296214"/>
                </a:lnTo>
                <a:lnTo>
                  <a:pt x="828548" y="303631"/>
                </a:lnTo>
                <a:lnTo>
                  <a:pt x="830580" y="310883"/>
                </a:lnTo>
                <a:lnTo>
                  <a:pt x="835914" y="316560"/>
                </a:lnTo>
                <a:lnTo>
                  <a:pt x="842391" y="319646"/>
                </a:lnTo>
                <a:lnTo>
                  <a:pt x="849439" y="319887"/>
                </a:lnTo>
                <a:lnTo>
                  <a:pt x="856488" y="316979"/>
                </a:lnTo>
                <a:lnTo>
                  <a:pt x="967905" y="252971"/>
                </a:lnTo>
                <a:lnTo>
                  <a:pt x="999744" y="234683"/>
                </a:lnTo>
                <a:close/>
              </a:path>
              <a:path w="4357370" h="320039">
                <a:moveTo>
                  <a:pt x="2857487" y="234683"/>
                </a:moveTo>
                <a:lnTo>
                  <a:pt x="2714231" y="150863"/>
                </a:lnTo>
                <a:lnTo>
                  <a:pt x="2707182" y="148844"/>
                </a:lnTo>
                <a:lnTo>
                  <a:pt x="2700134" y="149529"/>
                </a:lnTo>
                <a:lnTo>
                  <a:pt x="2693657" y="152793"/>
                </a:lnTo>
                <a:lnTo>
                  <a:pt x="2688323" y="158483"/>
                </a:lnTo>
                <a:lnTo>
                  <a:pt x="2686304" y="165531"/>
                </a:lnTo>
                <a:lnTo>
                  <a:pt x="2686989" y="172580"/>
                </a:lnTo>
                <a:lnTo>
                  <a:pt x="2690253" y="179057"/>
                </a:lnTo>
                <a:lnTo>
                  <a:pt x="2695943" y="184391"/>
                </a:lnTo>
                <a:lnTo>
                  <a:pt x="2747657" y="214731"/>
                </a:lnTo>
                <a:lnTo>
                  <a:pt x="2071103" y="213347"/>
                </a:lnTo>
                <a:lnTo>
                  <a:pt x="2071103" y="251447"/>
                </a:lnTo>
                <a:lnTo>
                  <a:pt x="2749943" y="252831"/>
                </a:lnTo>
                <a:lnTo>
                  <a:pt x="2694419" y="284975"/>
                </a:lnTo>
                <a:lnTo>
                  <a:pt x="2689402" y="289674"/>
                </a:lnTo>
                <a:lnTo>
                  <a:pt x="2686227" y="296214"/>
                </a:lnTo>
                <a:lnTo>
                  <a:pt x="2685643" y="303631"/>
                </a:lnTo>
                <a:lnTo>
                  <a:pt x="2688323" y="310883"/>
                </a:lnTo>
                <a:lnTo>
                  <a:pt x="2693022" y="316560"/>
                </a:lnTo>
                <a:lnTo>
                  <a:pt x="2699562" y="319646"/>
                </a:lnTo>
                <a:lnTo>
                  <a:pt x="2706979" y="319887"/>
                </a:lnTo>
                <a:lnTo>
                  <a:pt x="2714231" y="316979"/>
                </a:lnTo>
                <a:lnTo>
                  <a:pt x="2825661" y="252971"/>
                </a:lnTo>
                <a:lnTo>
                  <a:pt x="2857487" y="234683"/>
                </a:lnTo>
                <a:close/>
              </a:path>
              <a:path w="4357370" h="320039">
                <a:moveTo>
                  <a:pt x="4357116" y="234683"/>
                </a:moveTo>
                <a:lnTo>
                  <a:pt x="4215384" y="150863"/>
                </a:lnTo>
                <a:lnTo>
                  <a:pt x="4208119" y="147967"/>
                </a:lnTo>
                <a:lnTo>
                  <a:pt x="4200715" y="148196"/>
                </a:lnTo>
                <a:lnTo>
                  <a:pt x="4194162" y="151295"/>
                </a:lnTo>
                <a:lnTo>
                  <a:pt x="4189476" y="156959"/>
                </a:lnTo>
                <a:lnTo>
                  <a:pt x="4186567" y="164223"/>
                </a:lnTo>
                <a:lnTo>
                  <a:pt x="4186809" y="171627"/>
                </a:lnTo>
                <a:lnTo>
                  <a:pt x="4189895" y="178181"/>
                </a:lnTo>
                <a:lnTo>
                  <a:pt x="4195572" y="182867"/>
                </a:lnTo>
                <a:lnTo>
                  <a:pt x="4248340" y="214541"/>
                </a:lnTo>
                <a:lnTo>
                  <a:pt x="4000500" y="213347"/>
                </a:lnTo>
                <a:lnTo>
                  <a:pt x="4000500" y="251447"/>
                </a:lnTo>
                <a:lnTo>
                  <a:pt x="4249305" y="252641"/>
                </a:lnTo>
                <a:lnTo>
                  <a:pt x="4195572" y="283451"/>
                </a:lnTo>
                <a:lnTo>
                  <a:pt x="4189869" y="288785"/>
                </a:lnTo>
                <a:lnTo>
                  <a:pt x="4186618" y="295262"/>
                </a:lnTo>
                <a:lnTo>
                  <a:pt x="4185920" y="302310"/>
                </a:lnTo>
                <a:lnTo>
                  <a:pt x="4187952" y="309359"/>
                </a:lnTo>
                <a:lnTo>
                  <a:pt x="4193286" y="315061"/>
                </a:lnTo>
                <a:lnTo>
                  <a:pt x="4199763" y="318312"/>
                </a:lnTo>
                <a:lnTo>
                  <a:pt x="4206811" y="319011"/>
                </a:lnTo>
                <a:lnTo>
                  <a:pt x="4213860" y="316979"/>
                </a:lnTo>
                <a:lnTo>
                  <a:pt x="4325277" y="252971"/>
                </a:lnTo>
                <a:lnTo>
                  <a:pt x="4357116" y="234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5571" y="5526176"/>
            <a:ext cx="2143125" cy="172085"/>
          </a:xfrm>
          <a:custGeom>
            <a:avLst/>
            <a:gdLst/>
            <a:ahLst/>
            <a:cxnLst/>
            <a:rect l="l" t="t" r="r" b="b"/>
            <a:pathLst>
              <a:path w="2143125" h="172085">
                <a:moveTo>
                  <a:pt x="286512" y="86715"/>
                </a:moveTo>
                <a:lnTo>
                  <a:pt x="143256" y="2895"/>
                </a:lnTo>
                <a:lnTo>
                  <a:pt x="136855" y="0"/>
                </a:lnTo>
                <a:lnTo>
                  <a:pt x="129730" y="228"/>
                </a:lnTo>
                <a:lnTo>
                  <a:pt x="122897" y="3327"/>
                </a:lnTo>
                <a:lnTo>
                  <a:pt x="117348" y="8991"/>
                </a:lnTo>
                <a:lnTo>
                  <a:pt x="115328" y="16256"/>
                </a:lnTo>
                <a:lnTo>
                  <a:pt x="116014" y="23660"/>
                </a:lnTo>
                <a:lnTo>
                  <a:pt x="119278" y="30213"/>
                </a:lnTo>
                <a:lnTo>
                  <a:pt x="124968" y="34899"/>
                </a:lnTo>
                <a:lnTo>
                  <a:pt x="176885" y="66471"/>
                </a:lnTo>
                <a:lnTo>
                  <a:pt x="0" y="65379"/>
                </a:lnTo>
                <a:lnTo>
                  <a:pt x="0" y="103479"/>
                </a:lnTo>
                <a:lnTo>
                  <a:pt x="178079" y="104584"/>
                </a:lnTo>
                <a:lnTo>
                  <a:pt x="123444" y="135483"/>
                </a:lnTo>
                <a:lnTo>
                  <a:pt x="117779" y="140817"/>
                </a:lnTo>
                <a:lnTo>
                  <a:pt x="114681" y="147294"/>
                </a:lnTo>
                <a:lnTo>
                  <a:pt x="114452" y="154343"/>
                </a:lnTo>
                <a:lnTo>
                  <a:pt x="117348" y="161391"/>
                </a:lnTo>
                <a:lnTo>
                  <a:pt x="122047" y="167093"/>
                </a:lnTo>
                <a:lnTo>
                  <a:pt x="128587" y="170345"/>
                </a:lnTo>
                <a:lnTo>
                  <a:pt x="136004" y="171043"/>
                </a:lnTo>
                <a:lnTo>
                  <a:pt x="143256" y="169011"/>
                </a:lnTo>
                <a:lnTo>
                  <a:pt x="254685" y="105003"/>
                </a:lnTo>
                <a:lnTo>
                  <a:pt x="286512" y="86715"/>
                </a:lnTo>
                <a:close/>
              </a:path>
              <a:path w="2143125" h="172085">
                <a:moveTo>
                  <a:pt x="2142744" y="86715"/>
                </a:moveTo>
                <a:lnTo>
                  <a:pt x="2001012" y="2895"/>
                </a:lnTo>
                <a:lnTo>
                  <a:pt x="1993760" y="876"/>
                </a:lnTo>
                <a:lnTo>
                  <a:pt x="1986343" y="1562"/>
                </a:lnTo>
                <a:lnTo>
                  <a:pt x="1979803" y="4826"/>
                </a:lnTo>
                <a:lnTo>
                  <a:pt x="1975104" y="10515"/>
                </a:lnTo>
                <a:lnTo>
                  <a:pt x="1972208" y="17564"/>
                </a:lnTo>
                <a:lnTo>
                  <a:pt x="1972449" y="24612"/>
                </a:lnTo>
                <a:lnTo>
                  <a:pt x="1975535" y="31089"/>
                </a:lnTo>
                <a:lnTo>
                  <a:pt x="1981200" y="36423"/>
                </a:lnTo>
                <a:lnTo>
                  <a:pt x="2032901" y="66763"/>
                </a:lnTo>
                <a:lnTo>
                  <a:pt x="1357884" y="65379"/>
                </a:lnTo>
                <a:lnTo>
                  <a:pt x="1357884" y="103479"/>
                </a:lnTo>
                <a:lnTo>
                  <a:pt x="2036000" y="104863"/>
                </a:lnTo>
                <a:lnTo>
                  <a:pt x="1981200" y="137007"/>
                </a:lnTo>
                <a:lnTo>
                  <a:pt x="1975535" y="141706"/>
                </a:lnTo>
                <a:lnTo>
                  <a:pt x="1972449" y="148247"/>
                </a:lnTo>
                <a:lnTo>
                  <a:pt x="1972208" y="155663"/>
                </a:lnTo>
                <a:lnTo>
                  <a:pt x="1975104" y="162915"/>
                </a:lnTo>
                <a:lnTo>
                  <a:pt x="1979803" y="168592"/>
                </a:lnTo>
                <a:lnTo>
                  <a:pt x="1986343" y="171678"/>
                </a:lnTo>
                <a:lnTo>
                  <a:pt x="1993760" y="171919"/>
                </a:lnTo>
                <a:lnTo>
                  <a:pt x="2001012" y="169011"/>
                </a:lnTo>
                <a:lnTo>
                  <a:pt x="2111248" y="105003"/>
                </a:lnTo>
                <a:lnTo>
                  <a:pt x="2142744" y="86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0327" y="5234939"/>
            <a:ext cx="429895" cy="38100"/>
          </a:xfrm>
          <a:custGeom>
            <a:avLst/>
            <a:gdLst/>
            <a:ahLst/>
            <a:cxnLst/>
            <a:rect l="l" t="t" r="r" b="b"/>
            <a:pathLst>
              <a:path w="429894" h="38100">
                <a:moveTo>
                  <a:pt x="429768" y="38100"/>
                </a:moveTo>
                <a:lnTo>
                  <a:pt x="0" y="38100"/>
                </a:lnTo>
                <a:lnTo>
                  <a:pt x="0" y="0"/>
                </a:lnTo>
                <a:lnTo>
                  <a:pt x="429768" y="0"/>
                </a:lnTo>
                <a:lnTo>
                  <a:pt x="42976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3583" y="5091684"/>
            <a:ext cx="143510" cy="38100"/>
          </a:xfrm>
          <a:custGeom>
            <a:avLst/>
            <a:gdLst/>
            <a:ahLst/>
            <a:cxnLst/>
            <a:rect l="l" t="t" r="r" b="b"/>
            <a:pathLst>
              <a:path w="143509" h="38100">
                <a:moveTo>
                  <a:pt x="143256" y="38100"/>
                </a:moveTo>
                <a:lnTo>
                  <a:pt x="0" y="38100"/>
                </a:lnTo>
                <a:lnTo>
                  <a:pt x="0" y="0"/>
                </a:lnTo>
                <a:lnTo>
                  <a:pt x="143256" y="0"/>
                </a:lnTo>
                <a:lnTo>
                  <a:pt x="14325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94478" y="5499612"/>
            <a:ext cx="2336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94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Priority</a:t>
            </a:r>
            <a:r>
              <a:rPr spc="-5" dirty="0"/>
              <a:t> 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7987030" cy="489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Scheduler</a:t>
            </a:r>
            <a:r>
              <a:rPr sz="2100" spc="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can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choose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sz="21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of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higher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priority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over</a:t>
            </a:r>
            <a:r>
              <a:rPr sz="21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one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of lower </a:t>
            </a:r>
            <a:r>
              <a:rPr sz="2100" spc="-6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priority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Can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preemptive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or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non-preemptive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Priorities</a:t>
            </a:r>
            <a:r>
              <a:rPr sz="2100" spc="-10" dirty="0">
                <a:latin typeface="Tahoma"/>
                <a:cs typeface="Tahoma"/>
              </a:rPr>
              <a:t> can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be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static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or </a:t>
            </a:r>
            <a:r>
              <a:rPr sz="2100" spc="-5" dirty="0">
                <a:latin typeface="Tahoma"/>
                <a:cs typeface="Tahoma"/>
              </a:rPr>
              <a:t>dynamic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E.g.,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SJF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priority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predicted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next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CPU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burst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Tahoma"/>
                <a:cs typeface="Tahoma"/>
              </a:rPr>
              <a:t>Problem 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priority </a:t>
            </a:r>
            <a:r>
              <a:rPr sz="2100" dirty="0">
                <a:latin typeface="Tahoma"/>
                <a:cs typeface="Tahoma"/>
              </a:rPr>
              <a:t>based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schemes: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Danger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for</a:t>
            </a:r>
            <a:r>
              <a:rPr sz="21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starvation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Low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priority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r>
              <a:rPr sz="2100" dirty="0">
                <a:latin typeface="Tahoma"/>
                <a:cs typeface="Tahoma"/>
              </a:rPr>
              <a:t> may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never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execute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E.g.,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long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CPU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burst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5" dirty="0">
                <a:latin typeface="Tahoma"/>
                <a:cs typeface="Tahoma"/>
              </a:rPr>
              <a:t> SJF</a:t>
            </a:r>
            <a:r>
              <a:rPr sz="2100" spc="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may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never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execute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solution: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Aging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As time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advances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priority of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is </a:t>
            </a:r>
            <a:r>
              <a:rPr sz="2100" spc="-5" dirty="0">
                <a:latin typeface="Tahoma"/>
                <a:cs typeface="Tahoma"/>
              </a:rPr>
              <a:t>increased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Longest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running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eventually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reaches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highest</a:t>
            </a:r>
            <a:r>
              <a:rPr sz="2100" spc="-5" dirty="0">
                <a:latin typeface="Tahoma"/>
                <a:cs typeface="Tahoma"/>
              </a:rPr>
              <a:t> priority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679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Priority</a:t>
            </a:r>
            <a:r>
              <a:rPr spc="15" dirty="0"/>
              <a:t> </a:t>
            </a:r>
            <a:r>
              <a:rPr spc="-5" dirty="0"/>
              <a:t>Scheduling</a:t>
            </a:r>
            <a:r>
              <a:rPr spc="-2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5773946"/>
            <a:ext cx="3587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Average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waiting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time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=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8.2</a:t>
            </a:r>
            <a:endParaRPr sz="2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70276" y="1863852"/>
          <a:ext cx="4192904" cy="22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Process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Priority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Burst</a:t>
                      </a:r>
                      <a:r>
                        <a:rPr sz="18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1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2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3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4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aseline="-20833" dirty="0">
                          <a:latin typeface="Tahoma"/>
                          <a:cs typeface="Tahoma"/>
                        </a:rPr>
                        <a:t>5</a:t>
                      </a:r>
                      <a:endParaRPr sz="1800" baseline="-20833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29511" y="4381500"/>
            <a:ext cx="7210425" cy="521334"/>
          </a:xfrm>
          <a:custGeom>
            <a:avLst/>
            <a:gdLst/>
            <a:ahLst/>
            <a:cxnLst/>
            <a:rect l="l" t="t" r="r" b="b"/>
            <a:pathLst>
              <a:path w="7210425" h="521335">
                <a:moveTo>
                  <a:pt x="7210044" y="521208"/>
                </a:moveTo>
                <a:lnTo>
                  <a:pt x="0" y="521208"/>
                </a:lnTo>
                <a:lnTo>
                  <a:pt x="0" y="0"/>
                </a:lnTo>
                <a:lnTo>
                  <a:pt x="7210044" y="0"/>
                </a:lnTo>
                <a:lnTo>
                  <a:pt x="721004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512063"/>
                </a:lnTo>
                <a:lnTo>
                  <a:pt x="4572" y="512063"/>
                </a:lnTo>
                <a:lnTo>
                  <a:pt x="9144" y="516636"/>
                </a:lnTo>
                <a:lnTo>
                  <a:pt x="7210044" y="516636"/>
                </a:lnTo>
                <a:lnTo>
                  <a:pt x="7210044" y="521208"/>
                </a:lnTo>
                <a:close/>
              </a:path>
              <a:path w="7210425" h="52133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7210425" h="521335">
                <a:moveTo>
                  <a:pt x="720090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7200900" y="4572"/>
                </a:lnTo>
                <a:lnTo>
                  <a:pt x="7200900" y="9144"/>
                </a:lnTo>
                <a:close/>
              </a:path>
              <a:path w="7210425" h="521335">
                <a:moveTo>
                  <a:pt x="7200900" y="516636"/>
                </a:moveTo>
                <a:lnTo>
                  <a:pt x="7200900" y="4572"/>
                </a:lnTo>
                <a:lnTo>
                  <a:pt x="7205472" y="9144"/>
                </a:lnTo>
                <a:lnTo>
                  <a:pt x="7210044" y="9144"/>
                </a:lnTo>
                <a:lnTo>
                  <a:pt x="7210044" y="512063"/>
                </a:lnTo>
                <a:lnTo>
                  <a:pt x="7205472" y="512063"/>
                </a:lnTo>
                <a:lnTo>
                  <a:pt x="7200900" y="516636"/>
                </a:lnTo>
                <a:close/>
              </a:path>
              <a:path w="7210425" h="521335">
                <a:moveTo>
                  <a:pt x="7210044" y="9144"/>
                </a:moveTo>
                <a:lnTo>
                  <a:pt x="7205472" y="9144"/>
                </a:lnTo>
                <a:lnTo>
                  <a:pt x="7200900" y="4572"/>
                </a:lnTo>
                <a:lnTo>
                  <a:pt x="7210044" y="4572"/>
                </a:lnTo>
                <a:lnTo>
                  <a:pt x="7210044" y="9144"/>
                </a:lnTo>
                <a:close/>
              </a:path>
              <a:path w="7210425" h="521335">
                <a:moveTo>
                  <a:pt x="9144" y="516636"/>
                </a:moveTo>
                <a:lnTo>
                  <a:pt x="4572" y="512063"/>
                </a:lnTo>
                <a:lnTo>
                  <a:pt x="9144" y="512063"/>
                </a:lnTo>
                <a:lnTo>
                  <a:pt x="9144" y="516636"/>
                </a:lnTo>
                <a:close/>
              </a:path>
              <a:path w="7210425" h="521335">
                <a:moveTo>
                  <a:pt x="7200900" y="516636"/>
                </a:moveTo>
                <a:lnTo>
                  <a:pt x="9144" y="516636"/>
                </a:lnTo>
                <a:lnTo>
                  <a:pt x="9144" y="512063"/>
                </a:lnTo>
                <a:lnTo>
                  <a:pt x="7200900" y="512063"/>
                </a:lnTo>
                <a:lnTo>
                  <a:pt x="7200900" y="516636"/>
                </a:lnTo>
                <a:close/>
              </a:path>
              <a:path w="7210425" h="521335">
                <a:moveTo>
                  <a:pt x="7210044" y="516636"/>
                </a:moveTo>
                <a:lnTo>
                  <a:pt x="7200900" y="516636"/>
                </a:lnTo>
                <a:lnTo>
                  <a:pt x="7205472" y="512063"/>
                </a:lnTo>
                <a:lnTo>
                  <a:pt x="7210044" y="512063"/>
                </a:lnTo>
                <a:lnTo>
                  <a:pt x="7210044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0597" y="4562302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2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8890" y="4557725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3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2781" y="4557725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5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0747" y="4370844"/>
            <a:ext cx="5652770" cy="546100"/>
          </a:xfrm>
          <a:custGeom>
            <a:avLst/>
            <a:gdLst/>
            <a:ahLst/>
            <a:cxnLst/>
            <a:rect l="l" t="t" r="r" b="b"/>
            <a:pathLst>
              <a:path w="5652770" h="546100">
                <a:moveTo>
                  <a:pt x="21336" y="16764"/>
                </a:moveTo>
                <a:lnTo>
                  <a:pt x="12192" y="16764"/>
                </a:lnTo>
                <a:lnTo>
                  <a:pt x="0" y="537959"/>
                </a:lnTo>
                <a:lnTo>
                  <a:pt x="9156" y="537959"/>
                </a:lnTo>
                <a:lnTo>
                  <a:pt x="21336" y="16764"/>
                </a:lnTo>
                <a:close/>
              </a:path>
              <a:path w="5652770" h="546100">
                <a:moveTo>
                  <a:pt x="1466100" y="0"/>
                </a:moveTo>
                <a:lnTo>
                  <a:pt x="1456944" y="0"/>
                </a:lnTo>
                <a:lnTo>
                  <a:pt x="1456944" y="521195"/>
                </a:lnTo>
                <a:lnTo>
                  <a:pt x="1466100" y="521195"/>
                </a:lnTo>
                <a:lnTo>
                  <a:pt x="1466100" y="0"/>
                </a:lnTo>
                <a:close/>
              </a:path>
              <a:path w="5652770" h="546100">
                <a:moveTo>
                  <a:pt x="4440948" y="25908"/>
                </a:moveTo>
                <a:lnTo>
                  <a:pt x="4431792" y="25908"/>
                </a:lnTo>
                <a:lnTo>
                  <a:pt x="4431792" y="545579"/>
                </a:lnTo>
                <a:lnTo>
                  <a:pt x="4440948" y="545579"/>
                </a:lnTo>
                <a:lnTo>
                  <a:pt x="4440948" y="25908"/>
                </a:lnTo>
                <a:close/>
              </a:path>
              <a:path w="5652770" h="546100">
                <a:moveTo>
                  <a:pt x="5652528" y="15240"/>
                </a:moveTo>
                <a:lnTo>
                  <a:pt x="5643384" y="15240"/>
                </a:lnTo>
                <a:lnTo>
                  <a:pt x="5643384" y="536448"/>
                </a:lnTo>
                <a:lnTo>
                  <a:pt x="5652528" y="536448"/>
                </a:lnTo>
                <a:lnTo>
                  <a:pt x="5652528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91029" y="4995167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755131" y="4999744"/>
            <a:ext cx="101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935" algn="l"/>
              </a:tabLst>
            </a:pP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8	</a:t>
            </a: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4188" y="4992153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6210" y="4995167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8756" y="4557725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4</a:t>
            </a:r>
            <a:endParaRPr sz="1800" baseline="-2083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0182" y="4992153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3986" y="4556274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1</a:t>
            </a:r>
            <a:endParaRPr sz="1800" baseline="-20833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94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Priority</a:t>
            </a:r>
            <a:r>
              <a:rPr spc="-5" dirty="0"/>
              <a:t> 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8284209" cy="2860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If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 </a:t>
            </a:r>
            <a:r>
              <a:rPr sz="2100" dirty="0">
                <a:latin typeface="Tahoma"/>
                <a:cs typeface="Tahoma"/>
              </a:rPr>
              <a:t>have</a:t>
            </a:r>
            <a:r>
              <a:rPr sz="2100" spc="-5" dirty="0">
                <a:latin typeface="Tahoma"/>
                <a:cs typeface="Tahoma"/>
              </a:rPr>
              <a:t> equal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priority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Round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robin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FCFS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ahoma"/>
              <a:buChar char="–"/>
            </a:pPr>
            <a:endParaRPr sz="29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I/O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Bound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vs.</a:t>
            </a:r>
            <a:r>
              <a:rPr sz="2100" spc="-5" dirty="0">
                <a:latin typeface="Tahoma"/>
                <a:cs typeface="Tahoma"/>
              </a:rPr>
              <a:t> CPU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Bound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Which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type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should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given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Higher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Priority</a:t>
            </a:r>
            <a:endParaRPr sz="19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order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keep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I/O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busy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increase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priority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jobs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that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often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block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on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I/O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82" y="807240"/>
            <a:ext cx="8340235" cy="430887"/>
          </a:xfrm>
        </p:spPr>
        <p:txBody>
          <a:bodyPr/>
          <a:lstStyle/>
          <a:p>
            <a:r>
              <a:rPr lang="en-US" dirty="0" smtClean="0"/>
              <a:t>Highest Response </a:t>
            </a:r>
            <a:r>
              <a:rPr lang="en-US" dirty="0"/>
              <a:t>ratio next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52600"/>
            <a:ext cx="5729974" cy="30976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5332822"/>
            <a:ext cx="50292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241F1F"/>
                </a:solidFill>
                <a:latin typeface="TimesTenLTStd-Italic"/>
              </a:rPr>
              <a:t>R </a:t>
            </a:r>
            <a:r>
              <a:rPr lang="en-US" dirty="0" smtClean="0">
                <a:solidFill>
                  <a:srgbClr val="241F1F"/>
                </a:solidFill>
                <a:latin typeface="PearsonMATHPRO08"/>
              </a:rPr>
              <a:t>= (</a:t>
            </a:r>
            <a:r>
              <a:rPr lang="en-US" i="1" dirty="0" smtClean="0">
                <a:solidFill>
                  <a:srgbClr val="241F1F"/>
                </a:solidFill>
                <a:latin typeface="TimesTenLTStd-Italic"/>
              </a:rPr>
              <a:t>w </a:t>
            </a:r>
            <a:r>
              <a:rPr lang="en-US" dirty="0">
                <a:solidFill>
                  <a:srgbClr val="241F1F"/>
                </a:solidFill>
                <a:latin typeface="PearsonMATHPRO02"/>
              </a:rPr>
              <a:t>+ </a:t>
            </a:r>
            <a:r>
              <a:rPr lang="en-US" i="1" dirty="0" smtClean="0">
                <a:solidFill>
                  <a:srgbClr val="241F1F"/>
                </a:solidFill>
                <a:latin typeface="TimesTenLTStd-Italic"/>
              </a:rPr>
              <a:t>s)/s</a:t>
            </a:r>
            <a:r>
              <a:rPr lang="en-US" i="1" dirty="0">
                <a:solidFill>
                  <a:srgbClr val="241F1F"/>
                </a:solidFill>
                <a:latin typeface="TimesTenLTStd-Italic"/>
              </a:rPr>
              <a:t/>
            </a:r>
            <a:br>
              <a:rPr lang="en-US" i="1" dirty="0">
                <a:solidFill>
                  <a:srgbClr val="241F1F"/>
                </a:solidFill>
                <a:latin typeface="TimesTenLTStd-Italic"/>
              </a:rPr>
            </a:br>
            <a:r>
              <a:rPr lang="en-US" dirty="0">
                <a:solidFill>
                  <a:srgbClr val="241F1F"/>
                </a:solidFill>
                <a:latin typeface="TimesTenLTStd-Roman"/>
              </a:rPr>
              <a:t>where</a:t>
            </a:r>
            <a:br>
              <a:rPr lang="en-US" dirty="0">
                <a:solidFill>
                  <a:srgbClr val="241F1F"/>
                </a:solidFill>
                <a:latin typeface="TimesTenLTStd-Roman"/>
              </a:rPr>
            </a:br>
            <a:r>
              <a:rPr lang="en-US" i="1" dirty="0">
                <a:solidFill>
                  <a:srgbClr val="241F1F"/>
                </a:solidFill>
                <a:latin typeface="TimesTenLTStd-Italic"/>
              </a:rPr>
              <a:t>R </a:t>
            </a:r>
            <a:r>
              <a:rPr lang="en-US" dirty="0">
                <a:solidFill>
                  <a:srgbClr val="241F1F"/>
                </a:solidFill>
                <a:latin typeface="PearsonMATHPRO08"/>
              </a:rPr>
              <a:t>= </a:t>
            </a:r>
            <a:r>
              <a:rPr lang="en-US" dirty="0">
                <a:solidFill>
                  <a:srgbClr val="241F1F"/>
                </a:solidFill>
                <a:latin typeface="TimesTenLTStd-Roman"/>
              </a:rPr>
              <a:t>response ratio,</a:t>
            </a:r>
            <a:br>
              <a:rPr lang="en-US" dirty="0">
                <a:solidFill>
                  <a:srgbClr val="241F1F"/>
                </a:solidFill>
                <a:latin typeface="TimesTenLTStd-Roman"/>
              </a:rPr>
            </a:br>
            <a:r>
              <a:rPr lang="en-US" i="1" dirty="0">
                <a:solidFill>
                  <a:srgbClr val="241F1F"/>
                </a:solidFill>
                <a:latin typeface="TimesTenLTStd-Italic"/>
              </a:rPr>
              <a:t>w </a:t>
            </a:r>
            <a:r>
              <a:rPr lang="en-US" dirty="0">
                <a:solidFill>
                  <a:srgbClr val="241F1F"/>
                </a:solidFill>
                <a:latin typeface="PearsonMATHPRO08"/>
              </a:rPr>
              <a:t>= </a:t>
            </a:r>
            <a:r>
              <a:rPr lang="en-US" dirty="0">
                <a:solidFill>
                  <a:srgbClr val="241F1F"/>
                </a:solidFill>
                <a:latin typeface="TimesTenLTStd-Roman"/>
              </a:rPr>
              <a:t>time spent waiting for the processor, and</a:t>
            </a:r>
            <a:br>
              <a:rPr lang="en-US" dirty="0">
                <a:solidFill>
                  <a:srgbClr val="241F1F"/>
                </a:solidFill>
                <a:latin typeface="TimesTenLTStd-Roman"/>
              </a:rPr>
            </a:br>
            <a:r>
              <a:rPr lang="en-US" i="1" dirty="0">
                <a:solidFill>
                  <a:srgbClr val="241F1F"/>
                </a:solidFill>
                <a:latin typeface="TimesTenLTStd-Italic"/>
              </a:rPr>
              <a:t>s </a:t>
            </a:r>
            <a:r>
              <a:rPr lang="en-US" dirty="0">
                <a:solidFill>
                  <a:srgbClr val="241F1F"/>
                </a:solidFill>
                <a:latin typeface="PearsonMATHPRO08"/>
              </a:rPr>
              <a:t>= </a:t>
            </a:r>
            <a:r>
              <a:rPr lang="en-US" dirty="0">
                <a:solidFill>
                  <a:srgbClr val="241F1F"/>
                </a:solidFill>
                <a:latin typeface="TimesTenLTStd-Roman"/>
              </a:rPr>
              <a:t>expected service time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34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82" y="807240"/>
            <a:ext cx="8340235" cy="430887"/>
          </a:xfrm>
        </p:spPr>
        <p:txBody>
          <a:bodyPr/>
          <a:lstStyle/>
          <a:p>
            <a:r>
              <a:rPr lang="en-US" dirty="0"/>
              <a:t>Highest Response ratio next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8790335" cy="14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44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82" y="807240"/>
            <a:ext cx="8340235" cy="430887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082" y="1720595"/>
            <a:ext cx="8208718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approach </a:t>
            </a:r>
            <a:r>
              <a:rPr lang="en-US" dirty="0"/>
              <a:t>is attractive because it accounts for the age of the process. While </a:t>
            </a:r>
            <a:r>
              <a:rPr lang="en-US" dirty="0" smtClean="0"/>
              <a:t>shorter jobs </a:t>
            </a:r>
            <a:r>
              <a:rPr lang="en-US" dirty="0"/>
              <a:t>are favored (a smaller denominator yields a larger ratio), aging without </a:t>
            </a:r>
            <a:r>
              <a:rPr lang="en-US" dirty="0" smtClean="0"/>
              <a:t>service increases </a:t>
            </a:r>
            <a:r>
              <a:rPr lang="en-US" dirty="0"/>
              <a:t>the ratio so a longer process will eventually get past competing shorter jobs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with SRT and SPN, the expected service time must be estimated to use highest response ratio next (HRRN).</a:t>
            </a:r>
          </a:p>
        </p:txBody>
      </p:sp>
    </p:spTree>
    <p:extLst>
      <p:ext uri="{BB962C8B-B14F-4D97-AF65-F5344CB8AC3E}">
        <p14:creationId xmlns:p14="http://schemas.microsoft.com/office/powerpoint/2010/main" val="212581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5720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Long-</a:t>
            </a:r>
            <a:r>
              <a:rPr spc="-10" dirty="0"/>
              <a:t> and</a:t>
            </a:r>
            <a:r>
              <a:rPr spc="25" dirty="0"/>
              <a:t> </a:t>
            </a:r>
            <a:r>
              <a:rPr spc="-5" dirty="0"/>
              <a:t>Medium-Term</a:t>
            </a:r>
            <a:r>
              <a:rPr spc="5" dirty="0"/>
              <a:t> </a:t>
            </a:r>
            <a:r>
              <a:rPr spc="-5" dirty="0"/>
              <a:t>Schedulers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4694555" cy="500253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Long-term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scheduler</a:t>
            </a:r>
            <a:endParaRPr sz="2100">
              <a:latin typeface="Tahoma"/>
              <a:cs typeface="Tahoma"/>
            </a:endParaRPr>
          </a:p>
          <a:p>
            <a:pPr marL="756285" marR="518159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Determines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which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programs</a:t>
            </a:r>
            <a:r>
              <a:rPr sz="1900" spc="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are </a:t>
            </a:r>
            <a:r>
              <a:rPr sz="1900" spc="-57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admitted</a:t>
            </a:r>
            <a:r>
              <a:rPr sz="1900" spc="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 </a:t>
            </a:r>
            <a:r>
              <a:rPr sz="1900" spc="-10" dirty="0">
                <a:latin typeface="Tahoma"/>
                <a:cs typeface="Tahoma"/>
              </a:rPr>
              <a:t>the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system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dirty="0">
                <a:latin typeface="Tahoma"/>
                <a:cs typeface="Tahoma"/>
              </a:rPr>
              <a:t>I.e.,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to become processes</a:t>
            </a:r>
            <a:endParaRPr sz="17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Requests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can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denied</a:t>
            </a:r>
            <a:endParaRPr sz="19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700" algn="l"/>
              </a:tabLst>
            </a:pPr>
            <a:r>
              <a:rPr sz="1700" dirty="0">
                <a:latin typeface="Tahoma"/>
                <a:cs typeface="Tahoma"/>
              </a:rPr>
              <a:t>E.g.,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in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case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of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thrashing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or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overload</a:t>
            </a:r>
            <a:endParaRPr sz="17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Medium-term</a:t>
            </a:r>
            <a:r>
              <a:rPr sz="2100" spc="-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scheduler</a:t>
            </a:r>
            <a:endParaRPr sz="2100">
              <a:latin typeface="Tahoma"/>
              <a:cs typeface="Tahoma"/>
            </a:endParaRPr>
          </a:p>
          <a:p>
            <a:pPr marL="756285" marR="339090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Decides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when/which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 </a:t>
            </a:r>
            <a:r>
              <a:rPr sz="1900" spc="-575" dirty="0"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suspend/resume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ahoma"/>
              <a:buChar char="–"/>
            </a:pPr>
            <a:endParaRPr sz="2400">
              <a:latin typeface="Tahoma"/>
              <a:cs typeface="Tahoma"/>
            </a:endParaRPr>
          </a:p>
          <a:p>
            <a:pPr marL="354965" marR="122936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Both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control the degree of </a:t>
            </a:r>
            <a:r>
              <a:rPr sz="2100" spc="-6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multiprogramming</a:t>
            </a:r>
            <a:endParaRPr sz="2100">
              <a:latin typeface="Tahoma"/>
              <a:cs typeface="Tahoma"/>
            </a:endParaRPr>
          </a:p>
          <a:p>
            <a:pPr marL="756285" marR="107314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Tahoma"/>
                <a:cs typeface="Tahoma"/>
              </a:rPr>
              <a:t>More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processes,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smaller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percentage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each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executed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29071" y="1600200"/>
            <a:ext cx="3919854" cy="5303520"/>
            <a:chOff x="5529071" y="1600200"/>
            <a:chExt cx="3919854" cy="5303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1655" y="1600200"/>
              <a:ext cx="3057143" cy="53035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33644" y="2014728"/>
              <a:ext cx="1152525" cy="502920"/>
            </a:xfrm>
            <a:custGeom>
              <a:avLst/>
              <a:gdLst/>
              <a:ahLst/>
              <a:cxnLst/>
              <a:rect l="l" t="t" r="r" b="b"/>
              <a:pathLst>
                <a:path w="1152525" h="502919">
                  <a:moveTo>
                    <a:pt x="864107" y="502920"/>
                  </a:moveTo>
                  <a:lnTo>
                    <a:pt x="864107" y="377951"/>
                  </a:lnTo>
                  <a:lnTo>
                    <a:pt x="0" y="377951"/>
                  </a:lnTo>
                  <a:lnTo>
                    <a:pt x="0" y="126491"/>
                  </a:lnTo>
                  <a:lnTo>
                    <a:pt x="864107" y="126491"/>
                  </a:lnTo>
                  <a:lnTo>
                    <a:pt x="864107" y="0"/>
                  </a:lnTo>
                  <a:lnTo>
                    <a:pt x="1152143" y="251459"/>
                  </a:lnTo>
                  <a:lnTo>
                    <a:pt x="864107" y="50292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9071" y="2004060"/>
              <a:ext cx="1164590" cy="524510"/>
            </a:xfrm>
            <a:custGeom>
              <a:avLst/>
              <a:gdLst/>
              <a:ahLst/>
              <a:cxnLst/>
              <a:rect l="l" t="t" r="r" b="b"/>
              <a:pathLst>
                <a:path w="1164590" h="524510">
                  <a:moveTo>
                    <a:pt x="864108" y="137160"/>
                  </a:moveTo>
                  <a:lnTo>
                    <a:pt x="864108" y="0"/>
                  </a:lnTo>
                  <a:lnTo>
                    <a:pt x="876326" y="10668"/>
                  </a:lnTo>
                  <a:lnTo>
                    <a:pt x="874775" y="10668"/>
                  </a:lnTo>
                  <a:lnTo>
                    <a:pt x="865631" y="15240"/>
                  </a:lnTo>
                  <a:lnTo>
                    <a:pt x="874775" y="23222"/>
                  </a:lnTo>
                  <a:lnTo>
                    <a:pt x="874775" y="132588"/>
                  </a:lnTo>
                  <a:lnTo>
                    <a:pt x="868679" y="132588"/>
                  </a:lnTo>
                  <a:lnTo>
                    <a:pt x="864108" y="137160"/>
                  </a:lnTo>
                  <a:close/>
                </a:path>
                <a:path w="1164590" h="524510">
                  <a:moveTo>
                    <a:pt x="874775" y="23222"/>
                  </a:moveTo>
                  <a:lnTo>
                    <a:pt x="865631" y="15240"/>
                  </a:lnTo>
                  <a:lnTo>
                    <a:pt x="874775" y="10668"/>
                  </a:lnTo>
                  <a:lnTo>
                    <a:pt x="874775" y="23222"/>
                  </a:lnTo>
                  <a:close/>
                </a:path>
                <a:path w="1164590" h="524510">
                  <a:moveTo>
                    <a:pt x="1149303" y="262890"/>
                  </a:moveTo>
                  <a:lnTo>
                    <a:pt x="874775" y="23222"/>
                  </a:lnTo>
                  <a:lnTo>
                    <a:pt x="874775" y="10668"/>
                  </a:lnTo>
                  <a:lnTo>
                    <a:pt x="876326" y="10668"/>
                  </a:lnTo>
                  <a:lnTo>
                    <a:pt x="1160844" y="259080"/>
                  </a:lnTo>
                  <a:lnTo>
                    <a:pt x="1153668" y="259080"/>
                  </a:lnTo>
                  <a:lnTo>
                    <a:pt x="1149303" y="262890"/>
                  </a:lnTo>
                  <a:close/>
                </a:path>
                <a:path w="1164590" h="524510">
                  <a:moveTo>
                    <a:pt x="864108" y="393192"/>
                  </a:moveTo>
                  <a:lnTo>
                    <a:pt x="0" y="393192"/>
                  </a:lnTo>
                  <a:lnTo>
                    <a:pt x="0" y="132588"/>
                  </a:lnTo>
                  <a:lnTo>
                    <a:pt x="864108" y="132588"/>
                  </a:lnTo>
                  <a:lnTo>
                    <a:pt x="864108" y="137160"/>
                  </a:lnTo>
                  <a:lnTo>
                    <a:pt x="9144" y="137160"/>
                  </a:lnTo>
                  <a:lnTo>
                    <a:pt x="4572" y="141732"/>
                  </a:lnTo>
                  <a:lnTo>
                    <a:pt x="9144" y="141732"/>
                  </a:lnTo>
                  <a:lnTo>
                    <a:pt x="9144" y="384048"/>
                  </a:lnTo>
                  <a:lnTo>
                    <a:pt x="4572" y="384048"/>
                  </a:lnTo>
                  <a:lnTo>
                    <a:pt x="9144" y="388620"/>
                  </a:lnTo>
                  <a:lnTo>
                    <a:pt x="864108" y="388620"/>
                  </a:lnTo>
                  <a:lnTo>
                    <a:pt x="864108" y="393192"/>
                  </a:lnTo>
                  <a:close/>
                </a:path>
                <a:path w="1164590" h="524510">
                  <a:moveTo>
                    <a:pt x="874775" y="141732"/>
                  </a:moveTo>
                  <a:lnTo>
                    <a:pt x="9144" y="141732"/>
                  </a:lnTo>
                  <a:lnTo>
                    <a:pt x="9144" y="137160"/>
                  </a:lnTo>
                  <a:lnTo>
                    <a:pt x="864108" y="137160"/>
                  </a:lnTo>
                  <a:lnTo>
                    <a:pt x="868679" y="132588"/>
                  </a:lnTo>
                  <a:lnTo>
                    <a:pt x="874775" y="132588"/>
                  </a:lnTo>
                  <a:lnTo>
                    <a:pt x="874775" y="141732"/>
                  </a:lnTo>
                  <a:close/>
                </a:path>
                <a:path w="1164590" h="524510">
                  <a:moveTo>
                    <a:pt x="9144" y="141732"/>
                  </a:moveTo>
                  <a:lnTo>
                    <a:pt x="4572" y="141732"/>
                  </a:lnTo>
                  <a:lnTo>
                    <a:pt x="9144" y="137160"/>
                  </a:lnTo>
                  <a:lnTo>
                    <a:pt x="9144" y="141732"/>
                  </a:lnTo>
                  <a:close/>
                </a:path>
                <a:path w="1164590" h="524510">
                  <a:moveTo>
                    <a:pt x="1153668" y="266700"/>
                  </a:moveTo>
                  <a:lnTo>
                    <a:pt x="1149303" y="262890"/>
                  </a:lnTo>
                  <a:lnTo>
                    <a:pt x="1153668" y="259080"/>
                  </a:lnTo>
                  <a:lnTo>
                    <a:pt x="1153668" y="266700"/>
                  </a:lnTo>
                  <a:close/>
                </a:path>
                <a:path w="1164590" h="524510">
                  <a:moveTo>
                    <a:pt x="1159099" y="266700"/>
                  </a:moveTo>
                  <a:lnTo>
                    <a:pt x="1153668" y="266700"/>
                  </a:lnTo>
                  <a:lnTo>
                    <a:pt x="1153668" y="259080"/>
                  </a:lnTo>
                  <a:lnTo>
                    <a:pt x="1160844" y="259080"/>
                  </a:lnTo>
                  <a:lnTo>
                    <a:pt x="1164336" y="262128"/>
                  </a:lnTo>
                  <a:lnTo>
                    <a:pt x="1159099" y="266700"/>
                  </a:lnTo>
                  <a:close/>
                </a:path>
                <a:path w="1164590" h="524510">
                  <a:moveTo>
                    <a:pt x="876326" y="513588"/>
                  </a:moveTo>
                  <a:lnTo>
                    <a:pt x="874775" y="513588"/>
                  </a:lnTo>
                  <a:lnTo>
                    <a:pt x="874775" y="502557"/>
                  </a:lnTo>
                  <a:lnTo>
                    <a:pt x="1149303" y="262890"/>
                  </a:lnTo>
                  <a:lnTo>
                    <a:pt x="1153668" y="266700"/>
                  </a:lnTo>
                  <a:lnTo>
                    <a:pt x="1159099" y="266700"/>
                  </a:lnTo>
                  <a:lnTo>
                    <a:pt x="876326" y="513588"/>
                  </a:lnTo>
                  <a:close/>
                </a:path>
                <a:path w="1164590" h="524510">
                  <a:moveTo>
                    <a:pt x="9144" y="388620"/>
                  </a:moveTo>
                  <a:lnTo>
                    <a:pt x="4572" y="384048"/>
                  </a:lnTo>
                  <a:lnTo>
                    <a:pt x="9144" y="384048"/>
                  </a:lnTo>
                  <a:lnTo>
                    <a:pt x="9144" y="388620"/>
                  </a:lnTo>
                  <a:close/>
                </a:path>
                <a:path w="1164590" h="524510">
                  <a:moveTo>
                    <a:pt x="874775" y="393192"/>
                  </a:moveTo>
                  <a:lnTo>
                    <a:pt x="868679" y="393192"/>
                  </a:lnTo>
                  <a:lnTo>
                    <a:pt x="864108" y="388620"/>
                  </a:lnTo>
                  <a:lnTo>
                    <a:pt x="9144" y="388620"/>
                  </a:lnTo>
                  <a:lnTo>
                    <a:pt x="9144" y="384048"/>
                  </a:lnTo>
                  <a:lnTo>
                    <a:pt x="874775" y="384048"/>
                  </a:lnTo>
                  <a:lnTo>
                    <a:pt x="874775" y="393192"/>
                  </a:lnTo>
                  <a:close/>
                </a:path>
                <a:path w="1164590" h="524510">
                  <a:moveTo>
                    <a:pt x="864108" y="524256"/>
                  </a:moveTo>
                  <a:lnTo>
                    <a:pt x="864108" y="388620"/>
                  </a:lnTo>
                  <a:lnTo>
                    <a:pt x="868679" y="393192"/>
                  </a:lnTo>
                  <a:lnTo>
                    <a:pt x="874775" y="393192"/>
                  </a:lnTo>
                  <a:lnTo>
                    <a:pt x="874775" y="502557"/>
                  </a:lnTo>
                  <a:lnTo>
                    <a:pt x="865631" y="510540"/>
                  </a:lnTo>
                  <a:lnTo>
                    <a:pt x="874775" y="513588"/>
                  </a:lnTo>
                  <a:lnTo>
                    <a:pt x="876326" y="513588"/>
                  </a:lnTo>
                  <a:lnTo>
                    <a:pt x="864108" y="524256"/>
                  </a:lnTo>
                  <a:close/>
                </a:path>
                <a:path w="1164590" h="524510">
                  <a:moveTo>
                    <a:pt x="874775" y="513588"/>
                  </a:moveTo>
                  <a:lnTo>
                    <a:pt x="865631" y="510540"/>
                  </a:lnTo>
                  <a:lnTo>
                    <a:pt x="874775" y="502557"/>
                  </a:lnTo>
                  <a:lnTo>
                    <a:pt x="874775" y="513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67755" y="4003548"/>
              <a:ext cx="1440180" cy="504825"/>
            </a:xfrm>
            <a:custGeom>
              <a:avLst/>
              <a:gdLst/>
              <a:ahLst/>
              <a:cxnLst/>
              <a:rect l="l" t="t" r="r" b="b"/>
              <a:pathLst>
                <a:path w="1440179" h="504825">
                  <a:moveTo>
                    <a:pt x="1080516" y="504443"/>
                  </a:moveTo>
                  <a:lnTo>
                    <a:pt x="1080516" y="377951"/>
                  </a:lnTo>
                  <a:lnTo>
                    <a:pt x="0" y="377951"/>
                  </a:lnTo>
                  <a:lnTo>
                    <a:pt x="0" y="126491"/>
                  </a:lnTo>
                  <a:lnTo>
                    <a:pt x="1080516" y="126491"/>
                  </a:lnTo>
                  <a:lnTo>
                    <a:pt x="1080516" y="0"/>
                  </a:lnTo>
                  <a:lnTo>
                    <a:pt x="1440180" y="251459"/>
                  </a:lnTo>
                  <a:lnTo>
                    <a:pt x="1080516" y="504443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63183" y="3994403"/>
              <a:ext cx="1452880" cy="523240"/>
            </a:xfrm>
            <a:custGeom>
              <a:avLst/>
              <a:gdLst/>
              <a:ahLst/>
              <a:cxnLst/>
              <a:rect l="l" t="t" r="r" b="b"/>
              <a:pathLst>
                <a:path w="1452879" h="523239">
                  <a:moveTo>
                    <a:pt x="1080516" y="135636"/>
                  </a:moveTo>
                  <a:lnTo>
                    <a:pt x="1080516" y="0"/>
                  </a:lnTo>
                  <a:lnTo>
                    <a:pt x="1093563" y="9144"/>
                  </a:lnTo>
                  <a:lnTo>
                    <a:pt x="1089660" y="9144"/>
                  </a:lnTo>
                  <a:lnTo>
                    <a:pt x="1082040" y="13716"/>
                  </a:lnTo>
                  <a:lnTo>
                    <a:pt x="1089660" y="19043"/>
                  </a:lnTo>
                  <a:lnTo>
                    <a:pt x="1089660" y="131064"/>
                  </a:lnTo>
                  <a:lnTo>
                    <a:pt x="1085088" y="131064"/>
                  </a:lnTo>
                  <a:lnTo>
                    <a:pt x="1080516" y="135636"/>
                  </a:lnTo>
                  <a:close/>
                </a:path>
                <a:path w="1452879" h="523239">
                  <a:moveTo>
                    <a:pt x="1089660" y="19043"/>
                  </a:moveTo>
                  <a:lnTo>
                    <a:pt x="1082040" y="13716"/>
                  </a:lnTo>
                  <a:lnTo>
                    <a:pt x="1089660" y="9144"/>
                  </a:lnTo>
                  <a:lnTo>
                    <a:pt x="1089660" y="19043"/>
                  </a:lnTo>
                  <a:close/>
                </a:path>
                <a:path w="1452879" h="523239">
                  <a:moveTo>
                    <a:pt x="1436254" y="261366"/>
                  </a:moveTo>
                  <a:lnTo>
                    <a:pt x="1089660" y="19043"/>
                  </a:lnTo>
                  <a:lnTo>
                    <a:pt x="1089660" y="9144"/>
                  </a:lnTo>
                  <a:lnTo>
                    <a:pt x="1093563" y="9144"/>
                  </a:lnTo>
                  <a:lnTo>
                    <a:pt x="1448022" y="257556"/>
                  </a:lnTo>
                  <a:lnTo>
                    <a:pt x="1441704" y="257556"/>
                  </a:lnTo>
                  <a:lnTo>
                    <a:pt x="1436254" y="261366"/>
                  </a:lnTo>
                  <a:close/>
                </a:path>
                <a:path w="1452879" h="523239">
                  <a:moveTo>
                    <a:pt x="1080516" y="391668"/>
                  </a:moveTo>
                  <a:lnTo>
                    <a:pt x="0" y="391668"/>
                  </a:lnTo>
                  <a:lnTo>
                    <a:pt x="0" y="131064"/>
                  </a:lnTo>
                  <a:lnTo>
                    <a:pt x="1080516" y="131064"/>
                  </a:lnTo>
                  <a:lnTo>
                    <a:pt x="1080516" y="135636"/>
                  </a:lnTo>
                  <a:lnTo>
                    <a:pt x="9144" y="135636"/>
                  </a:lnTo>
                  <a:lnTo>
                    <a:pt x="4572" y="140208"/>
                  </a:lnTo>
                  <a:lnTo>
                    <a:pt x="9144" y="140208"/>
                  </a:lnTo>
                  <a:lnTo>
                    <a:pt x="9144" y="382524"/>
                  </a:lnTo>
                  <a:lnTo>
                    <a:pt x="4572" y="382524"/>
                  </a:lnTo>
                  <a:lnTo>
                    <a:pt x="9144" y="387096"/>
                  </a:lnTo>
                  <a:lnTo>
                    <a:pt x="1080516" y="387096"/>
                  </a:lnTo>
                  <a:lnTo>
                    <a:pt x="1080516" y="391668"/>
                  </a:lnTo>
                  <a:close/>
                </a:path>
                <a:path w="1452879" h="523239">
                  <a:moveTo>
                    <a:pt x="1089660" y="140208"/>
                  </a:moveTo>
                  <a:lnTo>
                    <a:pt x="9144" y="140208"/>
                  </a:lnTo>
                  <a:lnTo>
                    <a:pt x="9144" y="135636"/>
                  </a:lnTo>
                  <a:lnTo>
                    <a:pt x="1080516" y="135636"/>
                  </a:lnTo>
                  <a:lnTo>
                    <a:pt x="1085088" y="131064"/>
                  </a:lnTo>
                  <a:lnTo>
                    <a:pt x="1089660" y="131064"/>
                  </a:lnTo>
                  <a:lnTo>
                    <a:pt x="1089660" y="140208"/>
                  </a:lnTo>
                  <a:close/>
                </a:path>
                <a:path w="1452879" h="523239">
                  <a:moveTo>
                    <a:pt x="9144" y="140208"/>
                  </a:moveTo>
                  <a:lnTo>
                    <a:pt x="4572" y="140208"/>
                  </a:lnTo>
                  <a:lnTo>
                    <a:pt x="9144" y="135636"/>
                  </a:lnTo>
                  <a:lnTo>
                    <a:pt x="9144" y="140208"/>
                  </a:lnTo>
                  <a:close/>
                </a:path>
                <a:path w="1452879" h="523239">
                  <a:moveTo>
                    <a:pt x="1441704" y="265176"/>
                  </a:moveTo>
                  <a:lnTo>
                    <a:pt x="1436254" y="261366"/>
                  </a:lnTo>
                  <a:lnTo>
                    <a:pt x="1441704" y="257556"/>
                  </a:lnTo>
                  <a:lnTo>
                    <a:pt x="1441704" y="265176"/>
                  </a:lnTo>
                  <a:close/>
                </a:path>
                <a:path w="1452879" h="523239">
                  <a:moveTo>
                    <a:pt x="1445886" y="265176"/>
                  </a:moveTo>
                  <a:lnTo>
                    <a:pt x="1441704" y="265176"/>
                  </a:lnTo>
                  <a:lnTo>
                    <a:pt x="1441704" y="257556"/>
                  </a:lnTo>
                  <a:lnTo>
                    <a:pt x="1448022" y="257556"/>
                  </a:lnTo>
                  <a:lnTo>
                    <a:pt x="1452372" y="260604"/>
                  </a:lnTo>
                  <a:lnTo>
                    <a:pt x="1445886" y="265176"/>
                  </a:lnTo>
                  <a:close/>
                </a:path>
                <a:path w="1452879" h="523239">
                  <a:moveTo>
                    <a:pt x="1093487" y="513588"/>
                  </a:moveTo>
                  <a:lnTo>
                    <a:pt x="1089660" y="513588"/>
                  </a:lnTo>
                  <a:lnTo>
                    <a:pt x="1089660" y="503688"/>
                  </a:lnTo>
                  <a:lnTo>
                    <a:pt x="1436254" y="261366"/>
                  </a:lnTo>
                  <a:lnTo>
                    <a:pt x="1441704" y="265176"/>
                  </a:lnTo>
                  <a:lnTo>
                    <a:pt x="1445886" y="265176"/>
                  </a:lnTo>
                  <a:lnTo>
                    <a:pt x="1093487" y="513588"/>
                  </a:lnTo>
                  <a:close/>
                </a:path>
                <a:path w="1452879" h="523239">
                  <a:moveTo>
                    <a:pt x="9144" y="387096"/>
                  </a:moveTo>
                  <a:lnTo>
                    <a:pt x="4572" y="382524"/>
                  </a:lnTo>
                  <a:lnTo>
                    <a:pt x="9144" y="382524"/>
                  </a:lnTo>
                  <a:lnTo>
                    <a:pt x="9144" y="387096"/>
                  </a:lnTo>
                  <a:close/>
                </a:path>
                <a:path w="1452879" h="523239">
                  <a:moveTo>
                    <a:pt x="1089660" y="391668"/>
                  </a:moveTo>
                  <a:lnTo>
                    <a:pt x="1085088" y="391668"/>
                  </a:lnTo>
                  <a:lnTo>
                    <a:pt x="1080516" y="387096"/>
                  </a:lnTo>
                  <a:lnTo>
                    <a:pt x="9144" y="387096"/>
                  </a:lnTo>
                  <a:lnTo>
                    <a:pt x="9144" y="382524"/>
                  </a:lnTo>
                  <a:lnTo>
                    <a:pt x="1089660" y="382524"/>
                  </a:lnTo>
                  <a:lnTo>
                    <a:pt x="1089660" y="391668"/>
                  </a:lnTo>
                  <a:close/>
                </a:path>
                <a:path w="1452879" h="523239">
                  <a:moveTo>
                    <a:pt x="1080516" y="522732"/>
                  </a:moveTo>
                  <a:lnTo>
                    <a:pt x="1080516" y="387096"/>
                  </a:lnTo>
                  <a:lnTo>
                    <a:pt x="1085088" y="391668"/>
                  </a:lnTo>
                  <a:lnTo>
                    <a:pt x="1089660" y="391668"/>
                  </a:lnTo>
                  <a:lnTo>
                    <a:pt x="1089660" y="503688"/>
                  </a:lnTo>
                  <a:lnTo>
                    <a:pt x="1082040" y="509016"/>
                  </a:lnTo>
                  <a:lnTo>
                    <a:pt x="1089660" y="513588"/>
                  </a:lnTo>
                  <a:lnTo>
                    <a:pt x="1093487" y="513588"/>
                  </a:lnTo>
                  <a:lnTo>
                    <a:pt x="1080516" y="522732"/>
                  </a:lnTo>
                  <a:close/>
                </a:path>
                <a:path w="1452879" h="523239">
                  <a:moveTo>
                    <a:pt x="1089660" y="513588"/>
                  </a:moveTo>
                  <a:lnTo>
                    <a:pt x="1082040" y="509016"/>
                  </a:lnTo>
                  <a:lnTo>
                    <a:pt x="1089660" y="503688"/>
                  </a:lnTo>
                  <a:lnTo>
                    <a:pt x="1089660" y="513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12047" y="6871149"/>
            <a:ext cx="104076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3</a:t>
            </a:r>
            <a:r>
              <a:rPr sz="1400" spc="-5" dirty="0">
                <a:latin typeface="Tahoma"/>
                <a:cs typeface="Tahoma"/>
              </a:rPr>
              <a:t>-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uling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95916" y="6871149"/>
            <a:ext cx="17526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626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Multilevel</a:t>
            </a:r>
            <a:r>
              <a:rPr spc="-50" dirty="0"/>
              <a:t> </a:t>
            </a:r>
            <a:r>
              <a:rPr spc="-5" dirty="0"/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4864" y="2198268"/>
            <a:ext cx="4818077" cy="4272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84" y="1613410"/>
            <a:ext cx="6413500" cy="403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Idea: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Reduce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dispatch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latency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by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multilevel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queues</a:t>
            </a:r>
            <a:endParaRPr sz="2100">
              <a:latin typeface="Tahoma"/>
              <a:cs typeface="Tahoma"/>
            </a:endParaRPr>
          </a:p>
          <a:p>
            <a:pPr marL="365760" marR="2362200" indent="-342900">
              <a:lnSpc>
                <a:spcPct val="100000"/>
              </a:lnSpc>
              <a:spcBef>
                <a:spcPts val="2014"/>
              </a:spcBef>
              <a:buClr>
                <a:srgbClr val="000000"/>
              </a:buClr>
              <a:buChar char="•"/>
              <a:tabLst>
                <a:tab pos="365760" algn="l"/>
                <a:tab pos="366395" algn="l"/>
              </a:tabLst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Ready</a:t>
            </a:r>
            <a:r>
              <a:rPr sz="2100" spc="-3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queue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is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 partitioned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into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separate queues,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e.g.,</a:t>
            </a:r>
            <a:endParaRPr sz="2100">
              <a:latin typeface="Tahoma"/>
              <a:cs typeface="Tahoma"/>
            </a:endParaRPr>
          </a:p>
          <a:p>
            <a:pPr marL="767080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66445" algn="l"/>
                <a:tab pos="767715" algn="l"/>
              </a:tabLst>
            </a:pPr>
            <a:r>
              <a:rPr sz="1900" spc="-10" dirty="0">
                <a:latin typeface="Tahoma"/>
                <a:cs typeface="Tahoma"/>
              </a:rPr>
              <a:t>Foreground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(interactive)</a:t>
            </a:r>
            <a:endParaRPr sz="1900">
              <a:latin typeface="Tahoma"/>
              <a:cs typeface="Tahoma"/>
            </a:endParaRPr>
          </a:p>
          <a:p>
            <a:pPr marL="767080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66445" algn="l"/>
                <a:tab pos="767715" algn="l"/>
              </a:tabLst>
            </a:pPr>
            <a:r>
              <a:rPr sz="1900" spc="-5" dirty="0">
                <a:latin typeface="Tahoma"/>
                <a:cs typeface="Tahoma"/>
              </a:rPr>
              <a:t>Background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(batch)</a:t>
            </a:r>
            <a:endParaRPr sz="1900">
              <a:latin typeface="Tahoma"/>
              <a:cs typeface="Tahoma"/>
            </a:endParaRPr>
          </a:p>
          <a:p>
            <a:pPr marL="365760" marR="2522220" indent="-3429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65760" algn="l"/>
                <a:tab pos="366395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Scheduling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algorithm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for</a:t>
            </a:r>
            <a:r>
              <a:rPr sz="2100" spc="-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each </a:t>
            </a:r>
            <a:r>
              <a:rPr sz="2100" spc="-64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queue</a:t>
            </a:r>
            <a:r>
              <a:rPr sz="2100" dirty="0">
                <a:latin typeface="Tahoma"/>
                <a:cs typeface="Tahoma"/>
              </a:rPr>
              <a:t>,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e.g.,</a:t>
            </a:r>
            <a:endParaRPr sz="2100">
              <a:latin typeface="Tahoma"/>
              <a:cs typeface="Tahoma"/>
            </a:endParaRPr>
          </a:p>
          <a:p>
            <a:pPr marL="767080" lvl="1" indent="-287655">
              <a:lnSpc>
                <a:spcPct val="100000"/>
              </a:lnSpc>
              <a:spcBef>
                <a:spcPts val="430"/>
              </a:spcBef>
              <a:buChar char="–"/>
              <a:tabLst>
                <a:tab pos="766445" algn="l"/>
                <a:tab pos="767715" algn="l"/>
              </a:tabLst>
            </a:pPr>
            <a:r>
              <a:rPr sz="1900" spc="-10" dirty="0">
                <a:latin typeface="Tahoma"/>
                <a:cs typeface="Tahoma"/>
              </a:rPr>
              <a:t>Foreground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r>
              <a:rPr sz="1900" spc="1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ahoma"/>
                <a:cs typeface="Tahoma"/>
              </a:rPr>
              <a:t>RR</a:t>
            </a:r>
            <a:endParaRPr sz="1900">
              <a:latin typeface="Tahoma"/>
              <a:cs typeface="Tahoma"/>
            </a:endParaRPr>
          </a:p>
          <a:p>
            <a:pPr marL="767080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66445" algn="l"/>
                <a:tab pos="767715" algn="l"/>
              </a:tabLst>
            </a:pPr>
            <a:r>
              <a:rPr sz="1900" spc="-5" dirty="0">
                <a:latin typeface="Tahoma"/>
                <a:cs typeface="Tahoma"/>
              </a:rPr>
              <a:t>Background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Wingdings"/>
                <a:cs typeface="Wingdings"/>
              </a:rPr>
              <a:t>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ahoma"/>
                <a:cs typeface="Tahoma"/>
              </a:rPr>
              <a:t>FCFS</a:t>
            </a:r>
            <a:endParaRPr sz="1900">
              <a:latin typeface="Tahoma"/>
              <a:cs typeface="Tahoma"/>
            </a:endParaRPr>
          </a:p>
          <a:p>
            <a:pPr marL="367030" indent="-344805">
              <a:lnSpc>
                <a:spcPct val="100000"/>
              </a:lnSpc>
              <a:spcBef>
                <a:spcPts val="530"/>
              </a:spcBef>
              <a:buChar char="•"/>
              <a:tabLst>
                <a:tab pos="367030" algn="l"/>
                <a:tab pos="367665" algn="l"/>
              </a:tabLst>
            </a:pPr>
            <a:r>
              <a:rPr sz="2100" dirty="0">
                <a:latin typeface="Tahoma"/>
                <a:cs typeface="Tahoma"/>
              </a:rPr>
              <a:t>And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scheduling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between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queues</a:t>
            </a:r>
            <a:endParaRPr sz="2100">
              <a:latin typeface="Tahoma"/>
              <a:cs typeface="Tahoma"/>
            </a:endParaRPr>
          </a:p>
          <a:p>
            <a:pPr marL="365760">
              <a:lnSpc>
                <a:spcPct val="100000"/>
              </a:lnSpc>
            </a:pPr>
            <a:r>
              <a:rPr sz="2100" dirty="0">
                <a:latin typeface="Tahoma"/>
                <a:cs typeface="Tahoma"/>
              </a:rPr>
              <a:t>…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8205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30140" algn="l"/>
              </a:tabLst>
            </a:pPr>
            <a:r>
              <a:rPr spc="-5" dirty="0"/>
              <a:t>Multilevel</a:t>
            </a:r>
            <a:r>
              <a:rPr spc="25" dirty="0"/>
              <a:t> </a:t>
            </a:r>
            <a:r>
              <a:rPr spc="-5" dirty="0"/>
              <a:t>Queues:</a:t>
            </a:r>
            <a:r>
              <a:rPr spc="15" dirty="0"/>
              <a:t> </a:t>
            </a:r>
            <a:r>
              <a:rPr spc="-5" dirty="0"/>
              <a:t>Scheduling	Between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-15" dirty="0"/>
              <a:t> </a:t>
            </a:r>
            <a:r>
              <a:rPr spc="-5" dirty="0"/>
              <a:t>Queues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4588" y="2734056"/>
            <a:ext cx="4896611" cy="42123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9021" y="1549418"/>
            <a:ext cx="4001770" cy="39128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Fixed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order/priority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e.g.,</a:t>
            </a:r>
            <a:endParaRPr sz="21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Serve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all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from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foreground </a:t>
            </a:r>
            <a:r>
              <a:rPr sz="2100" dirty="0">
                <a:latin typeface="Tahoma"/>
                <a:cs typeface="Tahoma"/>
              </a:rPr>
              <a:t>then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from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background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Possible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starvation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r>
              <a:rPr sz="2100" spc="-4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slice</a:t>
            </a:r>
            <a:endParaRPr sz="2100">
              <a:latin typeface="Tahoma"/>
              <a:cs typeface="Tahoma"/>
            </a:endParaRPr>
          </a:p>
          <a:p>
            <a:pPr marL="354965" marR="1714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Each </a:t>
            </a:r>
            <a:r>
              <a:rPr sz="2100" dirty="0">
                <a:latin typeface="Tahoma"/>
                <a:cs typeface="Tahoma"/>
              </a:rPr>
              <a:t>queue gets a fraction </a:t>
            </a:r>
            <a:r>
              <a:rPr sz="2100" spc="-5" dirty="0">
                <a:latin typeface="Tahoma"/>
                <a:cs typeface="Tahoma"/>
              </a:rPr>
              <a:t>of 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CPU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time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to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divide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amongst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its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processes,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e.g.,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80%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foreground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5" dirty="0">
                <a:latin typeface="Tahoma"/>
                <a:cs typeface="Tahoma"/>
              </a:rPr>
              <a:t>RR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20%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background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FCFS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177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Multilevel</a:t>
            </a:r>
            <a:r>
              <a:rPr spc="5" dirty="0"/>
              <a:t> </a:t>
            </a:r>
            <a:r>
              <a:rPr spc="-5" dirty="0"/>
              <a:t>Queue</a:t>
            </a:r>
            <a:r>
              <a:rPr spc="-10" dirty="0"/>
              <a:t> </a:t>
            </a:r>
            <a:r>
              <a:rPr spc="-5" dirty="0"/>
              <a:t>Scheduling –</a:t>
            </a:r>
            <a:r>
              <a:rPr spc="-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4256" y="5872916"/>
            <a:ext cx="3181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latin typeface="Tahoma"/>
                <a:cs typeface="Tahoma"/>
              </a:rPr>
              <a:t>3</a:t>
            </a:r>
            <a:r>
              <a:rPr sz="2100" dirty="0">
                <a:latin typeface="Tahoma"/>
                <a:cs typeface="Tahoma"/>
              </a:rPr>
              <a:t>9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2975" y="2081783"/>
            <a:ext cx="6377940" cy="646430"/>
            <a:chOff x="1712975" y="2081783"/>
            <a:chExt cx="6377940" cy="646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4180" y="2086355"/>
              <a:ext cx="3642448" cy="6370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59607" y="2081783"/>
              <a:ext cx="3877310" cy="646430"/>
            </a:xfrm>
            <a:custGeom>
              <a:avLst/>
              <a:gdLst/>
              <a:ahLst/>
              <a:cxnLst/>
              <a:rect l="l" t="t" r="r" b="b"/>
              <a:pathLst>
                <a:path w="3877309" h="646430">
                  <a:moveTo>
                    <a:pt x="3877056" y="646175"/>
                  </a:moveTo>
                  <a:lnTo>
                    <a:pt x="0" y="646175"/>
                  </a:lnTo>
                  <a:lnTo>
                    <a:pt x="0" y="0"/>
                  </a:lnTo>
                  <a:lnTo>
                    <a:pt x="3877056" y="0"/>
                  </a:lnTo>
                  <a:lnTo>
                    <a:pt x="3877056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637031"/>
                  </a:lnTo>
                  <a:lnTo>
                    <a:pt x="4572" y="637031"/>
                  </a:lnTo>
                  <a:lnTo>
                    <a:pt x="10668" y="641604"/>
                  </a:lnTo>
                  <a:lnTo>
                    <a:pt x="3877056" y="641604"/>
                  </a:lnTo>
                  <a:lnTo>
                    <a:pt x="3877056" y="646175"/>
                  </a:lnTo>
                  <a:close/>
                </a:path>
                <a:path w="3877309" h="646430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877309" h="646430">
                  <a:moveTo>
                    <a:pt x="3866388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866388" y="4572"/>
                  </a:lnTo>
                  <a:lnTo>
                    <a:pt x="3866388" y="9144"/>
                  </a:lnTo>
                  <a:close/>
                </a:path>
                <a:path w="3877309" h="646430">
                  <a:moveTo>
                    <a:pt x="3866388" y="641604"/>
                  </a:moveTo>
                  <a:lnTo>
                    <a:pt x="3866388" y="4572"/>
                  </a:lnTo>
                  <a:lnTo>
                    <a:pt x="3872484" y="9144"/>
                  </a:lnTo>
                  <a:lnTo>
                    <a:pt x="3877056" y="9144"/>
                  </a:lnTo>
                  <a:lnTo>
                    <a:pt x="3877056" y="637031"/>
                  </a:lnTo>
                  <a:lnTo>
                    <a:pt x="3872484" y="637031"/>
                  </a:lnTo>
                  <a:lnTo>
                    <a:pt x="3866388" y="641604"/>
                  </a:lnTo>
                  <a:close/>
                </a:path>
                <a:path w="3877309" h="646430">
                  <a:moveTo>
                    <a:pt x="3877056" y="9144"/>
                  </a:moveTo>
                  <a:lnTo>
                    <a:pt x="3872484" y="9144"/>
                  </a:lnTo>
                  <a:lnTo>
                    <a:pt x="3866388" y="4572"/>
                  </a:lnTo>
                  <a:lnTo>
                    <a:pt x="3877056" y="4572"/>
                  </a:lnTo>
                  <a:lnTo>
                    <a:pt x="3877056" y="9144"/>
                  </a:lnTo>
                  <a:close/>
                </a:path>
                <a:path w="3877309" h="646430">
                  <a:moveTo>
                    <a:pt x="10668" y="641604"/>
                  </a:moveTo>
                  <a:lnTo>
                    <a:pt x="4572" y="637031"/>
                  </a:lnTo>
                  <a:lnTo>
                    <a:pt x="10668" y="637031"/>
                  </a:lnTo>
                  <a:lnTo>
                    <a:pt x="10668" y="641604"/>
                  </a:lnTo>
                  <a:close/>
                </a:path>
                <a:path w="3877309" h="646430">
                  <a:moveTo>
                    <a:pt x="3866388" y="641604"/>
                  </a:moveTo>
                  <a:lnTo>
                    <a:pt x="10668" y="641604"/>
                  </a:lnTo>
                  <a:lnTo>
                    <a:pt x="10668" y="637031"/>
                  </a:lnTo>
                  <a:lnTo>
                    <a:pt x="3866388" y="637031"/>
                  </a:lnTo>
                  <a:lnTo>
                    <a:pt x="3866388" y="641604"/>
                  </a:lnTo>
                  <a:close/>
                </a:path>
                <a:path w="3877309" h="646430">
                  <a:moveTo>
                    <a:pt x="3877056" y="641604"/>
                  </a:moveTo>
                  <a:lnTo>
                    <a:pt x="3866388" y="641604"/>
                  </a:lnTo>
                  <a:lnTo>
                    <a:pt x="3872484" y="637031"/>
                  </a:lnTo>
                  <a:lnTo>
                    <a:pt x="3877056" y="637031"/>
                  </a:lnTo>
                  <a:lnTo>
                    <a:pt x="3877056" y="641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7547" y="2278379"/>
              <a:ext cx="1246632" cy="2545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12975" y="2270759"/>
              <a:ext cx="1264920" cy="268605"/>
            </a:xfrm>
            <a:custGeom>
              <a:avLst/>
              <a:gdLst/>
              <a:ahLst/>
              <a:cxnLst/>
              <a:rect l="l" t="t" r="r" b="b"/>
              <a:pathLst>
                <a:path w="1264920" h="268605">
                  <a:moveTo>
                    <a:pt x="928116" y="70104"/>
                  </a:moveTo>
                  <a:lnTo>
                    <a:pt x="928116" y="0"/>
                  </a:lnTo>
                  <a:lnTo>
                    <a:pt x="947252" y="7620"/>
                  </a:lnTo>
                  <a:lnTo>
                    <a:pt x="938784" y="7620"/>
                  </a:lnTo>
                  <a:lnTo>
                    <a:pt x="931164" y="10668"/>
                  </a:lnTo>
                  <a:lnTo>
                    <a:pt x="938784" y="13730"/>
                  </a:lnTo>
                  <a:lnTo>
                    <a:pt x="938784" y="65532"/>
                  </a:lnTo>
                  <a:lnTo>
                    <a:pt x="932688" y="65532"/>
                  </a:lnTo>
                  <a:lnTo>
                    <a:pt x="928116" y="70104"/>
                  </a:lnTo>
                  <a:close/>
                </a:path>
                <a:path w="1264920" h="268605">
                  <a:moveTo>
                    <a:pt x="938784" y="13730"/>
                  </a:moveTo>
                  <a:lnTo>
                    <a:pt x="931164" y="10668"/>
                  </a:lnTo>
                  <a:lnTo>
                    <a:pt x="938784" y="7620"/>
                  </a:lnTo>
                  <a:lnTo>
                    <a:pt x="938784" y="13730"/>
                  </a:lnTo>
                  <a:close/>
                </a:path>
                <a:path w="1264920" h="268605">
                  <a:moveTo>
                    <a:pt x="1238304" y="134112"/>
                  </a:moveTo>
                  <a:lnTo>
                    <a:pt x="938784" y="13730"/>
                  </a:lnTo>
                  <a:lnTo>
                    <a:pt x="938784" y="7620"/>
                  </a:lnTo>
                  <a:lnTo>
                    <a:pt x="947252" y="7620"/>
                  </a:lnTo>
                  <a:lnTo>
                    <a:pt x="1253438" y="129540"/>
                  </a:lnTo>
                  <a:lnTo>
                    <a:pt x="1249680" y="129540"/>
                  </a:lnTo>
                  <a:lnTo>
                    <a:pt x="1238304" y="134112"/>
                  </a:lnTo>
                  <a:close/>
                </a:path>
                <a:path w="1264920" h="268605">
                  <a:moveTo>
                    <a:pt x="928116" y="202692"/>
                  </a:moveTo>
                  <a:lnTo>
                    <a:pt x="0" y="202692"/>
                  </a:lnTo>
                  <a:lnTo>
                    <a:pt x="0" y="65532"/>
                  </a:lnTo>
                  <a:lnTo>
                    <a:pt x="928116" y="65532"/>
                  </a:lnTo>
                  <a:lnTo>
                    <a:pt x="928116" y="70104"/>
                  </a:lnTo>
                  <a:lnTo>
                    <a:pt x="9144" y="70104"/>
                  </a:lnTo>
                  <a:lnTo>
                    <a:pt x="4572" y="76200"/>
                  </a:lnTo>
                  <a:lnTo>
                    <a:pt x="9144" y="76200"/>
                  </a:lnTo>
                  <a:lnTo>
                    <a:pt x="9144" y="193548"/>
                  </a:lnTo>
                  <a:lnTo>
                    <a:pt x="4572" y="193548"/>
                  </a:lnTo>
                  <a:lnTo>
                    <a:pt x="9144" y="198120"/>
                  </a:lnTo>
                  <a:lnTo>
                    <a:pt x="928116" y="198120"/>
                  </a:lnTo>
                  <a:lnTo>
                    <a:pt x="928116" y="202692"/>
                  </a:lnTo>
                  <a:close/>
                </a:path>
                <a:path w="1264920" h="268605">
                  <a:moveTo>
                    <a:pt x="938784" y="76200"/>
                  </a:moveTo>
                  <a:lnTo>
                    <a:pt x="9144" y="76200"/>
                  </a:lnTo>
                  <a:lnTo>
                    <a:pt x="9144" y="70104"/>
                  </a:lnTo>
                  <a:lnTo>
                    <a:pt x="928116" y="70104"/>
                  </a:lnTo>
                  <a:lnTo>
                    <a:pt x="932688" y="65532"/>
                  </a:lnTo>
                  <a:lnTo>
                    <a:pt x="938784" y="65532"/>
                  </a:lnTo>
                  <a:lnTo>
                    <a:pt x="938784" y="76200"/>
                  </a:lnTo>
                  <a:close/>
                </a:path>
                <a:path w="1264920" h="268605">
                  <a:moveTo>
                    <a:pt x="9144" y="76200"/>
                  </a:moveTo>
                  <a:lnTo>
                    <a:pt x="4572" y="76200"/>
                  </a:lnTo>
                  <a:lnTo>
                    <a:pt x="9144" y="70104"/>
                  </a:lnTo>
                  <a:lnTo>
                    <a:pt x="9144" y="76200"/>
                  </a:lnTo>
                  <a:close/>
                </a:path>
                <a:path w="1264920" h="268605">
                  <a:moveTo>
                    <a:pt x="1249680" y="138684"/>
                  </a:moveTo>
                  <a:lnTo>
                    <a:pt x="1238304" y="134112"/>
                  </a:lnTo>
                  <a:lnTo>
                    <a:pt x="1249680" y="129540"/>
                  </a:lnTo>
                  <a:lnTo>
                    <a:pt x="1249680" y="138684"/>
                  </a:lnTo>
                  <a:close/>
                </a:path>
                <a:path w="1264920" h="268605">
                  <a:moveTo>
                    <a:pt x="1253438" y="138684"/>
                  </a:moveTo>
                  <a:lnTo>
                    <a:pt x="1249680" y="138684"/>
                  </a:lnTo>
                  <a:lnTo>
                    <a:pt x="1249680" y="129540"/>
                  </a:lnTo>
                  <a:lnTo>
                    <a:pt x="1253438" y="129540"/>
                  </a:lnTo>
                  <a:lnTo>
                    <a:pt x="1264920" y="134112"/>
                  </a:lnTo>
                  <a:lnTo>
                    <a:pt x="1253438" y="138684"/>
                  </a:lnTo>
                  <a:close/>
                </a:path>
                <a:path w="1264920" h="268605">
                  <a:moveTo>
                    <a:pt x="943425" y="262127"/>
                  </a:moveTo>
                  <a:lnTo>
                    <a:pt x="938784" y="262127"/>
                  </a:lnTo>
                  <a:lnTo>
                    <a:pt x="938784" y="254493"/>
                  </a:lnTo>
                  <a:lnTo>
                    <a:pt x="1238304" y="134112"/>
                  </a:lnTo>
                  <a:lnTo>
                    <a:pt x="1249680" y="138684"/>
                  </a:lnTo>
                  <a:lnTo>
                    <a:pt x="1253438" y="138684"/>
                  </a:lnTo>
                  <a:lnTo>
                    <a:pt x="943425" y="262127"/>
                  </a:lnTo>
                  <a:close/>
                </a:path>
                <a:path w="1264920" h="268605">
                  <a:moveTo>
                    <a:pt x="9144" y="198120"/>
                  </a:moveTo>
                  <a:lnTo>
                    <a:pt x="4572" y="193548"/>
                  </a:lnTo>
                  <a:lnTo>
                    <a:pt x="9144" y="193548"/>
                  </a:lnTo>
                  <a:lnTo>
                    <a:pt x="9144" y="198120"/>
                  </a:lnTo>
                  <a:close/>
                </a:path>
                <a:path w="1264920" h="268605">
                  <a:moveTo>
                    <a:pt x="938784" y="202692"/>
                  </a:moveTo>
                  <a:lnTo>
                    <a:pt x="932688" y="202692"/>
                  </a:lnTo>
                  <a:lnTo>
                    <a:pt x="928116" y="198120"/>
                  </a:lnTo>
                  <a:lnTo>
                    <a:pt x="9144" y="198120"/>
                  </a:lnTo>
                  <a:lnTo>
                    <a:pt x="9144" y="193548"/>
                  </a:lnTo>
                  <a:lnTo>
                    <a:pt x="938784" y="193548"/>
                  </a:lnTo>
                  <a:lnTo>
                    <a:pt x="938784" y="202692"/>
                  </a:lnTo>
                  <a:close/>
                </a:path>
                <a:path w="1264920" h="268605">
                  <a:moveTo>
                    <a:pt x="928116" y="268224"/>
                  </a:moveTo>
                  <a:lnTo>
                    <a:pt x="928116" y="198120"/>
                  </a:lnTo>
                  <a:lnTo>
                    <a:pt x="932688" y="202692"/>
                  </a:lnTo>
                  <a:lnTo>
                    <a:pt x="938784" y="202692"/>
                  </a:lnTo>
                  <a:lnTo>
                    <a:pt x="938784" y="254493"/>
                  </a:lnTo>
                  <a:lnTo>
                    <a:pt x="931164" y="257556"/>
                  </a:lnTo>
                  <a:lnTo>
                    <a:pt x="938784" y="262127"/>
                  </a:lnTo>
                  <a:lnTo>
                    <a:pt x="943425" y="262127"/>
                  </a:lnTo>
                  <a:lnTo>
                    <a:pt x="928116" y="268224"/>
                  </a:lnTo>
                  <a:close/>
                </a:path>
                <a:path w="1264920" h="268605">
                  <a:moveTo>
                    <a:pt x="938784" y="262127"/>
                  </a:moveTo>
                  <a:lnTo>
                    <a:pt x="931164" y="257556"/>
                  </a:lnTo>
                  <a:lnTo>
                    <a:pt x="938784" y="254493"/>
                  </a:lnTo>
                  <a:lnTo>
                    <a:pt x="938784" y="262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2092" y="2278379"/>
              <a:ext cx="1246631" cy="2545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25995" y="2270759"/>
              <a:ext cx="1264920" cy="268605"/>
            </a:xfrm>
            <a:custGeom>
              <a:avLst/>
              <a:gdLst/>
              <a:ahLst/>
              <a:cxnLst/>
              <a:rect l="l" t="t" r="r" b="b"/>
              <a:pathLst>
                <a:path w="1264920" h="268605">
                  <a:moveTo>
                    <a:pt x="929640" y="70104"/>
                  </a:moveTo>
                  <a:lnTo>
                    <a:pt x="929640" y="0"/>
                  </a:lnTo>
                  <a:lnTo>
                    <a:pt x="948690" y="7620"/>
                  </a:lnTo>
                  <a:lnTo>
                    <a:pt x="938784" y="7620"/>
                  </a:lnTo>
                  <a:lnTo>
                    <a:pt x="932688" y="10668"/>
                  </a:lnTo>
                  <a:lnTo>
                    <a:pt x="938784" y="13118"/>
                  </a:lnTo>
                  <a:lnTo>
                    <a:pt x="938784" y="65532"/>
                  </a:lnTo>
                  <a:lnTo>
                    <a:pt x="934212" y="65532"/>
                  </a:lnTo>
                  <a:lnTo>
                    <a:pt x="929640" y="70104"/>
                  </a:lnTo>
                  <a:close/>
                </a:path>
                <a:path w="1264920" h="268605">
                  <a:moveTo>
                    <a:pt x="938784" y="13118"/>
                  </a:moveTo>
                  <a:lnTo>
                    <a:pt x="932688" y="10668"/>
                  </a:lnTo>
                  <a:lnTo>
                    <a:pt x="938784" y="7620"/>
                  </a:lnTo>
                  <a:lnTo>
                    <a:pt x="938784" y="13118"/>
                  </a:lnTo>
                  <a:close/>
                </a:path>
                <a:path w="1264920" h="268605">
                  <a:moveTo>
                    <a:pt x="1239828" y="134112"/>
                  </a:moveTo>
                  <a:lnTo>
                    <a:pt x="938784" y="13118"/>
                  </a:lnTo>
                  <a:lnTo>
                    <a:pt x="938784" y="7620"/>
                  </a:lnTo>
                  <a:lnTo>
                    <a:pt x="948690" y="7620"/>
                  </a:lnTo>
                  <a:lnTo>
                    <a:pt x="1253490" y="129540"/>
                  </a:lnTo>
                  <a:lnTo>
                    <a:pt x="1251204" y="129540"/>
                  </a:lnTo>
                  <a:lnTo>
                    <a:pt x="1239828" y="134112"/>
                  </a:lnTo>
                  <a:close/>
                </a:path>
                <a:path w="1264920" h="268605">
                  <a:moveTo>
                    <a:pt x="929640" y="202692"/>
                  </a:moveTo>
                  <a:lnTo>
                    <a:pt x="0" y="202692"/>
                  </a:lnTo>
                  <a:lnTo>
                    <a:pt x="0" y="65532"/>
                  </a:lnTo>
                  <a:lnTo>
                    <a:pt x="929640" y="65532"/>
                  </a:lnTo>
                  <a:lnTo>
                    <a:pt x="929640" y="70104"/>
                  </a:lnTo>
                  <a:lnTo>
                    <a:pt x="10668" y="70104"/>
                  </a:lnTo>
                  <a:lnTo>
                    <a:pt x="6096" y="76200"/>
                  </a:lnTo>
                  <a:lnTo>
                    <a:pt x="10668" y="76200"/>
                  </a:lnTo>
                  <a:lnTo>
                    <a:pt x="10668" y="193548"/>
                  </a:lnTo>
                  <a:lnTo>
                    <a:pt x="6096" y="193548"/>
                  </a:lnTo>
                  <a:lnTo>
                    <a:pt x="10668" y="198120"/>
                  </a:lnTo>
                  <a:lnTo>
                    <a:pt x="929640" y="198120"/>
                  </a:lnTo>
                  <a:lnTo>
                    <a:pt x="929640" y="202692"/>
                  </a:lnTo>
                  <a:close/>
                </a:path>
                <a:path w="1264920" h="268605">
                  <a:moveTo>
                    <a:pt x="938784" y="76200"/>
                  </a:moveTo>
                  <a:lnTo>
                    <a:pt x="10668" y="76200"/>
                  </a:lnTo>
                  <a:lnTo>
                    <a:pt x="10668" y="70104"/>
                  </a:lnTo>
                  <a:lnTo>
                    <a:pt x="929640" y="70104"/>
                  </a:lnTo>
                  <a:lnTo>
                    <a:pt x="934212" y="65532"/>
                  </a:lnTo>
                  <a:lnTo>
                    <a:pt x="938784" y="65532"/>
                  </a:lnTo>
                  <a:lnTo>
                    <a:pt x="938784" y="76200"/>
                  </a:lnTo>
                  <a:close/>
                </a:path>
                <a:path w="1264920" h="268605">
                  <a:moveTo>
                    <a:pt x="10668" y="76200"/>
                  </a:moveTo>
                  <a:lnTo>
                    <a:pt x="6096" y="76200"/>
                  </a:lnTo>
                  <a:lnTo>
                    <a:pt x="10668" y="70104"/>
                  </a:lnTo>
                  <a:lnTo>
                    <a:pt x="10668" y="76200"/>
                  </a:lnTo>
                  <a:close/>
                </a:path>
                <a:path w="1264920" h="268605">
                  <a:moveTo>
                    <a:pt x="1251204" y="138684"/>
                  </a:moveTo>
                  <a:lnTo>
                    <a:pt x="1239828" y="134112"/>
                  </a:lnTo>
                  <a:lnTo>
                    <a:pt x="1251204" y="129540"/>
                  </a:lnTo>
                  <a:lnTo>
                    <a:pt x="1251204" y="138684"/>
                  </a:lnTo>
                  <a:close/>
                </a:path>
                <a:path w="1264920" h="268605">
                  <a:moveTo>
                    <a:pt x="1253490" y="138684"/>
                  </a:moveTo>
                  <a:lnTo>
                    <a:pt x="1251204" y="138684"/>
                  </a:lnTo>
                  <a:lnTo>
                    <a:pt x="1251204" y="129540"/>
                  </a:lnTo>
                  <a:lnTo>
                    <a:pt x="1253490" y="129540"/>
                  </a:lnTo>
                  <a:lnTo>
                    <a:pt x="1264920" y="134112"/>
                  </a:lnTo>
                  <a:lnTo>
                    <a:pt x="1253490" y="138684"/>
                  </a:lnTo>
                  <a:close/>
                </a:path>
                <a:path w="1264920" h="268605">
                  <a:moveTo>
                    <a:pt x="944880" y="262127"/>
                  </a:moveTo>
                  <a:lnTo>
                    <a:pt x="938784" y="262127"/>
                  </a:lnTo>
                  <a:lnTo>
                    <a:pt x="938784" y="255105"/>
                  </a:lnTo>
                  <a:lnTo>
                    <a:pt x="1239828" y="134112"/>
                  </a:lnTo>
                  <a:lnTo>
                    <a:pt x="1251204" y="138684"/>
                  </a:lnTo>
                  <a:lnTo>
                    <a:pt x="1253490" y="138684"/>
                  </a:lnTo>
                  <a:lnTo>
                    <a:pt x="944880" y="262127"/>
                  </a:lnTo>
                  <a:close/>
                </a:path>
                <a:path w="1264920" h="268605">
                  <a:moveTo>
                    <a:pt x="10668" y="198120"/>
                  </a:moveTo>
                  <a:lnTo>
                    <a:pt x="6096" y="193548"/>
                  </a:lnTo>
                  <a:lnTo>
                    <a:pt x="10668" y="193548"/>
                  </a:lnTo>
                  <a:lnTo>
                    <a:pt x="10668" y="198120"/>
                  </a:lnTo>
                  <a:close/>
                </a:path>
                <a:path w="1264920" h="268605">
                  <a:moveTo>
                    <a:pt x="938784" y="202692"/>
                  </a:moveTo>
                  <a:lnTo>
                    <a:pt x="934212" y="202692"/>
                  </a:lnTo>
                  <a:lnTo>
                    <a:pt x="929640" y="198120"/>
                  </a:lnTo>
                  <a:lnTo>
                    <a:pt x="10668" y="198120"/>
                  </a:lnTo>
                  <a:lnTo>
                    <a:pt x="10668" y="193548"/>
                  </a:lnTo>
                  <a:lnTo>
                    <a:pt x="938784" y="193548"/>
                  </a:lnTo>
                  <a:lnTo>
                    <a:pt x="938784" y="202692"/>
                  </a:lnTo>
                  <a:close/>
                </a:path>
                <a:path w="1264920" h="268605">
                  <a:moveTo>
                    <a:pt x="929640" y="268224"/>
                  </a:moveTo>
                  <a:lnTo>
                    <a:pt x="929640" y="198120"/>
                  </a:lnTo>
                  <a:lnTo>
                    <a:pt x="934212" y="202692"/>
                  </a:lnTo>
                  <a:lnTo>
                    <a:pt x="938784" y="202692"/>
                  </a:lnTo>
                  <a:lnTo>
                    <a:pt x="938784" y="255105"/>
                  </a:lnTo>
                  <a:lnTo>
                    <a:pt x="932688" y="257556"/>
                  </a:lnTo>
                  <a:lnTo>
                    <a:pt x="938784" y="262127"/>
                  </a:lnTo>
                  <a:lnTo>
                    <a:pt x="944880" y="262127"/>
                  </a:lnTo>
                  <a:lnTo>
                    <a:pt x="929640" y="268224"/>
                  </a:lnTo>
                  <a:close/>
                </a:path>
                <a:path w="1264920" h="268605">
                  <a:moveTo>
                    <a:pt x="938784" y="262127"/>
                  </a:moveTo>
                  <a:lnTo>
                    <a:pt x="932688" y="257556"/>
                  </a:lnTo>
                  <a:lnTo>
                    <a:pt x="938784" y="255105"/>
                  </a:lnTo>
                  <a:lnTo>
                    <a:pt x="938784" y="262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712975" y="2973324"/>
            <a:ext cx="6377940" cy="646430"/>
            <a:chOff x="1712975" y="2973324"/>
            <a:chExt cx="6377940" cy="64643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4213" y="2977896"/>
              <a:ext cx="3637878" cy="6370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59607" y="2973324"/>
              <a:ext cx="3877310" cy="646430"/>
            </a:xfrm>
            <a:custGeom>
              <a:avLst/>
              <a:gdLst/>
              <a:ahLst/>
              <a:cxnLst/>
              <a:rect l="l" t="t" r="r" b="b"/>
              <a:pathLst>
                <a:path w="3877309" h="646429">
                  <a:moveTo>
                    <a:pt x="3877056" y="646175"/>
                  </a:moveTo>
                  <a:lnTo>
                    <a:pt x="0" y="646175"/>
                  </a:lnTo>
                  <a:lnTo>
                    <a:pt x="0" y="0"/>
                  </a:lnTo>
                  <a:lnTo>
                    <a:pt x="3877056" y="0"/>
                  </a:lnTo>
                  <a:lnTo>
                    <a:pt x="3877056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637031"/>
                  </a:lnTo>
                  <a:lnTo>
                    <a:pt x="4572" y="637031"/>
                  </a:lnTo>
                  <a:lnTo>
                    <a:pt x="10668" y="641604"/>
                  </a:lnTo>
                  <a:lnTo>
                    <a:pt x="3877056" y="641604"/>
                  </a:lnTo>
                  <a:lnTo>
                    <a:pt x="3877056" y="646175"/>
                  </a:lnTo>
                  <a:close/>
                </a:path>
                <a:path w="3877309" h="646429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877309" h="646429">
                  <a:moveTo>
                    <a:pt x="3866388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866388" y="4572"/>
                  </a:lnTo>
                  <a:lnTo>
                    <a:pt x="3866388" y="9144"/>
                  </a:lnTo>
                  <a:close/>
                </a:path>
                <a:path w="3877309" h="646429">
                  <a:moveTo>
                    <a:pt x="3866388" y="641604"/>
                  </a:moveTo>
                  <a:lnTo>
                    <a:pt x="3866388" y="4572"/>
                  </a:lnTo>
                  <a:lnTo>
                    <a:pt x="3872484" y="9144"/>
                  </a:lnTo>
                  <a:lnTo>
                    <a:pt x="3877056" y="9144"/>
                  </a:lnTo>
                  <a:lnTo>
                    <a:pt x="3877056" y="637031"/>
                  </a:lnTo>
                  <a:lnTo>
                    <a:pt x="3872484" y="637031"/>
                  </a:lnTo>
                  <a:lnTo>
                    <a:pt x="3866388" y="641604"/>
                  </a:lnTo>
                  <a:close/>
                </a:path>
                <a:path w="3877309" h="646429">
                  <a:moveTo>
                    <a:pt x="3877056" y="9144"/>
                  </a:moveTo>
                  <a:lnTo>
                    <a:pt x="3872484" y="9144"/>
                  </a:lnTo>
                  <a:lnTo>
                    <a:pt x="3866388" y="4572"/>
                  </a:lnTo>
                  <a:lnTo>
                    <a:pt x="3877056" y="4572"/>
                  </a:lnTo>
                  <a:lnTo>
                    <a:pt x="3877056" y="9144"/>
                  </a:lnTo>
                  <a:close/>
                </a:path>
                <a:path w="3877309" h="646429">
                  <a:moveTo>
                    <a:pt x="10668" y="641604"/>
                  </a:moveTo>
                  <a:lnTo>
                    <a:pt x="4572" y="637031"/>
                  </a:lnTo>
                  <a:lnTo>
                    <a:pt x="10668" y="637031"/>
                  </a:lnTo>
                  <a:lnTo>
                    <a:pt x="10668" y="641604"/>
                  </a:lnTo>
                  <a:close/>
                </a:path>
                <a:path w="3877309" h="646429">
                  <a:moveTo>
                    <a:pt x="3866388" y="641604"/>
                  </a:moveTo>
                  <a:lnTo>
                    <a:pt x="10668" y="641604"/>
                  </a:lnTo>
                  <a:lnTo>
                    <a:pt x="10668" y="637031"/>
                  </a:lnTo>
                  <a:lnTo>
                    <a:pt x="3866388" y="637031"/>
                  </a:lnTo>
                  <a:lnTo>
                    <a:pt x="3866388" y="641604"/>
                  </a:lnTo>
                  <a:close/>
                </a:path>
                <a:path w="3877309" h="646429">
                  <a:moveTo>
                    <a:pt x="3877056" y="641604"/>
                  </a:moveTo>
                  <a:lnTo>
                    <a:pt x="3866388" y="641604"/>
                  </a:lnTo>
                  <a:lnTo>
                    <a:pt x="3872484" y="637031"/>
                  </a:lnTo>
                  <a:lnTo>
                    <a:pt x="3877056" y="637031"/>
                  </a:lnTo>
                  <a:lnTo>
                    <a:pt x="3877056" y="641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7547" y="3169919"/>
              <a:ext cx="1246632" cy="2545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12975" y="3162300"/>
              <a:ext cx="1264920" cy="268605"/>
            </a:xfrm>
            <a:custGeom>
              <a:avLst/>
              <a:gdLst/>
              <a:ahLst/>
              <a:cxnLst/>
              <a:rect l="l" t="t" r="r" b="b"/>
              <a:pathLst>
                <a:path w="1264920" h="268604">
                  <a:moveTo>
                    <a:pt x="928116" y="70104"/>
                  </a:moveTo>
                  <a:lnTo>
                    <a:pt x="928116" y="0"/>
                  </a:lnTo>
                  <a:lnTo>
                    <a:pt x="947252" y="7620"/>
                  </a:lnTo>
                  <a:lnTo>
                    <a:pt x="938784" y="7620"/>
                  </a:lnTo>
                  <a:lnTo>
                    <a:pt x="931164" y="12192"/>
                  </a:lnTo>
                  <a:lnTo>
                    <a:pt x="938784" y="15218"/>
                  </a:lnTo>
                  <a:lnTo>
                    <a:pt x="938784" y="65532"/>
                  </a:lnTo>
                  <a:lnTo>
                    <a:pt x="932688" y="65532"/>
                  </a:lnTo>
                  <a:lnTo>
                    <a:pt x="928116" y="70104"/>
                  </a:lnTo>
                  <a:close/>
                </a:path>
                <a:path w="1264920" h="268604">
                  <a:moveTo>
                    <a:pt x="938784" y="15218"/>
                  </a:moveTo>
                  <a:lnTo>
                    <a:pt x="931164" y="12192"/>
                  </a:lnTo>
                  <a:lnTo>
                    <a:pt x="938784" y="7620"/>
                  </a:lnTo>
                  <a:lnTo>
                    <a:pt x="938784" y="15218"/>
                  </a:lnTo>
                  <a:close/>
                </a:path>
                <a:path w="1264920" h="268604">
                  <a:moveTo>
                    <a:pt x="1238236" y="134139"/>
                  </a:moveTo>
                  <a:lnTo>
                    <a:pt x="938784" y="15218"/>
                  </a:lnTo>
                  <a:lnTo>
                    <a:pt x="938784" y="7620"/>
                  </a:lnTo>
                  <a:lnTo>
                    <a:pt x="947252" y="7620"/>
                  </a:lnTo>
                  <a:lnTo>
                    <a:pt x="1253438" y="129540"/>
                  </a:lnTo>
                  <a:lnTo>
                    <a:pt x="1249680" y="129540"/>
                  </a:lnTo>
                  <a:lnTo>
                    <a:pt x="1238236" y="134139"/>
                  </a:lnTo>
                  <a:close/>
                </a:path>
                <a:path w="1264920" h="268604">
                  <a:moveTo>
                    <a:pt x="928116" y="202692"/>
                  </a:moveTo>
                  <a:lnTo>
                    <a:pt x="0" y="202692"/>
                  </a:lnTo>
                  <a:lnTo>
                    <a:pt x="0" y="65532"/>
                  </a:lnTo>
                  <a:lnTo>
                    <a:pt x="928116" y="65532"/>
                  </a:lnTo>
                  <a:lnTo>
                    <a:pt x="928116" y="70104"/>
                  </a:lnTo>
                  <a:lnTo>
                    <a:pt x="9144" y="70104"/>
                  </a:lnTo>
                  <a:lnTo>
                    <a:pt x="4572" y="76200"/>
                  </a:lnTo>
                  <a:lnTo>
                    <a:pt x="9144" y="76200"/>
                  </a:lnTo>
                  <a:lnTo>
                    <a:pt x="9144" y="193548"/>
                  </a:lnTo>
                  <a:lnTo>
                    <a:pt x="4572" y="193548"/>
                  </a:lnTo>
                  <a:lnTo>
                    <a:pt x="9144" y="198120"/>
                  </a:lnTo>
                  <a:lnTo>
                    <a:pt x="928116" y="198120"/>
                  </a:lnTo>
                  <a:lnTo>
                    <a:pt x="928116" y="202692"/>
                  </a:lnTo>
                  <a:close/>
                </a:path>
                <a:path w="1264920" h="268604">
                  <a:moveTo>
                    <a:pt x="938784" y="76200"/>
                  </a:moveTo>
                  <a:lnTo>
                    <a:pt x="9144" y="76200"/>
                  </a:lnTo>
                  <a:lnTo>
                    <a:pt x="9144" y="70104"/>
                  </a:lnTo>
                  <a:lnTo>
                    <a:pt x="928116" y="70104"/>
                  </a:lnTo>
                  <a:lnTo>
                    <a:pt x="932688" y="65532"/>
                  </a:lnTo>
                  <a:lnTo>
                    <a:pt x="938784" y="65532"/>
                  </a:lnTo>
                  <a:lnTo>
                    <a:pt x="938784" y="76200"/>
                  </a:lnTo>
                  <a:close/>
                </a:path>
                <a:path w="1264920" h="268604">
                  <a:moveTo>
                    <a:pt x="9144" y="76200"/>
                  </a:moveTo>
                  <a:lnTo>
                    <a:pt x="4572" y="76200"/>
                  </a:lnTo>
                  <a:lnTo>
                    <a:pt x="9144" y="70104"/>
                  </a:lnTo>
                  <a:lnTo>
                    <a:pt x="9144" y="76200"/>
                  </a:lnTo>
                  <a:close/>
                </a:path>
                <a:path w="1264920" h="268604">
                  <a:moveTo>
                    <a:pt x="1249680" y="138684"/>
                  </a:moveTo>
                  <a:lnTo>
                    <a:pt x="1238236" y="134139"/>
                  </a:lnTo>
                  <a:lnTo>
                    <a:pt x="1249680" y="129540"/>
                  </a:lnTo>
                  <a:lnTo>
                    <a:pt x="1249680" y="138684"/>
                  </a:lnTo>
                  <a:close/>
                </a:path>
                <a:path w="1264920" h="268604">
                  <a:moveTo>
                    <a:pt x="1253438" y="138684"/>
                  </a:moveTo>
                  <a:lnTo>
                    <a:pt x="1249680" y="138684"/>
                  </a:lnTo>
                  <a:lnTo>
                    <a:pt x="1249680" y="129540"/>
                  </a:lnTo>
                  <a:lnTo>
                    <a:pt x="1253438" y="129540"/>
                  </a:lnTo>
                  <a:lnTo>
                    <a:pt x="1264920" y="134112"/>
                  </a:lnTo>
                  <a:lnTo>
                    <a:pt x="1253438" y="138684"/>
                  </a:lnTo>
                  <a:close/>
                </a:path>
                <a:path w="1264920" h="268604">
                  <a:moveTo>
                    <a:pt x="943425" y="262127"/>
                  </a:moveTo>
                  <a:lnTo>
                    <a:pt x="938784" y="262127"/>
                  </a:lnTo>
                  <a:lnTo>
                    <a:pt x="938784" y="254493"/>
                  </a:lnTo>
                  <a:lnTo>
                    <a:pt x="1238236" y="134139"/>
                  </a:lnTo>
                  <a:lnTo>
                    <a:pt x="1249680" y="138684"/>
                  </a:lnTo>
                  <a:lnTo>
                    <a:pt x="1253438" y="138684"/>
                  </a:lnTo>
                  <a:lnTo>
                    <a:pt x="943425" y="262127"/>
                  </a:lnTo>
                  <a:close/>
                </a:path>
                <a:path w="1264920" h="268604">
                  <a:moveTo>
                    <a:pt x="9144" y="198120"/>
                  </a:moveTo>
                  <a:lnTo>
                    <a:pt x="4572" y="193548"/>
                  </a:lnTo>
                  <a:lnTo>
                    <a:pt x="9144" y="193548"/>
                  </a:lnTo>
                  <a:lnTo>
                    <a:pt x="9144" y="198120"/>
                  </a:lnTo>
                  <a:close/>
                </a:path>
                <a:path w="1264920" h="268604">
                  <a:moveTo>
                    <a:pt x="938784" y="202692"/>
                  </a:moveTo>
                  <a:lnTo>
                    <a:pt x="932688" y="202692"/>
                  </a:lnTo>
                  <a:lnTo>
                    <a:pt x="928116" y="198120"/>
                  </a:lnTo>
                  <a:lnTo>
                    <a:pt x="9144" y="198120"/>
                  </a:lnTo>
                  <a:lnTo>
                    <a:pt x="9144" y="193548"/>
                  </a:lnTo>
                  <a:lnTo>
                    <a:pt x="938784" y="193548"/>
                  </a:lnTo>
                  <a:lnTo>
                    <a:pt x="938784" y="202692"/>
                  </a:lnTo>
                  <a:close/>
                </a:path>
                <a:path w="1264920" h="268604">
                  <a:moveTo>
                    <a:pt x="928116" y="268224"/>
                  </a:moveTo>
                  <a:lnTo>
                    <a:pt x="928116" y="198120"/>
                  </a:lnTo>
                  <a:lnTo>
                    <a:pt x="932688" y="202692"/>
                  </a:lnTo>
                  <a:lnTo>
                    <a:pt x="938784" y="202692"/>
                  </a:lnTo>
                  <a:lnTo>
                    <a:pt x="938784" y="254493"/>
                  </a:lnTo>
                  <a:lnTo>
                    <a:pt x="931164" y="257556"/>
                  </a:lnTo>
                  <a:lnTo>
                    <a:pt x="938784" y="262127"/>
                  </a:lnTo>
                  <a:lnTo>
                    <a:pt x="943425" y="262127"/>
                  </a:lnTo>
                  <a:lnTo>
                    <a:pt x="928116" y="268224"/>
                  </a:lnTo>
                  <a:close/>
                </a:path>
                <a:path w="1264920" h="268604">
                  <a:moveTo>
                    <a:pt x="938784" y="262127"/>
                  </a:moveTo>
                  <a:lnTo>
                    <a:pt x="931164" y="257556"/>
                  </a:lnTo>
                  <a:lnTo>
                    <a:pt x="938784" y="254493"/>
                  </a:lnTo>
                  <a:lnTo>
                    <a:pt x="938784" y="262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2092" y="3169919"/>
              <a:ext cx="1246631" cy="2545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825995" y="3162300"/>
              <a:ext cx="1264920" cy="268605"/>
            </a:xfrm>
            <a:custGeom>
              <a:avLst/>
              <a:gdLst/>
              <a:ahLst/>
              <a:cxnLst/>
              <a:rect l="l" t="t" r="r" b="b"/>
              <a:pathLst>
                <a:path w="1264920" h="268604">
                  <a:moveTo>
                    <a:pt x="929640" y="70104"/>
                  </a:moveTo>
                  <a:lnTo>
                    <a:pt x="929640" y="0"/>
                  </a:lnTo>
                  <a:lnTo>
                    <a:pt x="948690" y="7620"/>
                  </a:lnTo>
                  <a:lnTo>
                    <a:pt x="938784" y="7620"/>
                  </a:lnTo>
                  <a:lnTo>
                    <a:pt x="932688" y="12192"/>
                  </a:lnTo>
                  <a:lnTo>
                    <a:pt x="938784" y="14612"/>
                  </a:lnTo>
                  <a:lnTo>
                    <a:pt x="938784" y="65532"/>
                  </a:lnTo>
                  <a:lnTo>
                    <a:pt x="934212" y="65532"/>
                  </a:lnTo>
                  <a:lnTo>
                    <a:pt x="929640" y="70104"/>
                  </a:lnTo>
                  <a:close/>
                </a:path>
                <a:path w="1264920" h="268604">
                  <a:moveTo>
                    <a:pt x="938784" y="14612"/>
                  </a:moveTo>
                  <a:lnTo>
                    <a:pt x="932688" y="12192"/>
                  </a:lnTo>
                  <a:lnTo>
                    <a:pt x="938784" y="7620"/>
                  </a:lnTo>
                  <a:lnTo>
                    <a:pt x="938784" y="14612"/>
                  </a:lnTo>
                  <a:close/>
                </a:path>
                <a:path w="1264920" h="268604">
                  <a:moveTo>
                    <a:pt x="1239760" y="134139"/>
                  </a:moveTo>
                  <a:lnTo>
                    <a:pt x="938784" y="14612"/>
                  </a:lnTo>
                  <a:lnTo>
                    <a:pt x="938784" y="7620"/>
                  </a:lnTo>
                  <a:lnTo>
                    <a:pt x="948690" y="7620"/>
                  </a:lnTo>
                  <a:lnTo>
                    <a:pt x="1253490" y="129540"/>
                  </a:lnTo>
                  <a:lnTo>
                    <a:pt x="1251204" y="129540"/>
                  </a:lnTo>
                  <a:lnTo>
                    <a:pt x="1239760" y="134139"/>
                  </a:lnTo>
                  <a:close/>
                </a:path>
                <a:path w="1264920" h="268604">
                  <a:moveTo>
                    <a:pt x="929640" y="202692"/>
                  </a:moveTo>
                  <a:lnTo>
                    <a:pt x="0" y="202692"/>
                  </a:lnTo>
                  <a:lnTo>
                    <a:pt x="0" y="65532"/>
                  </a:lnTo>
                  <a:lnTo>
                    <a:pt x="929640" y="65532"/>
                  </a:lnTo>
                  <a:lnTo>
                    <a:pt x="929640" y="70104"/>
                  </a:lnTo>
                  <a:lnTo>
                    <a:pt x="10668" y="70104"/>
                  </a:lnTo>
                  <a:lnTo>
                    <a:pt x="6096" y="76200"/>
                  </a:lnTo>
                  <a:lnTo>
                    <a:pt x="10668" y="76200"/>
                  </a:lnTo>
                  <a:lnTo>
                    <a:pt x="10668" y="193548"/>
                  </a:lnTo>
                  <a:lnTo>
                    <a:pt x="6096" y="193548"/>
                  </a:lnTo>
                  <a:lnTo>
                    <a:pt x="10668" y="198120"/>
                  </a:lnTo>
                  <a:lnTo>
                    <a:pt x="929640" y="198120"/>
                  </a:lnTo>
                  <a:lnTo>
                    <a:pt x="929640" y="202692"/>
                  </a:lnTo>
                  <a:close/>
                </a:path>
                <a:path w="1264920" h="268604">
                  <a:moveTo>
                    <a:pt x="938784" y="76200"/>
                  </a:moveTo>
                  <a:lnTo>
                    <a:pt x="10668" y="76200"/>
                  </a:lnTo>
                  <a:lnTo>
                    <a:pt x="10668" y="70104"/>
                  </a:lnTo>
                  <a:lnTo>
                    <a:pt x="929640" y="70104"/>
                  </a:lnTo>
                  <a:lnTo>
                    <a:pt x="934212" y="65532"/>
                  </a:lnTo>
                  <a:lnTo>
                    <a:pt x="938784" y="65532"/>
                  </a:lnTo>
                  <a:lnTo>
                    <a:pt x="938784" y="76200"/>
                  </a:lnTo>
                  <a:close/>
                </a:path>
                <a:path w="1264920" h="268604">
                  <a:moveTo>
                    <a:pt x="10668" y="76200"/>
                  </a:moveTo>
                  <a:lnTo>
                    <a:pt x="6096" y="76200"/>
                  </a:lnTo>
                  <a:lnTo>
                    <a:pt x="10668" y="70104"/>
                  </a:lnTo>
                  <a:lnTo>
                    <a:pt x="10668" y="76200"/>
                  </a:lnTo>
                  <a:close/>
                </a:path>
                <a:path w="1264920" h="268604">
                  <a:moveTo>
                    <a:pt x="1251204" y="138684"/>
                  </a:moveTo>
                  <a:lnTo>
                    <a:pt x="1239760" y="134139"/>
                  </a:lnTo>
                  <a:lnTo>
                    <a:pt x="1251204" y="129540"/>
                  </a:lnTo>
                  <a:lnTo>
                    <a:pt x="1251204" y="138684"/>
                  </a:lnTo>
                  <a:close/>
                </a:path>
                <a:path w="1264920" h="268604">
                  <a:moveTo>
                    <a:pt x="1253490" y="138684"/>
                  </a:moveTo>
                  <a:lnTo>
                    <a:pt x="1251204" y="138684"/>
                  </a:lnTo>
                  <a:lnTo>
                    <a:pt x="1251204" y="129540"/>
                  </a:lnTo>
                  <a:lnTo>
                    <a:pt x="1253490" y="129540"/>
                  </a:lnTo>
                  <a:lnTo>
                    <a:pt x="1264920" y="134112"/>
                  </a:lnTo>
                  <a:lnTo>
                    <a:pt x="1253490" y="138684"/>
                  </a:lnTo>
                  <a:close/>
                </a:path>
                <a:path w="1264920" h="268604">
                  <a:moveTo>
                    <a:pt x="944880" y="262127"/>
                  </a:moveTo>
                  <a:lnTo>
                    <a:pt x="938784" y="262127"/>
                  </a:lnTo>
                  <a:lnTo>
                    <a:pt x="938784" y="255105"/>
                  </a:lnTo>
                  <a:lnTo>
                    <a:pt x="1239760" y="134139"/>
                  </a:lnTo>
                  <a:lnTo>
                    <a:pt x="1251204" y="138684"/>
                  </a:lnTo>
                  <a:lnTo>
                    <a:pt x="1253490" y="138684"/>
                  </a:lnTo>
                  <a:lnTo>
                    <a:pt x="944880" y="262127"/>
                  </a:lnTo>
                  <a:close/>
                </a:path>
                <a:path w="1264920" h="268604">
                  <a:moveTo>
                    <a:pt x="10668" y="198120"/>
                  </a:moveTo>
                  <a:lnTo>
                    <a:pt x="6096" y="193548"/>
                  </a:lnTo>
                  <a:lnTo>
                    <a:pt x="10668" y="193548"/>
                  </a:lnTo>
                  <a:lnTo>
                    <a:pt x="10668" y="198120"/>
                  </a:lnTo>
                  <a:close/>
                </a:path>
                <a:path w="1264920" h="268604">
                  <a:moveTo>
                    <a:pt x="938784" y="202692"/>
                  </a:moveTo>
                  <a:lnTo>
                    <a:pt x="934212" y="202692"/>
                  </a:lnTo>
                  <a:lnTo>
                    <a:pt x="929640" y="198120"/>
                  </a:lnTo>
                  <a:lnTo>
                    <a:pt x="10668" y="198120"/>
                  </a:lnTo>
                  <a:lnTo>
                    <a:pt x="10668" y="193548"/>
                  </a:lnTo>
                  <a:lnTo>
                    <a:pt x="938784" y="193548"/>
                  </a:lnTo>
                  <a:lnTo>
                    <a:pt x="938784" y="202692"/>
                  </a:lnTo>
                  <a:close/>
                </a:path>
                <a:path w="1264920" h="268604">
                  <a:moveTo>
                    <a:pt x="929640" y="268224"/>
                  </a:moveTo>
                  <a:lnTo>
                    <a:pt x="929640" y="198120"/>
                  </a:lnTo>
                  <a:lnTo>
                    <a:pt x="934212" y="202692"/>
                  </a:lnTo>
                  <a:lnTo>
                    <a:pt x="938784" y="202692"/>
                  </a:lnTo>
                  <a:lnTo>
                    <a:pt x="938784" y="255105"/>
                  </a:lnTo>
                  <a:lnTo>
                    <a:pt x="932688" y="257556"/>
                  </a:lnTo>
                  <a:lnTo>
                    <a:pt x="938784" y="262127"/>
                  </a:lnTo>
                  <a:lnTo>
                    <a:pt x="944880" y="262127"/>
                  </a:lnTo>
                  <a:lnTo>
                    <a:pt x="929640" y="268224"/>
                  </a:lnTo>
                  <a:close/>
                </a:path>
                <a:path w="1264920" h="268604">
                  <a:moveTo>
                    <a:pt x="938784" y="262127"/>
                  </a:moveTo>
                  <a:lnTo>
                    <a:pt x="932688" y="257556"/>
                  </a:lnTo>
                  <a:lnTo>
                    <a:pt x="938784" y="255105"/>
                  </a:lnTo>
                  <a:lnTo>
                    <a:pt x="938784" y="262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12975" y="3864864"/>
            <a:ext cx="6377940" cy="646430"/>
            <a:chOff x="1712975" y="3864864"/>
            <a:chExt cx="6377940" cy="64643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4180" y="3869435"/>
              <a:ext cx="3642448" cy="6370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59607" y="3864864"/>
              <a:ext cx="3877310" cy="646430"/>
            </a:xfrm>
            <a:custGeom>
              <a:avLst/>
              <a:gdLst/>
              <a:ahLst/>
              <a:cxnLst/>
              <a:rect l="l" t="t" r="r" b="b"/>
              <a:pathLst>
                <a:path w="3877309" h="646429">
                  <a:moveTo>
                    <a:pt x="3877056" y="646175"/>
                  </a:moveTo>
                  <a:lnTo>
                    <a:pt x="0" y="646175"/>
                  </a:lnTo>
                  <a:lnTo>
                    <a:pt x="0" y="0"/>
                  </a:lnTo>
                  <a:lnTo>
                    <a:pt x="3877056" y="0"/>
                  </a:lnTo>
                  <a:lnTo>
                    <a:pt x="3877056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637031"/>
                  </a:lnTo>
                  <a:lnTo>
                    <a:pt x="4572" y="637031"/>
                  </a:lnTo>
                  <a:lnTo>
                    <a:pt x="10668" y="641604"/>
                  </a:lnTo>
                  <a:lnTo>
                    <a:pt x="3877056" y="641604"/>
                  </a:lnTo>
                  <a:lnTo>
                    <a:pt x="3877056" y="646175"/>
                  </a:lnTo>
                  <a:close/>
                </a:path>
                <a:path w="3877309" h="646429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877309" h="646429">
                  <a:moveTo>
                    <a:pt x="3866388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866388" y="4572"/>
                  </a:lnTo>
                  <a:lnTo>
                    <a:pt x="3866388" y="9144"/>
                  </a:lnTo>
                  <a:close/>
                </a:path>
                <a:path w="3877309" h="646429">
                  <a:moveTo>
                    <a:pt x="3866388" y="641604"/>
                  </a:moveTo>
                  <a:lnTo>
                    <a:pt x="3866388" y="4572"/>
                  </a:lnTo>
                  <a:lnTo>
                    <a:pt x="3872484" y="9144"/>
                  </a:lnTo>
                  <a:lnTo>
                    <a:pt x="3877056" y="9144"/>
                  </a:lnTo>
                  <a:lnTo>
                    <a:pt x="3877056" y="637031"/>
                  </a:lnTo>
                  <a:lnTo>
                    <a:pt x="3872484" y="637031"/>
                  </a:lnTo>
                  <a:lnTo>
                    <a:pt x="3866388" y="641604"/>
                  </a:lnTo>
                  <a:close/>
                </a:path>
                <a:path w="3877309" h="646429">
                  <a:moveTo>
                    <a:pt x="3877056" y="9144"/>
                  </a:moveTo>
                  <a:lnTo>
                    <a:pt x="3872484" y="9144"/>
                  </a:lnTo>
                  <a:lnTo>
                    <a:pt x="3866388" y="4572"/>
                  </a:lnTo>
                  <a:lnTo>
                    <a:pt x="3877056" y="4572"/>
                  </a:lnTo>
                  <a:lnTo>
                    <a:pt x="3877056" y="9144"/>
                  </a:lnTo>
                  <a:close/>
                </a:path>
                <a:path w="3877309" h="646429">
                  <a:moveTo>
                    <a:pt x="10668" y="641604"/>
                  </a:moveTo>
                  <a:lnTo>
                    <a:pt x="4572" y="637031"/>
                  </a:lnTo>
                  <a:lnTo>
                    <a:pt x="10668" y="637031"/>
                  </a:lnTo>
                  <a:lnTo>
                    <a:pt x="10668" y="641604"/>
                  </a:lnTo>
                  <a:close/>
                </a:path>
                <a:path w="3877309" h="646429">
                  <a:moveTo>
                    <a:pt x="3866388" y="641604"/>
                  </a:moveTo>
                  <a:lnTo>
                    <a:pt x="10668" y="641604"/>
                  </a:lnTo>
                  <a:lnTo>
                    <a:pt x="10668" y="637031"/>
                  </a:lnTo>
                  <a:lnTo>
                    <a:pt x="3866388" y="637031"/>
                  </a:lnTo>
                  <a:lnTo>
                    <a:pt x="3866388" y="641604"/>
                  </a:lnTo>
                  <a:close/>
                </a:path>
                <a:path w="3877309" h="646429">
                  <a:moveTo>
                    <a:pt x="3877056" y="641604"/>
                  </a:moveTo>
                  <a:lnTo>
                    <a:pt x="3866388" y="641604"/>
                  </a:lnTo>
                  <a:lnTo>
                    <a:pt x="3872484" y="637031"/>
                  </a:lnTo>
                  <a:lnTo>
                    <a:pt x="3877056" y="637031"/>
                  </a:lnTo>
                  <a:lnTo>
                    <a:pt x="3877056" y="641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7547" y="4061459"/>
              <a:ext cx="1246632" cy="2545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12975" y="4053840"/>
              <a:ext cx="1264920" cy="268605"/>
            </a:xfrm>
            <a:custGeom>
              <a:avLst/>
              <a:gdLst/>
              <a:ahLst/>
              <a:cxnLst/>
              <a:rect l="l" t="t" r="r" b="b"/>
              <a:pathLst>
                <a:path w="1264920" h="268604">
                  <a:moveTo>
                    <a:pt x="928116" y="70104"/>
                  </a:moveTo>
                  <a:lnTo>
                    <a:pt x="928116" y="0"/>
                  </a:lnTo>
                  <a:lnTo>
                    <a:pt x="947252" y="7620"/>
                  </a:lnTo>
                  <a:lnTo>
                    <a:pt x="938784" y="7620"/>
                  </a:lnTo>
                  <a:lnTo>
                    <a:pt x="931164" y="12192"/>
                  </a:lnTo>
                  <a:lnTo>
                    <a:pt x="938784" y="15218"/>
                  </a:lnTo>
                  <a:lnTo>
                    <a:pt x="938784" y="65532"/>
                  </a:lnTo>
                  <a:lnTo>
                    <a:pt x="932688" y="65532"/>
                  </a:lnTo>
                  <a:lnTo>
                    <a:pt x="928116" y="70104"/>
                  </a:lnTo>
                  <a:close/>
                </a:path>
                <a:path w="1264920" h="268604">
                  <a:moveTo>
                    <a:pt x="938784" y="15218"/>
                  </a:moveTo>
                  <a:lnTo>
                    <a:pt x="931164" y="12192"/>
                  </a:lnTo>
                  <a:lnTo>
                    <a:pt x="938784" y="7620"/>
                  </a:lnTo>
                  <a:lnTo>
                    <a:pt x="938784" y="15218"/>
                  </a:lnTo>
                  <a:close/>
                </a:path>
                <a:path w="1264920" h="268604">
                  <a:moveTo>
                    <a:pt x="1238236" y="134139"/>
                  </a:moveTo>
                  <a:lnTo>
                    <a:pt x="938784" y="15218"/>
                  </a:lnTo>
                  <a:lnTo>
                    <a:pt x="938784" y="7620"/>
                  </a:lnTo>
                  <a:lnTo>
                    <a:pt x="947252" y="7620"/>
                  </a:lnTo>
                  <a:lnTo>
                    <a:pt x="1253438" y="129540"/>
                  </a:lnTo>
                  <a:lnTo>
                    <a:pt x="1249680" y="129540"/>
                  </a:lnTo>
                  <a:lnTo>
                    <a:pt x="1238236" y="134139"/>
                  </a:lnTo>
                  <a:close/>
                </a:path>
                <a:path w="1264920" h="268604">
                  <a:moveTo>
                    <a:pt x="928116" y="202692"/>
                  </a:moveTo>
                  <a:lnTo>
                    <a:pt x="0" y="202692"/>
                  </a:lnTo>
                  <a:lnTo>
                    <a:pt x="0" y="65532"/>
                  </a:lnTo>
                  <a:lnTo>
                    <a:pt x="928116" y="65532"/>
                  </a:lnTo>
                  <a:lnTo>
                    <a:pt x="928116" y="70104"/>
                  </a:lnTo>
                  <a:lnTo>
                    <a:pt x="9144" y="70104"/>
                  </a:lnTo>
                  <a:lnTo>
                    <a:pt x="4572" y="76200"/>
                  </a:lnTo>
                  <a:lnTo>
                    <a:pt x="9144" y="76200"/>
                  </a:lnTo>
                  <a:lnTo>
                    <a:pt x="9144" y="193548"/>
                  </a:lnTo>
                  <a:lnTo>
                    <a:pt x="4572" y="193548"/>
                  </a:lnTo>
                  <a:lnTo>
                    <a:pt x="9144" y="198120"/>
                  </a:lnTo>
                  <a:lnTo>
                    <a:pt x="928116" y="198120"/>
                  </a:lnTo>
                  <a:lnTo>
                    <a:pt x="928116" y="202692"/>
                  </a:lnTo>
                  <a:close/>
                </a:path>
                <a:path w="1264920" h="268604">
                  <a:moveTo>
                    <a:pt x="938784" y="76200"/>
                  </a:moveTo>
                  <a:lnTo>
                    <a:pt x="9144" y="76200"/>
                  </a:lnTo>
                  <a:lnTo>
                    <a:pt x="9144" y="70104"/>
                  </a:lnTo>
                  <a:lnTo>
                    <a:pt x="928116" y="70104"/>
                  </a:lnTo>
                  <a:lnTo>
                    <a:pt x="932688" y="65532"/>
                  </a:lnTo>
                  <a:lnTo>
                    <a:pt x="938784" y="65532"/>
                  </a:lnTo>
                  <a:lnTo>
                    <a:pt x="938784" y="76200"/>
                  </a:lnTo>
                  <a:close/>
                </a:path>
                <a:path w="1264920" h="268604">
                  <a:moveTo>
                    <a:pt x="9144" y="76200"/>
                  </a:moveTo>
                  <a:lnTo>
                    <a:pt x="4572" y="76200"/>
                  </a:lnTo>
                  <a:lnTo>
                    <a:pt x="9144" y="70104"/>
                  </a:lnTo>
                  <a:lnTo>
                    <a:pt x="9144" y="76200"/>
                  </a:lnTo>
                  <a:close/>
                </a:path>
                <a:path w="1264920" h="268604">
                  <a:moveTo>
                    <a:pt x="1249680" y="138684"/>
                  </a:moveTo>
                  <a:lnTo>
                    <a:pt x="1238236" y="134139"/>
                  </a:lnTo>
                  <a:lnTo>
                    <a:pt x="1249680" y="129540"/>
                  </a:lnTo>
                  <a:lnTo>
                    <a:pt x="1249680" y="138684"/>
                  </a:lnTo>
                  <a:close/>
                </a:path>
                <a:path w="1264920" h="268604">
                  <a:moveTo>
                    <a:pt x="1253438" y="138684"/>
                  </a:moveTo>
                  <a:lnTo>
                    <a:pt x="1249680" y="138684"/>
                  </a:lnTo>
                  <a:lnTo>
                    <a:pt x="1249680" y="129540"/>
                  </a:lnTo>
                  <a:lnTo>
                    <a:pt x="1253438" y="129540"/>
                  </a:lnTo>
                  <a:lnTo>
                    <a:pt x="1264920" y="134112"/>
                  </a:lnTo>
                  <a:lnTo>
                    <a:pt x="1253438" y="138684"/>
                  </a:lnTo>
                  <a:close/>
                </a:path>
                <a:path w="1264920" h="268604">
                  <a:moveTo>
                    <a:pt x="943425" y="262127"/>
                  </a:moveTo>
                  <a:lnTo>
                    <a:pt x="938784" y="262127"/>
                  </a:lnTo>
                  <a:lnTo>
                    <a:pt x="938784" y="254493"/>
                  </a:lnTo>
                  <a:lnTo>
                    <a:pt x="1238236" y="134139"/>
                  </a:lnTo>
                  <a:lnTo>
                    <a:pt x="1249680" y="138684"/>
                  </a:lnTo>
                  <a:lnTo>
                    <a:pt x="1253438" y="138684"/>
                  </a:lnTo>
                  <a:lnTo>
                    <a:pt x="943425" y="262127"/>
                  </a:lnTo>
                  <a:close/>
                </a:path>
                <a:path w="1264920" h="268604">
                  <a:moveTo>
                    <a:pt x="9144" y="198120"/>
                  </a:moveTo>
                  <a:lnTo>
                    <a:pt x="4572" y="193548"/>
                  </a:lnTo>
                  <a:lnTo>
                    <a:pt x="9144" y="193548"/>
                  </a:lnTo>
                  <a:lnTo>
                    <a:pt x="9144" y="198120"/>
                  </a:lnTo>
                  <a:close/>
                </a:path>
                <a:path w="1264920" h="268604">
                  <a:moveTo>
                    <a:pt x="938784" y="202692"/>
                  </a:moveTo>
                  <a:lnTo>
                    <a:pt x="932688" y="202692"/>
                  </a:lnTo>
                  <a:lnTo>
                    <a:pt x="928116" y="198120"/>
                  </a:lnTo>
                  <a:lnTo>
                    <a:pt x="9144" y="198120"/>
                  </a:lnTo>
                  <a:lnTo>
                    <a:pt x="9144" y="193548"/>
                  </a:lnTo>
                  <a:lnTo>
                    <a:pt x="938784" y="193548"/>
                  </a:lnTo>
                  <a:lnTo>
                    <a:pt x="938784" y="202692"/>
                  </a:lnTo>
                  <a:close/>
                </a:path>
                <a:path w="1264920" h="268604">
                  <a:moveTo>
                    <a:pt x="928116" y="268224"/>
                  </a:moveTo>
                  <a:lnTo>
                    <a:pt x="928116" y="198120"/>
                  </a:lnTo>
                  <a:lnTo>
                    <a:pt x="932688" y="202692"/>
                  </a:lnTo>
                  <a:lnTo>
                    <a:pt x="938784" y="202692"/>
                  </a:lnTo>
                  <a:lnTo>
                    <a:pt x="938784" y="254493"/>
                  </a:lnTo>
                  <a:lnTo>
                    <a:pt x="931164" y="257556"/>
                  </a:lnTo>
                  <a:lnTo>
                    <a:pt x="938784" y="262127"/>
                  </a:lnTo>
                  <a:lnTo>
                    <a:pt x="943425" y="262127"/>
                  </a:lnTo>
                  <a:lnTo>
                    <a:pt x="928116" y="268224"/>
                  </a:lnTo>
                  <a:close/>
                </a:path>
                <a:path w="1264920" h="268604">
                  <a:moveTo>
                    <a:pt x="938784" y="262127"/>
                  </a:moveTo>
                  <a:lnTo>
                    <a:pt x="931164" y="257556"/>
                  </a:lnTo>
                  <a:lnTo>
                    <a:pt x="938784" y="254493"/>
                  </a:lnTo>
                  <a:lnTo>
                    <a:pt x="938784" y="262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2092" y="4061459"/>
              <a:ext cx="1246631" cy="25450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25995" y="4053840"/>
              <a:ext cx="1264920" cy="268605"/>
            </a:xfrm>
            <a:custGeom>
              <a:avLst/>
              <a:gdLst/>
              <a:ahLst/>
              <a:cxnLst/>
              <a:rect l="l" t="t" r="r" b="b"/>
              <a:pathLst>
                <a:path w="1264920" h="268604">
                  <a:moveTo>
                    <a:pt x="929640" y="70104"/>
                  </a:moveTo>
                  <a:lnTo>
                    <a:pt x="929640" y="0"/>
                  </a:lnTo>
                  <a:lnTo>
                    <a:pt x="948690" y="7620"/>
                  </a:lnTo>
                  <a:lnTo>
                    <a:pt x="938784" y="7620"/>
                  </a:lnTo>
                  <a:lnTo>
                    <a:pt x="932688" y="12192"/>
                  </a:lnTo>
                  <a:lnTo>
                    <a:pt x="938784" y="14612"/>
                  </a:lnTo>
                  <a:lnTo>
                    <a:pt x="938784" y="65532"/>
                  </a:lnTo>
                  <a:lnTo>
                    <a:pt x="934212" y="65532"/>
                  </a:lnTo>
                  <a:lnTo>
                    <a:pt x="929640" y="70104"/>
                  </a:lnTo>
                  <a:close/>
                </a:path>
                <a:path w="1264920" h="268604">
                  <a:moveTo>
                    <a:pt x="938784" y="14612"/>
                  </a:moveTo>
                  <a:lnTo>
                    <a:pt x="932688" y="12192"/>
                  </a:lnTo>
                  <a:lnTo>
                    <a:pt x="938784" y="7620"/>
                  </a:lnTo>
                  <a:lnTo>
                    <a:pt x="938784" y="14612"/>
                  </a:lnTo>
                  <a:close/>
                </a:path>
                <a:path w="1264920" h="268604">
                  <a:moveTo>
                    <a:pt x="1239760" y="134139"/>
                  </a:moveTo>
                  <a:lnTo>
                    <a:pt x="938784" y="14612"/>
                  </a:lnTo>
                  <a:lnTo>
                    <a:pt x="938784" y="7620"/>
                  </a:lnTo>
                  <a:lnTo>
                    <a:pt x="948690" y="7620"/>
                  </a:lnTo>
                  <a:lnTo>
                    <a:pt x="1253490" y="129540"/>
                  </a:lnTo>
                  <a:lnTo>
                    <a:pt x="1251204" y="129540"/>
                  </a:lnTo>
                  <a:lnTo>
                    <a:pt x="1239760" y="134139"/>
                  </a:lnTo>
                  <a:close/>
                </a:path>
                <a:path w="1264920" h="268604">
                  <a:moveTo>
                    <a:pt x="929640" y="202692"/>
                  </a:moveTo>
                  <a:lnTo>
                    <a:pt x="0" y="202692"/>
                  </a:lnTo>
                  <a:lnTo>
                    <a:pt x="0" y="65532"/>
                  </a:lnTo>
                  <a:lnTo>
                    <a:pt x="929640" y="65532"/>
                  </a:lnTo>
                  <a:lnTo>
                    <a:pt x="929640" y="70104"/>
                  </a:lnTo>
                  <a:lnTo>
                    <a:pt x="10668" y="70104"/>
                  </a:lnTo>
                  <a:lnTo>
                    <a:pt x="6096" y="76200"/>
                  </a:lnTo>
                  <a:lnTo>
                    <a:pt x="10668" y="76200"/>
                  </a:lnTo>
                  <a:lnTo>
                    <a:pt x="10668" y="193548"/>
                  </a:lnTo>
                  <a:lnTo>
                    <a:pt x="6096" y="193548"/>
                  </a:lnTo>
                  <a:lnTo>
                    <a:pt x="10668" y="198120"/>
                  </a:lnTo>
                  <a:lnTo>
                    <a:pt x="929640" y="198120"/>
                  </a:lnTo>
                  <a:lnTo>
                    <a:pt x="929640" y="202692"/>
                  </a:lnTo>
                  <a:close/>
                </a:path>
                <a:path w="1264920" h="268604">
                  <a:moveTo>
                    <a:pt x="938784" y="76200"/>
                  </a:moveTo>
                  <a:lnTo>
                    <a:pt x="10668" y="76200"/>
                  </a:lnTo>
                  <a:lnTo>
                    <a:pt x="10668" y="70104"/>
                  </a:lnTo>
                  <a:lnTo>
                    <a:pt x="929640" y="70104"/>
                  </a:lnTo>
                  <a:lnTo>
                    <a:pt x="934212" y="65532"/>
                  </a:lnTo>
                  <a:lnTo>
                    <a:pt x="938784" y="65532"/>
                  </a:lnTo>
                  <a:lnTo>
                    <a:pt x="938784" y="76200"/>
                  </a:lnTo>
                  <a:close/>
                </a:path>
                <a:path w="1264920" h="268604">
                  <a:moveTo>
                    <a:pt x="10668" y="76200"/>
                  </a:moveTo>
                  <a:lnTo>
                    <a:pt x="6096" y="76200"/>
                  </a:lnTo>
                  <a:lnTo>
                    <a:pt x="10668" y="70104"/>
                  </a:lnTo>
                  <a:lnTo>
                    <a:pt x="10668" y="76200"/>
                  </a:lnTo>
                  <a:close/>
                </a:path>
                <a:path w="1264920" h="268604">
                  <a:moveTo>
                    <a:pt x="1251204" y="138684"/>
                  </a:moveTo>
                  <a:lnTo>
                    <a:pt x="1239760" y="134139"/>
                  </a:lnTo>
                  <a:lnTo>
                    <a:pt x="1251204" y="129540"/>
                  </a:lnTo>
                  <a:lnTo>
                    <a:pt x="1251204" y="138684"/>
                  </a:lnTo>
                  <a:close/>
                </a:path>
                <a:path w="1264920" h="268604">
                  <a:moveTo>
                    <a:pt x="1253490" y="138684"/>
                  </a:moveTo>
                  <a:lnTo>
                    <a:pt x="1251204" y="138684"/>
                  </a:lnTo>
                  <a:lnTo>
                    <a:pt x="1251204" y="129540"/>
                  </a:lnTo>
                  <a:lnTo>
                    <a:pt x="1253490" y="129540"/>
                  </a:lnTo>
                  <a:lnTo>
                    <a:pt x="1264920" y="134112"/>
                  </a:lnTo>
                  <a:lnTo>
                    <a:pt x="1253490" y="138684"/>
                  </a:lnTo>
                  <a:close/>
                </a:path>
                <a:path w="1264920" h="268604">
                  <a:moveTo>
                    <a:pt x="944880" y="262127"/>
                  </a:moveTo>
                  <a:lnTo>
                    <a:pt x="938784" y="262127"/>
                  </a:lnTo>
                  <a:lnTo>
                    <a:pt x="938784" y="255105"/>
                  </a:lnTo>
                  <a:lnTo>
                    <a:pt x="1239760" y="134139"/>
                  </a:lnTo>
                  <a:lnTo>
                    <a:pt x="1251204" y="138684"/>
                  </a:lnTo>
                  <a:lnTo>
                    <a:pt x="1253490" y="138684"/>
                  </a:lnTo>
                  <a:lnTo>
                    <a:pt x="944880" y="262127"/>
                  </a:lnTo>
                  <a:close/>
                </a:path>
                <a:path w="1264920" h="268604">
                  <a:moveTo>
                    <a:pt x="10668" y="198120"/>
                  </a:moveTo>
                  <a:lnTo>
                    <a:pt x="6096" y="193548"/>
                  </a:lnTo>
                  <a:lnTo>
                    <a:pt x="10668" y="193548"/>
                  </a:lnTo>
                  <a:lnTo>
                    <a:pt x="10668" y="198120"/>
                  </a:lnTo>
                  <a:close/>
                </a:path>
                <a:path w="1264920" h="268604">
                  <a:moveTo>
                    <a:pt x="938784" y="202692"/>
                  </a:moveTo>
                  <a:lnTo>
                    <a:pt x="934212" y="202692"/>
                  </a:lnTo>
                  <a:lnTo>
                    <a:pt x="929640" y="198120"/>
                  </a:lnTo>
                  <a:lnTo>
                    <a:pt x="10668" y="198120"/>
                  </a:lnTo>
                  <a:lnTo>
                    <a:pt x="10668" y="193548"/>
                  </a:lnTo>
                  <a:lnTo>
                    <a:pt x="938784" y="193548"/>
                  </a:lnTo>
                  <a:lnTo>
                    <a:pt x="938784" y="202692"/>
                  </a:lnTo>
                  <a:close/>
                </a:path>
                <a:path w="1264920" h="268604">
                  <a:moveTo>
                    <a:pt x="929640" y="268224"/>
                  </a:moveTo>
                  <a:lnTo>
                    <a:pt x="929640" y="198120"/>
                  </a:lnTo>
                  <a:lnTo>
                    <a:pt x="934212" y="202692"/>
                  </a:lnTo>
                  <a:lnTo>
                    <a:pt x="938784" y="202692"/>
                  </a:lnTo>
                  <a:lnTo>
                    <a:pt x="938784" y="255105"/>
                  </a:lnTo>
                  <a:lnTo>
                    <a:pt x="932688" y="257556"/>
                  </a:lnTo>
                  <a:lnTo>
                    <a:pt x="938784" y="262127"/>
                  </a:lnTo>
                  <a:lnTo>
                    <a:pt x="944880" y="262127"/>
                  </a:lnTo>
                  <a:lnTo>
                    <a:pt x="929640" y="268224"/>
                  </a:lnTo>
                  <a:close/>
                </a:path>
                <a:path w="1264920" h="268604">
                  <a:moveTo>
                    <a:pt x="938784" y="262127"/>
                  </a:moveTo>
                  <a:lnTo>
                    <a:pt x="932688" y="257556"/>
                  </a:lnTo>
                  <a:lnTo>
                    <a:pt x="938784" y="255105"/>
                  </a:lnTo>
                  <a:lnTo>
                    <a:pt x="938784" y="262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959607" y="5647944"/>
            <a:ext cx="3877310" cy="646430"/>
            <a:chOff x="2959607" y="5647944"/>
            <a:chExt cx="3877310" cy="64643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4180" y="5652516"/>
              <a:ext cx="3642448" cy="63703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59607" y="5647944"/>
              <a:ext cx="3877310" cy="646430"/>
            </a:xfrm>
            <a:custGeom>
              <a:avLst/>
              <a:gdLst/>
              <a:ahLst/>
              <a:cxnLst/>
              <a:rect l="l" t="t" r="r" b="b"/>
              <a:pathLst>
                <a:path w="3877309" h="646429">
                  <a:moveTo>
                    <a:pt x="3877056" y="646175"/>
                  </a:moveTo>
                  <a:lnTo>
                    <a:pt x="0" y="646175"/>
                  </a:lnTo>
                  <a:lnTo>
                    <a:pt x="0" y="0"/>
                  </a:lnTo>
                  <a:lnTo>
                    <a:pt x="3877056" y="0"/>
                  </a:lnTo>
                  <a:lnTo>
                    <a:pt x="3877056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637031"/>
                  </a:lnTo>
                  <a:lnTo>
                    <a:pt x="4572" y="637031"/>
                  </a:lnTo>
                  <a:lnTo>
                    <a:pt x="10668" y="641604"/>
                  </a:lnTo>
                  <a:lnTo>
                    <a:pt x="3877056" y="641604"/>
                  </a:lnTo>
                  <a:lnTo>
                    <a:pt x="3877056" y="646175"/>
                  </a:lnTo>
                  <a:close/>
                </a:path>
                <a:path w="3877309" h="646429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877309" h="646429">
                  <a:moveTo>
                    <a:pt x="3866388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866388" y="4572"/>
                  </a:lnTo>
                  <a:lnTo>
                    <a:pt x="3866388" y="9144"/>
                  </a:lnTo>
                  <a:close/>
                </a:path>
                <a:path w="3877309" h="646429">
                  <a:moveTo>
                    <a:pt x="3866388" y="641604"/>
                  </a:moveTo>
                  <a:lnTo>
                    <a:pt x="3866388" y="4572"/>
                  </a:lnTo>
                  <a:lnTo>
                    <a:pt x="3872484" y="9144"/>
                  </a:lnTo>
                  <a:lnTo>
                    <a:pt x="3877056" y="9144"/>
                  </a:lnTo>
                  <a:lnTo>
                    <a:pt x="3877056" y="637031"/>
                  </a:lnTo>
                  <a:lnTo>
                    <a:pt x="3872484" y="637031"/>
                  </a:lnTo>
                  <a:lnTo>
                    <a:pt x="3866388" y="641604"/>
                  </a:lnTo>
                  <a:close/>
                </a:path>
                <a:path w="3877309" h="646429">
                  <a:moveTo>
                    <a:pt x="3877056" y="9144"/>
                  </a:moveTo>
                  <a:lnTo>
                    <a:pt x="3872484" y="9144"/>
                  </a:lnTo>
                  <a:lnTo>
                    <a:pt x="3866388" y="4572"/>
                  </a:lnTo>
                  <a:lnTo>
                    <a:pt x="3877056" y="4572"/>
                  </a:lnTo>
                  <a:lnTo>
                    <a:pt x="3877056" y="9144"/>
                  </a:lnTo>
                  <a:close/>
                </a:path>
                <a:path w="3877309" h="646429">
                  <a:moveTo>
                    <a:pt x="10668" y="641604"/>
                  </a:moveTo>
                  <a:lnTo>
                    <a:pt x="4572" y="637031"/>
                  </a:lnTo>
                  <a:lnTo>
                    <a:pt x="10668" y="637031"/>
                  </a:lnTo>
                  <a:lnTo>
                    <a:pt x="10668" y="641604"/>
                  </a:lnTo>
                  <a:close/>
                </a:path>
                <a:path w="3877309" h="646429">
                  <a:moveTo>
                    <a:pt x="3866388" y="641604"/>
                  </a:moveTo>
                  <a:lnTo>
                    <a:pt x="10668" y="641604"/>
                  </a:lnTo>
                  <a:lnTo>
                    <a:pt x="10668" y="637031"/>
                  </a:lnTo>
                  <a:lnTo>
                    <a:pt x="3866388" y="637031"/>
                  </a:lnTo>
                  <a:lnTo>
                    <a:pt x="3866388" y="641604"/>
                  </a:lnTo>
                  <a:close/>
                </a:path>
                <a:path w="3877309" h="646429">
                  <a:moveTo>
                    <a:pt x="3877056" y="641604"/>
                  </a:moveTo>
                  <a:lnTo>
                    <a:pt x="3866388" y="641604"/>
                  </a:lnTo>
                  <a:lnTo>
                    <a:pt x="3872484" y="637031"/>
                  </a:lnTo>
                  <a:lnTo>
                    <a:pt x="3877056" y="637031"/>
                  </a:lnTo>
                  <a:lnTo>
                    <a:pt x="3877056" y="641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12507" y="5796734"/>
            <a:ext cx="21691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Student</a:t>
            </a:r>
            <a:r>
              <a:rPr sz="2100" spc="-7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12975" y="5836920"/>
            <a:ext cx="6377940" cy="268605"/>
            <a:chOff x="1712975" y="5836920"/>
            <a:chExt cx="6377940" cy="26860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7547" y="5844539"/>
              <a:ext cx="1246632" cy="2545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12975" y="5836920"/>
              <a:ext cx="1264920" cy="268605"/>
            </a:xfrm>
            <a:custGeom>
              <a:avLst/>
              <a:gdLst/>
              <a:ahLst/>
              <a:cxnLst/>
              <a:rect l="l" t="t" r="r" b="b"/>
              <a:pathLst>
                <a:path w="1264920" h="268604">
                  <a:moveTo>
                    <a:pt x="928116" y="70104"/>
                  </a:moveTo>
                  <a:lnTo>
                    <a:pt x="928116" y="0"/>
                  </a:lnTo>
                  <a:lnTo>
                    <a:pt x="947252" y="7620"/>
                  </a:lnTo>
                  <a:lnTo>
                    <a:pt x="938784" y="7620"/>
                  </a:lnTo>
                  <a:lnTo>
                    <a:pt x="931164" y="12192"/>
                  </a:lnTo>
                  <a:lnTo>
                    <a:pt x="938784" y="15218"/>
                  </a:lnTo>
                  <a:lnTo>
                    <a:pt x="938784" y="65532"/>
                  </a:lnTo>
                  <a:lnTo>
                    <a:pt x="932688" y="65532"/>
                  </a:lnTo>
                  <a:lnTo>
                    <a:pt x="928116" y="70104"/>
                  </a:lnTo>
                  <a:close/>
                </a:path>
                <a:path w="1264920" h="268604">
                  <a:moveTo>
                    <a:pt x="938784" y="15218"/>
                  </a:moveTo>
                  <a:lnTo>
                    <a:pt x="931164" y="12192"/>
                  </a:lnTo>
                  <a:lnTo>
                    <a:pt x="938784" y="7620"/>
                  </a:lnTo>
                  <a:lnTo>
                    <a:pt x="938784" y="15218"/>
                  </a:lnTo>
                  <a:close/>
                </a:path>
                <a:path w="1264920" h="268604">
                  <a:moveTo>
                    <a:pt x="1238236" y="134139"/>
                  </a:moveTo>
                  <a:lnTo>
                    <a:pt x="938784" y="15218"/>
                  </a:lnTo>
                  <a:lnTo>
                    <a:pt x="938784" y="7620"/>
                  </a:lnTo>
                  <a:lnTo>
                    <a:pt x="947252" y="7620"/>
                  </a:lnTo>
                  <a:lnTo>
                    <a:pt x="1253438" y="129540"/>
                  </a:lnTo>
                  <a:lnTo>
                    <a:pt x="1249680" y="129540"/>
                  </a:lnTo>
                  <a:lnTo>
                    <a:pt x="1238236" y="134139"/>
                  </a:lnTo>
                  <a:close/>
                </a:path>
                <a:path w="1264920" h="268604">
                  <a:moveTo>
                    <a:pt x="928116" y="202692"/>
                  </a:moveTo>
                  <a:lnTo>
                    <a:pt x="0" y="202692"/>
                  </a:lnTo>
                  <a:lnTo>
                    <a:pt x="0" y="65532"/>
                  </a:lnTo>
                  <a:lnTo>
                    <a:pt x="928116" y="65532"/>
                  </a:lnTo>
                  <a:lnTo>
                    <a:pt x="928116" y="70104"/>
                  </a:lnTo>
                  <a:lnTo>
                    <a:pt x="9144" y="70104"/>
                  </a:lnTo>
                  <a:lnTo>
                    <a:pt x="4572" y="76200"/>
                  </a:lnTo>
                  <a:lnTo>
                    <a:pt x="9144" y="76200"/>
                  </a:lnTo>
                  <a:lnTo>
                    <a:pt x="9144" y="193548"/>
                  </a:lnTo>
                  <a:lnTo>
                    <a:pt x="4572" y="193548"/>
                  </a:lnTo>
                  <a:lnTo>
                    <a:pt x="9144" y="198120"/>
                  </a:lnTo>
                  <a:lnTo>
                    <a:pt x="928116" y="198120"/>
                  </a:lnTo>
                  <a:lnTo>
                    <a:pt x="928116" y="202692"/>
                  </a:lnTo>
                  <a:close/>
                </a:path>
                <a:path w="1264920" h="268604">
                  <a:moveTo>
                    <a:pt x="938784" y="76200"/>
                  </a:moveTo>
                  <a:lnTo>
                    <a:pt x="9144" y="76200"/>
                  </a:lnTo>
                  <a:lnTo>
                    <a:pt x="9144" y="70104"/>
                  </a:lnTo>
                  <a:lnTo>
                    <a:pt x="928116" y="70104"/>
                  </a:lnTo>
                  <a:lnTo>
                    <a:pt x="932688" y="65532"/>
                  </a:lnTo>
                  <a:lnTo>
                    <a:pt x="938784" y="65532"/>
                  </a:lnTo>
                  <a:lnTo>
                    <a:pt x="938784" y="76200"/>
                  </a:lnTo>
                  <a:close/>
                </a:path>
                <a:path w="1264920" h="268604">
                  <a:moveTo>
                    <a:pt x="9144" y="76200"/>
                  </a:moveTo>
                  <a:lnTo>
                    <a:pt x="4572" y="76200"/>
                  </a:lnTo>
                  <a:lnTo>
                    <a:pt x="9144" y="70104"/>
                  </a:lnTo>
                  <a:lnTo>
                    <a:pt x="9144" y="76200"/>
                  </a:lnTo>
                  <a:close/>
                </a:path>
                <a:path w="1264920" h="268604">
                  <a:moveTo>
                    <a:pt x="1249680" y="138684"/>
                  </a:moveTo>
                  <a:lnTo>
                    <a:pt x="1238236" y="134139"/>
                  </a:lnTo>
                  <a:lnTo>
                    <a:pt x="1249680" y="129540"/>
                  </a:lnTo>
                  <a:lnTo>
                    <a:pt x="1249680" y="138684"/>
                  </a:lnTo>
                  <a:close/>
                </a:path>
                <a:path w="1264920" h="268604">
                  <a:moveTo>
                    <a:pt x="1253438" y="138684"/>
                  </a:moveTo>
                  <a:lnTo>
                    <a:pt x="1249680" y="138684"/>
                  </a:lnTo>
                  <a:lnTo>
                    <a:pt x="1249680" y="129540"/>
                  </a:lnTo>
                  <a:lnTo>
                    <a:pt x="1253438" y="129540"/>
                  </a:lnTo>
                  <a:lnTo>
                    <a:pt x="1264920" y="134112"/>
                  </a:lnTo>
                  <a:lnTo>
                    <a:pt x="1253438" y="138684"/>
                  </a:lnTo>
                  <a:close/>
                </a:path>
                <a:path w="1264920" h="268604">
                  <a:moveTo>
                    <a:pt x="943425" y="262127"/>
                  </a:moveTo>
                  <a:lnTo>
                    <a:pt x="938784" y="262127"/>
                  </a:lnTo>
                  <a:lnTo>
                    <a:pt x="938784" y="254493"/>
                  </a:lnTo>
                  <a:lnTo>
                    <a:pt x="1238236" y="134139"/>
                  </a:lnTo>
                  <a:lnTo>
                    <a:pt x="1249680" y="138684"/>
                  </a:lnTo>
                  <a:lnTo>
                    <a:pt x="1253438" y="138684"/>
                  </a:lnTo>
                  <a:lnTo>
                    <a:pt x="943425" y="262127"/>
                  </a:lnTo>
                  <a:close/>
                </a:path>
                <a:path w="1264920" h="268604">
                  <a:moveTo>
                    <a:pt x="9144" y="198120"/>
                  </a:moveTo>
                  <a:lnTo>
                    <a:pt x="4572" y="193548"/>
                  </a:lnTo>
                  <a:lnTo>
                    <a:pt x="9144" y="193548"/>
                  </a:lnTo>
                  <a:lnTo>
                    <a:pt x="9144" y="198120"/>
                  </a:lnTo>
                  <a:close/>
                </a:path>
                <a:path w="1264920" h="268604">
                  <a:moveTo>
                    <a:pt x="938784" y="202692"/>
                  </a:moveTo>
                  <a:lnTo>
                    <a:pt x="932688" y="202692"/>
                  </a:lnTo>
                  <a:lnTo>
                    <a:pt x="928116" y="198120"/>
                  </a:lnTo>
                  <a:lnTo>
                    <a:pt x="9144" y="198120"/>
                  </a:lnTo>
                  <a:lnTo>
                    <a:pt x="9144" y="193548"/>
                  </a:lnTo>
                  <a:lnTo>
                    <a:pt x="938784" y="193548"/>
                  </a:lnTo>
                  <a:lnTo>
                    <a:pt x="938784" y="202692"/>
                  </a:lnTo>
                  <a:close/>
                </a:path>
                <a:path w="1264920" h="268604">
                  <a:moveTo>
                    <a:pt x="928116" y="268224"/>
                  </a:moveTo>
                  <a:lnTo>
                    <a:pt x="928116" y="198120"/>
                  </a:lnTo>
                  <a:lnTo>
                    <a:pt x="932688" y="202692"/>
                  </a:lnTo>
                  <a:lnTo>
                    <a:pt x="938784" y="202692"/>
                  </a:lnTo>
                  <a:lnTo>
                    <a:pt x="938784" y="254493"/>
                  </a:lnTo>
                  <a:lnTo>
                    <a:pt x="931164" y="257556"/>
                  </a:lnTo>
                  <a:lnTo>
                    <a:pt x="938784" y="262127"/>
                  </a:lnTo>
                  <a:lnTo>
                    <a:pt x="943425" y="262127"/>
                  </a:lnTo>
                  <a:lnTo>
                    <a:pt x="928116" y="268224"/>
                  </a:lnTo>
                  <a:close/>
                </a:path>
                <a:path w="1264920" h="268604">
                  <a:moveTo>
                    <a:pt x="938784" y="262127"/>
                  </a:moveTo>
                  <a:lnTo>
                    <a:pt x="931164" y="257556"/>
                  </a:lnTo>
                  <a:lnTo>
                    <a:pt x="938784" y="254493"/>
                  </a:lnTo>
                  <a:lnTo>
                    <a:pt x="938784" y="262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32092" y="5844539"/>
              <a:ext cx="1246631" cy="2545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825995" y="5836920"/>
              <a:ext cx="1264920" cy="268605"/>
            </a:xfrm>
            <a:custGeom>
              <a:avLst/>
              <a:gdLst/>
              <a:ahLst/>
              <a:cxnLst/>
              <a:rect l="l" t="t" r="r" b="b"/>
              <a:pathLst>
                <a:path w="1264920" h="268604">
                  <a:moveTo>
                    <a:pt x="929640" y="70104"/>
                  </a:moveTo>
                  <a:lnTo>
                    <a:pt x="929640" y="0"/>
                  </a:lnTo>
                  <a:lnTo>
                    <a:pt x="948690" y="7620"/>
                  </a:lnTo>
                  <a:lnTo>
                    <a:pt x="938784" y="7620"/>
                  </a:lnTo>
                  <a:lnTo>
                    <a:pt x="932688" y="12192"/>
                  </a:lnTo>
                  <a:lnTo>
                    <a:pt x="938784" y="14612"/>
                  </a:lnTo>
                  <a:lnTo>
                    <a:pt x="938784" y="65532"/>
                  </a:lnTo>
                  <a:lnTo>
                    <a:pt x="934212" y="65532"/>
                  </a:lnTo>
                  <a:lnTo>
                    <a:pt x="929640" y="70104"/>
                  </a:lnTo>
                  <a:close/>
                </a:path>
                <a:path w="1264920" h="268604">
                  <a:moveTo>
                    <a:pt x="938784" y="14612"/>
                  </a:moveTo>
                  <a:lnTo>
                    <a:pt x="932688" y="12192"/>
                  </a:lnTo>
                  <a:lnTo>
                    <a:pt x="938784" y="7620"/>
                  </a:lnTo>
                  <a:lnTo>
                    <a:pt x="938784" y="14612"/>
                  </a:lnTo>
                  <a:close/>
                </a:path>
                <a:path w="1264920" h="268604">
                  <a:moveTo>
                    <a:pt x="1239760" y="134139"/>
                  </a:moveTo>
                  <a:lnTo>
                    <a:pt x="938784" y="14612"/>
                  </a:lnTo>
                  <a:lnTo>
                    <a:pt x="938784" y="7620"/>
                  </a:lnTo>
                  <a:lnTo>
                    <a:pt x="948690" y="7620"/>
                  </a:lnTo>
                  <a:lnTo>
                    <a:pt x="1253490" y="129540"/>
                  </a:lnTo>
                  <a:lnTo>
                    <a:pt x="1251204" y="129540"/>
                  </a:lnTo>
                  <a:lnTo>
                    <a:pt x="1239760" y="134139"/>
                  </a:lnTo>
                  <a:close/>
                </a:path>
                <a:path w="1264920" h="268604">
                  <a:moveTo>
                    <a:pt x="929640" y="202692"/>
                  </a:moveTo>
                  <a:lnTo>
                    <a:pt x="0" y="202692"/>
                  </a:lnTo>
                  <a:lnTo>
                    <a:pt x="0" y="65532"/>
                  </a:lnTo>
                  <a:lnTo>
                    <a:pt x="929640" y="65532"/>
                  </a:lnTo>
                  <a:lnTo>
                    <a:pt x="929640" y="70104"/>
                  </a:lnTo>
                  <a:lnTo>
                    <a:pt x="10668" y="70104"/>
                  </a:lnTo>
                  <a:lnTo>
                    <a:pt x="6096" y="76200"/>
                  </a:lnTo>
                  <a:lnTo>
                    <a:pt x="10668" y="76200"/>
                  </a:lnTo>
                  <a:lnTo>
                    <a:pt x="10668" y="193548"/>
                  </a:lnTo>
                  <a:lnTo>
                    <a:pt x="6096" y="193548"/>
                  </a:lnTo>
                  <a:lnTo>
                    <a:pt x="10668" y="198120"/>
                  </a:lnTo>
                  <a:lnTo>
                    <a:pt x="929640" y="198120"/>
                  </a:lnTo>
                  <a:lnTo>
                    <a:pt x="929640" y="202692"/>
                  </a:lnTo>
                  <a:close/>
                </a:path>
                <a:path w="1264920" h="268604">
                  <a:moveTo>
                    <a:pt x="938784" y="76200"/>
                  </a:moveTo>
                  <a:lnTo>
                    <a:pt x="10668" y="76200"/>
                  </a:lnTo>
                  <a:lnTo>
                    <a:pt x="10668" y="70104"/>
                  </a:lnTo>
                  <a:lnTo>
                    <a:pt x="929640" y="70104"/>
                  </a:lnTo>
                  <a:lnTo>
                    <a:pt x="934212" y="65532"/>
                  </a:lnTo>
                  <a:lnTo>
                    <a:pt x="938784" y="65532"/>
                  </a:lnTo>
                  <a:lnTo>
                    <a:pt x="938784" y="76200"/>
                  </a:lnTo>
                  <a:close/>
                </a:path>
                <a:path w="1264920" h="268604">
                  <a:moveTo>
                    <a:pt x="10668" y="76200"/>
                  </a:moveTo>
                  <a:lnTo>
                    <a:pt x="6096" y="76200"/>
                  </a:lnTo>
                  <a:lnTo>
                    <a:pt x="10668" y="70104"/>
                  </a:lnTo>
                  <a:lnTo>
                    <a:pt x="10668" y="76200"/>
                  </a:lnTo>
                  <a:close/>
                </a:path>
                <a:path w="1264920" h="268604">
                  <a:moveTo>
                    <a:pt x="1251204" y="138684"/>
                  </a:moveTo>
                  <a:lnTo>
                    <a:pt x="1239760" y="134139"/>
                  </a:lnTo>
                  <a:lnTo>
                    <a:pt x="1251204" y="129540"/>
                  </a:lnTo>
                  <a:lnTo>
                    <a:pt x="1251204" y="138684"/>
                  </a:lnTo>
                  <a:close/>
                </a:path>
                <a:path w="1264920" h="268604">
                  <a:moveTo>
                    <a:pt x="1253490" y="138684"/>
                  </a:moveTo>
                  <a:lnTo>
                    <a:pt x="1251204" y="138684"/>
                  </a:lnTo>
                  <a:lnTo>
                    <a:pt x="1251204" y="129540"/>
                  </a:lnTo>
                  <a:lnTo>
                    <a:pt x="1253490" y="129540"/>
                  </a:lnTo>
                  <a:lnTo>
                    <a:pt x="1264920" y="134112"/>
                  </a:lnTo>
                  <a:lnTo>
                    <a:pt x="1253490" y="138684"/>
                  </a:lnTo>
                  <a:close/>
                </a:path>
                <a:path w="1264920" h="268604">
                  <a:moveTo>
                    <a:pt x="944880" y="262127"/>
                  </a:moveTo>
                  <a:lnTo>
                    <a:pt x="938784" y="262127"/>
                  </a:lnTo>
                  <a:lnTo>
                    <a:pt x="938784" y="255105"/>
                  </a:lnTo>
                  <a:lnTo>
                    <a:pt x="1239760" y="134139"/>
                  </a:lnTo>
                  <a:lnTo>
                    <a:pt x="1251204" y="138684"/>
                  </a:lnTo>
                  <a:lnTo>
                    <a:pt x="1253490" y="138684"/>
                  </a:lnTo>
                  <a:lnTo>
                    <a:pt x="944880" y="262127"/>
                  </a:lnTo>
                  <a:close/>
                </a:path>
                <a:path w="1264920" h="268604">
                  <a:moveTo>
                    <a:pt x="10668" y="198120"/>
                  </a:moveTo>
                  <a:lnTo>
                    <a:pt x="6096" y="193548"/>
                  </a:lnTo>
                  <a:lnTo>
                    <a:pt x="10668" y="193548"/>
                  </a:lnTo>
                  <a:lnTo>
                    <a:pt x="10668" y="198120"/>
                  </a:lnTo>
                  <a:close/>
                </a:path>
                <a:path w="1264920" h="268604">
                  <a:moveTo>
                    <a:pt x="938784" y="202692"/>
                  </a:moveTo>
                  <a:lnTo>
                    <a:pt x="934212" y="202692"/>
                  </a:lnTo>
                  <a:lnTo>
                    <a:pt x="929640" y="198120"/>
                  </a:lnTo>
                  <a:lnTo>
                    <a:pt x="10668" y="198120"/>
                  </a:lnTo>
                  <a:lnTo>
                    <a:pt x="10668" y="193548"/>
                  </a:lnTo>
                  <a:lnTo>
                    <a:pt x="938784" y="193548"/>
                  </a:lnTo>
                  <a:lnTo>
                    <a:pt x="938784" y="202692"/>
                  </a:lnTo>
                  <a:close/>
                </a:path>
                <a:path w="1264920" h="268604">
                  <a:moveTo>
                    <a:pt x="929640" y="268224"/>
                  </a:moveTo>
                  <a:lnTo>
                    <a:pt x="929640" y="198120"/>
                  </a:lnTo>
                  <a:lnTo>
                    <a:pt x="934212" y="202692"/>
                  </a:lnTo>
                  <a:lnTo>
                    <a:pt x="938784" y="202692"/>
                  </a:lnTo>
                  <a:lnTo>
                    <a:pt x="938784" y="255105"/>
                  </a:lnTo>
                  <a:lnTo>
                    <a:pt x="932688" y="257556"/>
                  </a:lnTo>
                  <a:lnTo>
                    <a:pt x="938784" y="262127"/>
                  </a:lnTo>
                  <a:lnTo>
                    <a:pt x="944880" y="262127"/>
                  </a:lnTo>
                  <a:lnTo>
                    <a:pt x="929640" y="268224"/>
                  </a:lnTo>
                  <a:close/>
                </a:path>
                <a:path w="1264920" h="268604">
                  <a:moveTo>
                    <a:pt x="938784" y="262127"/>
                  </a:moveTo>
                  <a:lnTo>
                    <a:pt x="932688" y="257556"/>
                  </a:lnTo>
                  <a:lnTo>
                    <a:pt x="938784" y="255105"/>
                  </a:lnTo>
                  <a:lnTo>
                    <a:pt x="938784" y="262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712975" y="4756403"/>
            <a:ext cx="6377940" cy="646430"/>
            <a:chOff x="1712975" y="4756403"/>
            <a:chExt cx="6377940" cy="646430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4213" y="4760975"/>
              <a:ext cx="3637878" cy="6370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959607" y="4756403"/>
              <a:ext cx="3877310" cy="646430"/>
            </a:xfrm>
            <a:custGeom>
              <a:avLst/>
              <a:gdLst/>
              <a:ahLst/>
              <a:cxnLst/>
              <a:rect l="l" t="t" r="r" b="b"/>
              <a:pathLst>
                <a:path w="3877309" h="646429">
                  <a:moveTo>
                    <a:pt x="3877056" y="646175"/>
                  </a:moveTo>
                  <a:lnTo>
                    <a:pt x="0" y="646175"/>
                  </a:lnTo>
                  <a:lnTo>
                    <a:pt x="0" y="0"/>
                  </a:lnTo>
                  <a:lnTo>
                    <a:pt x="3877056" y="0"/>
                  </a:lnTo>
                  <a:lnTo>
                    <a:pt x="3877056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637031"/>
                  </a:lnTo>
                  <a:lnTo>
                    <a:pt x="4572" y="637031"/>
                  </a:lnTo>
                  <a:lnTo>
                    <a:pt x="10668" y="641604"/>
                  </a:lnTo>
                  <a:lnTo>
                    <a:pt x="3877056" y="641604"/>
                  </a:lnTo>
                  <a:lnTo>
                    <a:pt x="3877056" y="646175"/>
                  </a:lnTo>
                  <a:close/>
                </a:path>
                <a:path w="3877309" h="646429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3877309" h="646429">
                  <a:moveTo>
                    <a:pt x="3866388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3866388" y="4572"/>
                  </a:lnTo>
                  <a:lnTo>
                    <a:pt x="3866388" y="9144"/>
                  </a:lnTo>
                  <a:close/>
                </a:path>
                <a:path w="3877309" h="646429">
                  <a:moveTo>
                    <a:pt x="3866388" y="641604"/>
                  </a:moveTo>
                  <a:lnTo>
                    <a:pt x="3866388" y="4572"/>
                  </a:lnTo>
                  <a:lnTo>
                    <a:pt x="3872484" y="9144"/>
                  </a:lnTo>
                  <a:lnTo>
                    <a:pt x="3877056" y="9144"/>
                  </a:lnTo>
                  <a:lnTo>
                    <a:pt x="3877056" y="637031"/>
                  </a:lnTo>
                  <a:lnTo>
                    <a:pt x="3872484" y="637031"/>
                  </a:lnTo>
                  <a:lnTo>
                    <a:pt x="3866388" y="641604"/>
                  </a:lnTo>
                  <a:close/>
                </a:path>
                <a:path w="3877309" h="646429">
                  <a:moveTo>
                    <a:pt x="3877056" y="9144"/>
                  </a:moveTo>
                  <a:lnTo>
                    <a:pt x="3872484" y="9144"/>
                  </a:lnTo>
                  <a:lnTo>
                    <a:pt x="3866388" y="4572"/>
                  </a:lnTo>
                  <a:lnTo>
                    <a:pt x="3877056" y="4572"/>
                  </a:lnTo>
                  <a:lnTo>
                    <a:pt x="3877056" y="9144"/>
                  </a:lnTo>
                  <a:close/>
                </a:path>
                <a:path w="3877309" h="646429">
                  <a:moveTo>
                    <a:pt x="10668" y="641604"/>
                  </a:moveTo>
                  <a:lnTo>
                    <a:pt x="4572" y="637031"/>
                  </a:lnTo>
                  <a:lnTo>
                    <a:pt x="10668" y="637031"/>
                  </a:lnTo>
                  <a:lnTo>
                    <a:pt x="10668" y="641604"/>
                  </a:lnTo>
                  <a:close/>
                </a:path>
                <a:path w="3877309" h="646429">
                  <a:moveTo>
                    <a:pt x="3866388" y="641604"/>
                  </a:moveTo>
                  <a:lnTo>
                    <a:pt x="10668" y="641604"/>
                  </a:lnTo>
                  <a:lnTo>
                    <a:pt x="10668" y="637031"/>
                  </a:lnTo>
                  <a:lnTo>
                    <a:pt x="3866388" y="637031"/>
                  </a:lnTo>
                  <a:lnTo>
                    <a:pt x="3866388" y="641604"/>
                  </a:lnTo>
                  <a:close/>
                </a:path>
                <a:path w="3877309" h="646429">
                  <a:moveTo>
                    <a:pt x="3877056" y="641604"/>
                  </a:moveTo>
                  <a:lnTo>
                    <a:pt x="3866388" y="641604"/>
                  </a:lnTo>
                  <a:lnTo>
                    <a:pt x="3872484" y="637031"/>
                  </a:lnTo>
                  <a:lnTo>
                    <a:pt x="3877056" y="637031"/>
                  </a:lnTo>
                  <a:lnTo>
                    <a:pt x="3877056" y="641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17547" y="4953000"/>
              <a:ext cx="1246632" cy="2545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12975" y="4945380"/>
              <a:ext cx="1264920" cy="268605"/>
            </a:xfrm>
            <a:custGeom>
              <a:avLst/>
              <a:gdLst/>
              <a:ahLst/>
              <a:cxnLst/>
              <a:rect l="l" t="t" r="r" b="b"/>
              <a:pathLst>
                <a:path w="1264920" h="268604">
                  <a:moveTo>
                    <a:pt x="928116" y="70104"/>
                  </a:moveTo>
                  <a:lnTo>
                    <a:pt x="928116" y="0"/>
                  </a:lnTo>
                  <a:lnTo>
                    <a:pt x="947252" y="7620"/>
                  </a:lnTo>
                  <a:lnTo>
                    <a:pt x="938784" y="7620"/>
                  </a:lnTo>
                  <a:lnTo>
                    <a:pt x="931164" y="12192"/>
                  </a:lnTo>
                  <a:lnTo>
                    <a:pt x="938784" y="15218"/>
                  </a:lnTo>
                  <a:lnTo>
                    <a:pt x="938784" y="65532"/>
                  </a:lnTo>
                  <a:lnTo>
                    <a:pt x="932688" y="65532"/>
                  </a:lnTo>
                  <a:lnTo>
                    <a:pt x="928116" y="70104"/>
                  </a:lnTo>
                  <a:close/>
                </a:path>
                <a:path w="1264920" h="268604">
                  <a:moveTo>
                    <a:pt x="938784" y="15218"/>
                  </a:moveTo>
                  <a:lnTo>
                    <a:pt x="931164" y="12192"/>
                  </a:lnTo>
                  <a:lnTo>
                    <a:pt x="938784" y="7620"/>
                  </a:lnTo>
                  <a:lnTo>
                    <a:pt x="938784" y="15218"/>
                  </a:lnTo>
                  <a:close/>
                </a:path>
                <a:path w="1264920" h="268604">
                  <a:moveTo>
                    <a:pt x="1238236" y="134139"/>
                  </a:moveTo>
                  <a:lnTo>
                    <a:pt x="938784" y="15218"/>
                  </a:lnTo>
                  <a:lnTo>
                    <a:pt x="938784" y="7620"/>
                  </a:lnTo>
                  <a:lnTo>
                    <a:pt x="947252" y="7620"/>
                  </a:lnTo>
                  <a:lnTo>
                    <a:pt x="1253438" y="129540"/>
                  </a:lnTo>
                  <a:lnTo>
                    <a:pt x="1249680" y="129540"/>
                  </a:lnTo>
                  <a:lnTo>
                    <a:pt x="1238236" y="134139"/>
                  </a:lnTo>
                  <a:close/>
                </a:path>
                <a:path w="1264920" h="268604">
                  <a:moveTo>
                    <a:pt x="928116" y="202692"/>
                  </a:moveTo>
                  <a:lnTo>
                    <a:pt x="0" y="202692"/>
                  </a:lnTo>
                  <a:lnTo>
                    <a:pt x="0" y="65532"/>
                  </a:lnTo>
                  <a:lnTo>
                    <a:pt x="928116" y="65532"/>
                  </a:lnTo>
                  <a:lnTo>
                    <a:pt x="928116" y="70104"/>
                  </a:lnTo>
                  <a:lnTo>
                    <a:pt x="9144" y="70104"/>
                  </a:lnTo>
                  <a:lnTo>
                    <a:pt x="4572" y="76200"/>
                  </a:lnTo>
                  <a:lnTo>
                    <a:pt x="9144" y="76200"/>
                  </a:lnTo>
                  <a:lnTo>
                    <a:pt x="9144" y="193548"/>
                  </a:lnTo>
                  <a:lnTo>
                    <a:pt x="4572" y="193548"/>
                  </a:lnTo>
                  <a:lnTo>
                    <a:pt x="9144" y="198120"/>
                  </a:lnTo>
                  <a:lnTo>
                    <a:pt x="928116" y="198120"/>
                  </a:lnTo>
                  <a:lnTo>
                    <a:pt x="928116" y="202692"/>
                  </a:lnTo>
                  <a:close/>
                </a:path>
                <a:path w="1264920" h="268604">
                  <a:moveTo>
                    <a:pt x="938784" y="76200"/>
                  </a:moveTo>
                  <a:lnTo>
                    <a:pt x="9144" y="76200"/>
                  </a:lnTo>
                  <a:lnTo>
                    <a:pt x="9144" y="70104"/>
                  </a:lnTo>
                  <a:lnTo>
                    <a:pt x="928116" y="70104"/>
                  </a:lnTo>
                  <a:lnTo>
                    <a:pt x="932688" y="65532"/>
                  </a:lnTo>
                  <a:lnTo>
                    <a:pt x="938784" y="65532"/>
                  </a:lnTo>
                  <a:lnTo>
                    <a:pt x="938784" y="76200"/>
                  </a:lnTo>
                  <a:close/>
                </a:path>
                <a:path w="1264920" h="268604">
                  <a:moveTo>
                    <a:pt x="9144" y="76200"/>
                  </a:moveTo>
                  <a:lnTo>
                    <a:pt x="4572" y="76200"/>
                  </a:lnTo>
                  <a:lnTo>
                    <a:pt x="9144" y="70104"/>
                  </a:lnTo>
                  <a:lnTo>
                    <a:pt x="9144" y="76200"/>
                  </a:lnTo>
                  <a:close/>
                </a:path>
                <a:path w="1264920" h="268604">
                  <a:moveTo>
                    <a:pt x="1249680" y="138684"/>
                  </a:moveTo>
                  <a:lnTo>
                    <a:pt x="1238236" y="134139"/>
                  </a:lnTo>
                  <a:lnTo>
                    <a:pt x="1249680" y="129540"/>
                  </a:lnTo>
                  <a:lnTo>
                    <a:pt x="1249680" y="138684"/>
                  </a:lnTo>
                  <a:close/>
                </a:path>
                <a:path w="1264920" h="268604">
                  <a:moveTo>
                    <a:pt x="1253438" y="138684"/>
                  </a:moveTo>
                  <a:lnTo>
                    <a:pt x="1249680" y="138684"/>
                  </a:lnTo>
                  <a:lnTo>
                    <a:pt x="1249680" y="129540"/>
                  </a:lnTo>
                  <a:lnTo>
                    <a:pt x="1253438" y="129540"/>
                  </a:lnTo>
                  <a:lnTo>
                    <a:pt x="1264920" y="134112"/>
                  </a:lnTo>
                  <a:lnTo>
                    <a:pt x="1253438" y="138684"/>
                  </a:lnTo>
                  <a:close/>
                </a:path>
                <a:path w="1264920" h="268604">
                  <a:moveTo>
                    <a:pt x="943425" y="262127"/>
                  </a:moveTo>
                  <a:lnTo>
                    <a:pt x="938784" y="262127"/>
                  </a:lnTo>
                  <a:lnTo>
                    <a:pt x="938784" y="254493"/>
                  </a:lnTo>
                  <a:lnTo>
                    <a:pt x="1238236" y="134139"/>
                  </a:lnTo>
                  <a:lnTo>
                    <a:pt x="1249680" y="138684"/>
                  </a:lnTo>
                  <a:lnTo>
                    <a:pt x="1253438" y="138684"/>
                  </a:lnTo>
                  <a:lnTo>
                    <a:pt x="943425" y="262127"/>
                  </a:lnTo>
                  <a:close/>
                </a:path>
                <a:path w="1264920" h="268604">
                  <a:moveTo>
                    <a:pt x="9144" y="198120"/>
                  </a:moveTo>
                  <a:lnTo>
                    <a:pt x="4572" y="193548"/>
                  </a:lnTo>
                  <a:lnTo>
                    <a:pt x="9144" y="193548"/>
                  </a:lnTo>
                  <a:lnTo>
                    <a:pt x="9144" y="198120"/>
                  </a:lnTo>
                  <a:close/>
                </a:path>
                <a:path w="1264920" h="268604">
                  <a:moveTo>
                    <a:pt x="938784" y="202692"/>
                  </a:moveTo>
                  <a:lnTo>
                    <a:pt x="932688" y="202692"/>
                  </a:lnTo>
                  <a:lnTo>
                    <a:pt x="928116" y="198120"/>
                  </a:lnTo>
                  <a:lnTo>
                    <a:pt x="9144" y="198120"/>
                  </a:lnTo>
                  <a:lnTo>
                    <a:pt x="9144" y="193548"/>
                  </a:lnTo>
                  <a:lnTo>
                    <a:pt x="938784" y="193548"/>
                  </a:lnTo>
                  <a:lnTo>
                    <a:pt x="938784" y="202692"/>
                  </a:lnTo>
                  <a:close/>
                </a:path>
                <a:path w="1264920" h="268604">
                  <a:moveTo>
                    <a:pt x="928116" y="268224"/>
                  </a:moveTo>
                  <a:lnTo>
                    <a:pt x="928116" y="198120"/>
                  </a:lnTo>
                  <a:lnTo>
                    <a:pt x="932688" y="202692"/>
                  </a:lnTo>
                  <a:lnTo>
                    <a:pt x="938784" y="202692"/>
                  </a:lnTo>
                  <a:lnTo>
                    <a:pt x="938784" y="254493"/>
                  </a:lnTo>
                  <a:lnTo>
                    <a:pt x="931164" y="257556"/>
                  </a:lnTo>
                  <a:lnTo>
                    <a:pt x="938784" y="262127"/>
                  </a:lnTo>
                  <a:lnTo>
                    <a:pt x="943425" y="262127"/>
                  </a:lnTo>
                  <a:lnTo>
                    <a:pt x="928116" y="268224"/>
                  </a:lnTo>
                  <a:close/>
                </a:path>
                <a:path w="1264920" h="268604">
                  <a:moveTo>
                    <a:pt x="938784" y="262127"/>
                  </a:moveTo>
                  <a:lnTo>
                    <a:pt x="931164" y="257556"/>
                  </a:lnTo>
                  <a:lnTo>
                    <a:pt x="938784" y="254493"/>
                  </a:lnTo>
                  <a:lnTo>
                    <a:pt x="938784" y="262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32092" y="4953000"/>
              <a:ext cx="1246631" cy="25450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825995" y="4945380"/>
              <a:ext cx="1264920" cy="268605"/>
            </a:xfrm>
            <a:custGeom>
              <a:avLst/>
              <a:gdLst/>
              <a:ahLst/>
              <a:cxnLst/>
              <a:rect l="l" t="t" r="r" b="b"/>
              <a:pathLst>
                <a:path w="1264920" h="268604">
                  <a:moveTo>
                    <a:pt x="929640" y="70104"/>
                  </a:moveTo>
                  <a:lnTo>
                    <a:pt x="929640" y="0"/>
                  </a:lnTo>
                  <a:lnTo>
                    <a:pt x="948690" y="7620"/>
                  </a:lnTo>
                  <a:lnTo>
                    <a:pt x="938784" y="7620"/>
                  </a:lnTo>
                  <a:lnTo>
                    <a:pt x="932688" y="12192"/>
                  </a:lnTo>
                  <a:lnTo>
                    <a:pt x="938784" y="14612"/>
                  </a:lnTo>
                  <a:lnTo>
                    <a:pt x="938784" y="65532"/>
                  </a:lnTo>
                  <a:lnTo>
                    <a:pt x="934212" y="65532"/>
                  </a:lnTo>
                  <a:lnTo>
                    <a:pt x="929640" y="70104"/>
                  </a:lnTo>
                  <a:close/>
                </a:path>
                <a:path w="1264920" h="268604">
                  <a:moveTo>
                    <a:pt x="938784" y="14612"/>
                  </a:moveTo>
                  <a:lnTo>
                    <a:pt x="932688" y="12192"/>
                  </a:lnTo>
                  <a:lnTo>
                    <a:pt x="938784" y="7620"/>
                  </a:lnTo>
                  <a:lnTo>
                    <a:pt x="938784" y="14612"/>
                  </a:lnTo>
                  <a:close/>
                </a:path>
                <a:path w="1264920" h="268604">
                  <a:moveTo>
                    <a:pt x="1239760" y="134139"/>
                  </a:moveTo>
                  <a:lnTo>
                    <a:pt x="938784" y="14612"/>
                  </a:lnTo>
                  <a:lnTo>
                    <a:pt x="938784" y="7620"/>
                  </a:lnTo>
                  <a:lnTo>
                    <a:pt x="948690" y="7620"/>
                  </a:lnTo>
                  <a:lnTo>
                    <a:pt x="1253490" y="129540"/>
                  </a:lnTo>
                  <a:lnTo>
                    <a:pt x="1251204" y="129540"/>
                  </a:lnTo>
                  <a:lnTo>
                    <a:pt x="1239760" y="134139"/>
                  </a:lnTo>
                  <a:close/>
                </a:path>
                <a:path w="1264920" h="268604">
                  <a:moveTo>
                    <a:pt x="929640" y="202692"/>
                  </a:moveTo>
                  <a:lnTo>
                    <a:pt x="0" y="202692"/>
                  </a:lnTo>
                  <a:lnTo>
                    <a:pt x="0" y="65532"/>
                  </a:lnTo>
                  <a:lnTo>
                    <a:pt x="929640" y="65532"/>
                  </a:lnTo>
                  <a:lnTo>
                    <a:pt x="929640" y="70104"/>
                  </a:lnTo>
                  <a:lnTo>
                    <a:pt x="10668" y="70104"/>
                  </a:lnTo>
                  <a:lnTo>
                    <a:pt x="6096" y="76200"/>
                  </a:lnTo>
                  <a:lnTo>
                    <a:pt x="10668" y="76200"/>
                  </a:lnTo>
                  <a:lnTo>
                    <a:pt x="10668" y="193548"/>
                  </a:lnTo>
                  <a:lnTo>
                    <a:pt x="6096" y="193548"/>
                  </a:lnTo>
                  <a:lnTo>
                    <a:pt x="10668" y="198120"/>
                  </a:lnTo>
                  <a:lnTo>
                    <a:pt x="929640" y="198120"/>
                  </a:lnTo>
                  <a:lnTo>
                    <a:pt x="929640" y="202692"/>
                  </a:lnTo>
                  <a:close/>
                </a:path>
                <a:path w="1264920" h="268604">
                  <a:moveTo>
                    <a:pt x="938784" y="76200"/>
                  </a:moveTo>
                  <a:lnTo>
                    <a:pt x="10668" y="76200"/>
                  </a:lnTo>
                  <a:lnTo>
                    <a:pt x="10668" y="70104"/>
                  </a:lnTo>
                  <a:lnTo>
                    <a:pt x="929640" y="70104"/>
                  </a:lnTo>
                  <a:lnTo>
                    <a:pt x="934212" y="65532"/>
                  </a:lnTo>
                  <a:lnTo>
                    <a:pt x="938784" y="65532"/>
                  </a:lnTo>
                  <a:lnTo>
                    <a:pt x="938784" y="76200"/>
                  </a:lnTo>
                  <a:close/>
                </a:path>
                <a:path w="1264920" h="268604">
                  <a:moveTo>
                    <a:pt x="10668" y="76200"/>
                  </a:moveTo>
                  <a:lnTo>
                    <a:pt x="6096" y="76200"/>
                  </a:lnTo>
                  <a:lnTo>
                    <a:pt x="10668" y="70104"/>
                  </a:lnTo>
                  <a:lnTo>
                    <a:pt x="10668" y="76200"/>
                  </a:lnTo>
                  <a:close/>
                </a:path>
                <a:path w="1264920" h="268604">
                  <a:moveTo>
                    <a:pt x="1251204" y="138684"/>
                  </a:moveTo>
                  <a:lnTo>
                    <a:pt x="1239760" y="134139"/>
                  </a:lnTo>
                  <a:lnTo>
                    <a:pt x="1251204" y="129540"/>
                  </a:lnTo>
                  <a:lnTo>
                    <a:pt x="1251204" y="138684"/>
                  </a:lnTo>
                  <a:close/>
                </a:path>
                <a:path w="1264920" h="268604">
                  <a:moveTo>
                    <a:pt x="1253490" y="138684"/>
                  </a:moveTo>
                  <a:lnTo>
                    <a:pt x="1251204" y="138684"/>
                  </a:lnTo>
                  <a:lnTo>
                    <a:pt x="1251204" y="129540"/>
                  </a:lnTo>
                  <a:lnTo>
                    <a:pt x="1253490" y="129540"/>
                  </a:lnTo>
                  <a:lnTo>
                    <a:pt x="1264920" y="134112"/>
                  </a:lnTo>
                  <a:lnTo>
                    <a:pt x="1253490" y="138684"/>
                  </a:lnTo>
                  <a:close/>
                </a:path>
                <a:path w="1264920" h="268604">
                  <a:moveTo>
                    <a:pt x="944880" y="262127"/>
                  </a:moveTo>
                  <a:lnTo>
                    <a:pt x="938784" y="262127"/>
                  </a:lnTo>
                  <a:lnTo>
                    <a:pt x="938784" y="255105"/>
                  </a:lnTo>
                  <a:lnTo>
                    <a:pt x="1239760" y="134139"/>
                  </a:lnTo>
                  <a:lnTo>
                    <a:pt x="1251204" y="138684"/>
                  </a:lnTo>
                  <a:lnTo>
                    <a:pt x="1253490" y="138684"/>
                  </a:lnTo>
                  <a:lnTo>
                    <a:pt x="944880" y="262127"/>
                  </a:lnTo>
                  <a:close/>
                </a:path>
                <a:path w="1264920" h="268604">
                  <a:moveTo>
                    <a:pt x="10668" y="198120"/>
                  </a:moveTo>
                  <a:lnTo>
                    <a:pt x="6096" y="193548"/>
                  </a:lnTo>
                  <a:lnTo>
                    <a:pt x="10668" y="193548"/>
                  </a:lnTo>
                  <a:lnTo>
                    <a:pt x="10668" y="198120"/>
                  </a:lnTo>
                  <a:close/>
                </a:path>
                <a:path w="1264920" h="268604">
                  <a:moveTo>
                    <a:pt x="938784" y="202692"/>
                  </a:moveTo>
                  <a:lnTo>
                    <a:pt x="934212" y="202692"/>
                  </a:lnTo>
                  <a:lnTo>
                    <a:pt x="929640" y="198120"/>
                  </a:lnTo>
                  <a:lnTo>
                    <a:pt x="10668" y="198120"/>
                  </a:lnTo>
                  <a:lnTo>
                    <a:pt x="10668" y="193548"/>
                  </a:lnTo>
                  <a:lnTo>
                    <a:pt x="938784" y="193548"/>
                  </a:lnTo>
                  <a:lnTo>
                    <a:pt x="938784" y="202692"/>
                  </a:lnTo>
                  <a:close/>
                </a:path>
                <a:path w="1264920" h="268604">
                  <a:moveTo>
                    <a:pt x="929640" y="268224"/>
                  </a:moveTo>
                  <a:lnTo>
                    <a:pt x="929640" y="198120"/>
                  </a:lnTo>
                  <a:lnTo>
                    <a:pt x="934212" y="202692"/>
                  </a:lnTo>
                  <a:lnTo>
                    <a:pt x="938784" y="202692"/>
                  </a:lnTo>
                  <a:lnTo>
                    <a:pt x="938784" y="255105"/>
                  </a:lnTo>
                  <a:lnTo>
                    <a:pt x="932688" y="257556"/>
                  </a:lnTo>
                  <a:lnTo>
                    <a:pt x="938784" y="262127"/>
                  </a:lnTo>
                  <a:lnTo>
                    <a:pt x="944880" y="262127"/>
                  </a:lnTo>
                  <a:lnTo>
                    <a:pt x="929640" y="268224"/>
                  </a:lnTo>
                  <a:close/>
                </a:path>
                <a:path w="1264920" h="268604">
                  <a:moveTo>
                    <a:pt x="938784" y="262127"/>
                  </a:moveTo>
                  <a:lnTo>
                    <a:pt x="932688" y="257556"/>
                  </a:lnTo>
                  <a:lnTo>
                    <a:pt x="938784" y="255105"/>
                  </a:lnTo>
                  <a:lnTo>
                    <a:pt x="938784" y="262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48913" y="1723115"/>
            <a:ext cx="5640705" cy="352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Highest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Priority</a:t>
            </a:r>
            <a:endParaRPr sz="1800">
              <a:latin typeface="Tahoma"/>
              <a:cs typeface="Tahoma"/>
            </a:endParaRPr>
          </a:p>
          <a:p>
            <a:pPr marL="2255520" algn="ctr">
              <a:lnSpc>
                <a:spcPct val="100000"/>
              </a:lnSpc>
              <a:spcBef>
                <a:spcPts val="1835"/>
              </a:spcBef>
            </a:pPr>
            <a:r>
              <a:rPr sz="2100" spc="-10" dirty="0">
                <a:latin typeface="Tahoma"/>
                <a:cs typeface="Tahoma"/>
              </a:rPr>
              <a:t>System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 marL="2268220" marR="5080" algn="ctr">
              <a:lnSpc>
                <a:spcPct val="278600"/>
              </a:lnSpc>
            </a:pPr>
            <a:r>
              <a:rPr sz="2100" spc="-10" dirty="0">
                <a:latin typeface="Tahoma"/>
                <a:cs typeface="Tahoma"/>
              </a:rPr>
              <a:t>Interactive </a:t>
            </a:r>
            <a:r>
              <a:rPr sz="2100" spc="-5" dirty="0">
                <a:latin typeface="Tahoma"/>
                <a:cs typeface="Tahoma"/>
              </a:rPr>
              <a:t>Processes 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Interactive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editing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Batch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961079" y="6270769"/>
            <a:ext cx="150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Lowest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Priority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9776" y="2176158"/>
            <a:ext cx="4458768" cy="3955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221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Multilevel</a:t>
            </a:r>
            <a:r>
              <a:rPr spc="-10" dirty="0"/>
              <a:t> </a:t>
            </a:r>
            <a:r>
              <a:rPr spc="-5" dirty="0"/>
              <a:t>Feedback</a:t>
            </a:r>
            <a:r>
              <a:rPr dirty="0"/>
              <a:t> </a:t>
            </a:r>
            <a:r>
              <a:rPr spc="-5" dirty="0"/>
              <a:t>Queue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59021" y="1547597"/>
            <a:ext cx="6133465" cy="37528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8140" indent="-344805">
              <a:lnSpc>
                <a:spcPct val="100000"/>
              </a:lnSpc>
              <a:spcBef>
                <a:spcPts val="615"/>
              </a:spcBef>
              <a:buChar char="•"/>
              <a:tabLst>
                <a:tab pos="358140" algn="l"/>
                <a:tab pos="358775" algn="l"/>
              </a:tabLst>
            </a:pPr>
            <a:r>
              <a:rPr sz="210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 process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can</a:t>
            </a:r>
            <a:r>
              <a:rPr sz="2100" spc="-5" dirty="0">
                <a:latin typeface="Tahoma"/>
                <a:cs typeface="Tahoma"/>
              </a:rPr>
              <a:t> move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between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various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queues</a:t>
            </a:r>
            <a:endParaRPr sz="2100">
              <a:latin typeface="Tahoma"/>
              <a:cs typeface="Tahoma"/>
            </a:endParaRPr>
          </a:p>
          <a:p>
            <a:pPr marL="757555" lvl="1" indent="-28702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7555" algn="l"/>
                <a:tab pos="758190" algn="l"/>
              </a:tabLst>
            </a:pPr>
            <a:r>
              <a:rPr sz="1900" spc="-5" dirty="0">
                <a:solidFill>
                  <a:srgbClr val="0070BF"/>
                </a:solidFill>
                <a:latin typeface="Tahoma"/>
                <a:cs typeface="Tahoma"/>
              </a:rPr>
              <a:t>Aging</a:t>
            </a:r>
            <a:r>
              <a:rPr sz="190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can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be </a:t>
            </a:r>
            <a:r>
              <a:rPr sz="1900" spc="-5" dirty="0">
                <a:latin typeface="Tahoma"/>
                <a:cs typeface="Tahoma"/>
              </a:rPr>
              <a:t>implemented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this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way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3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Scheduling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parameters</a:t>
            </a:r>
            <a:endParaRPr sz="21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Number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-5" dirty="0">
                <a:latin typeface="Tahoma"/>
                <a:cs typeface="Tahoma"/>
              </a:rPr>
              <a:t> queues</a:t>
            </a:r>
            <a:endParaRPr sz="1900">
              <a:latin typeface="Tahoma"/>
              <a:cs typeface="Tahoma"/>
            </a:endParaRPr>
          </a:p>
          <a:p>
            <a:pPr marL="756285" marR="207327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Scheduling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algorithms</a:t>
            </a:r>
            <a:r>
              <a:rPr sz="1900" spc="5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for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each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Method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 </a:t>
            </a:r>
            <a:r>
              <a:rPr sz="1900" spc="-10" dirty="0">
                <a:latin typeface="Tahoma"/>
                <a:cs typeface="Tahoma"/>
              </a:rPr>
              <a:t>upgrade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Method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 </a:t>
            </a:r>
            <a:r>
              <a:rPr sz="1900" spc="-5" dirty="0">
                <a:latin typeface="Tahoma"/>
                <a:cs typeface="Tahoma"/>
              </a:rPr>
              <a:t>demote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marL="756285" marR="1866264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Method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used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determine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which </a:t>
            </a:r>
            <a:r>
              <a:rPr sz="1900" spc="-58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enters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first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69" y="807240"/>
            <a:ext cx="7783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Approximation</a:t>
            </a:r>
            <a:r>
              <a:rPr spc="25" dirty="0"/>
              <a:t> </a:t>
            </a:r>
            <a:r>
              <a:rPr spc="-10" dirty="0"/>
              <a:t>of</a:t>
            </a:r>
            <a:r>
              <a:rPr spc="-5" dirty="0"/>
              <a:t> SJF:</a:t>
            </a:r>
            <a:r>
              <a:rPr spc="10" dirty="0"/>
              <a:t> </a:t>
            </a:r>
            <a:r>
              <a:rPr spc="-5" dirty="0"/>
              <a:t>Multilevel</a:t>
            </a:r>
            <a:r>
              <a:rPr spc="20" dirty="0"/>
              <a:t> </a:t>
            </a:r>
            <a:r>
              <a:rPr spc="-5" dirty="0"/>
              <a:t>Feedback</a:t>
            </a:r>
            <a:r>
              <a:rPr spc="25" dirty="0"/>
              <a:t> </a:t>
            </a:r>
            <a:r>
              <a:rPr spc="-5" dirty="0"/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2593" y="1711451"/>
            <a:ext cx="146208" cy="17830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878546" y="1690116"/>
            <a:ext cx="994410" cy="247015"/>
            <a:chOff x="2878546" y="1690116"/>
            <a:chExt cx="994410" cy="247015"/>
          </a:xfrm>
        </p:grpSpPr>
        <p:sp>
          <p:nvSpPr>
            <p:cNvPr id="5" name="object 5"/>
            <p:cNvSpPr/>
            <p:nvPr/>
          </p:nvSpPr>
          <p:spPr>
            <a:xfrm>
              <a:off x="2878543" y="1690128"/>
              <a:ext cx="994410" cy="247015"/>
            </a:xfrm>
            <a:custGeom>
              <a:avLst/>
              <a:gdLst/>
              <a:ahLst/>
              <a:cxnLst/>
              <a:rect l="l" t="t" r="r" b="b"/>
              <a:pathLst>
                <a:path w="994410" h="247014">
                  <a:moveTo>
                    <a:pt x="57061" y="178015"/>
                  </a:moveTo>
                  <a:lnTo>
                    <a:pt x="49720" y="170688"/>
                  </a:lnTo>
                  <a:lnTo>
                    <a:pt x="44386" y="176784"/>
                  </a:lnTo>
                  <a:lnTo>
                    <a:pt x="40195" y="180784"/>
                  </a:lnTo>
                  <a:lnTo>
                    <a:pt x="34290" y="184975"/>
                  </a:lnTo>
                  <a:lnTo>
                    <a:pt x="31521" y="186016"/>
                  </a:lnTo>
                  <a:lnTo>
                    <a:pt x="28854" y="185928"/>
                  </a:lnTo>
                  <a:lnTo>
                    <a:pt x="26479" y="186016"/>
                  </a:lnTo>
                  <a:lnTo>
                    <a:pt x="24663" y="185254"/>
                  </a:lnTo>
                  <a:lnTo>
                    <a:pt x="23533" y="183642"/>
                  </a:lnTo>
                  <a:lnTo>
                    <a:pt x="22390" y="182118"/>
                  </a:lnTo>
                  <a:lnTo>
                    <a:pt x="21818" y="179641"/>
                  </a:lnTo>
                  <a:lnTo>
                    <a:pt x="21818" y="172021"/>
                  </a:lnTo>
                  <a:lnTo>
                    <a:pt x="22771" y="165633"/>
                  </a:lnTo>
                  <a:lnTo>
                    <a:pt x="24663" y="156972"/>
                  </a:lnTo>
                  <a:lnTo>
                    <a:pt x="56680" y="13716"/>
                  </a:lnTo>
                  <a:lnTo>
                    <a:pt x="49047" y="13716"/>
                  </a:lnTo>
                  <a:lnTo>
                    <a:pt x="16192" y="15227"/>
                  </a:lnTo>
                  <a:lnTo>
                    <a:pt x="14668" y="21323"/>
                  </a:lnTo>
                  <a:lnTo>
                    <a:pt x="19240" y="21717"/>
                  </a:lnTo>
                  <a:lnTo>
                    <a:pt x="22479" y="22186"/>
                  </a:lnTo>
                  <a:lnTo>
                    <a:pt x="29718" y="29044"/>
                  </a:lnTo>
                  <a:lnTo>
                    <a:pt x="29718" y="33997"/>
                  </a:lnTo>
                  <a:lnTo>
                    <a:pt x="29527" y="36474"/>
                  </a:lnTo>
                  <a:lnTo>
                    <a:pt x="28765" y="41910"/>
                  </a:lnTo>
                  <a:lnTo>
                    <a:pt x="28003" y="45529"/>
                  </a:lnTo>
                  <a:lnTo>
                    <a:pt x="26860" y="50101"/>
                  </a:lnTo>
                  <a:lnTo>
                    <a:pt x="3619" y="154114"/>
                  </a:lnTo>
                  <a:lnTo>
                    <a:pt x="0" y="186016"/>
                  </a:lnTo>
                  <a:lnTo>
                    <a:pt x="1625" y="191071"/>
                  </a:lnTo>
                  <a:lnTo>
                    <a:pt x="5041" y="195072"/>
                  </a:lnTo>
                  <a:lnTo>
                    <a:pt x="8483" y="199263"/>
                  </a:lnTo>
                  <a:lnTo>
                    <a:pt x="12954" y="201168"/>
                  </a:lnTo>
                  <a:lnTo>
                    <a:pt x="25234" y="201168"/>
                  </a:lnTo>
                  <a:lnTo>
                    <a:pt x="49123" y="186016"/>
                  </a:lnTo>
                  <a:lnTo>
                    <a:pt x="51054" y="184200"/>
                  </a:lnTo>
                  <a:lnTo>
                    <a:pt x="57061" y="178015"/>
                  </a:lnTo>
                  <a:close/>
                </a:path>
                <a:path w="994410" h="247014">
                  <a:moveTo>
                    <a:pt x="185737" y="90385"/>
                  </a:moveTo>
                  <a:lnTo>
                    <a:pt x="183172" y="83820"/>
                  </a:lnTo>
                  <a:lnTo>
                    <a:pt x="172593" y="75336"/>
                  </a:lnTo>
                  <a:lnTo>
                    <a:pt x="164693" y="73240"/>
                  </a:lnTo>
                  <a:lnTo>
                    <a:pt x="164211" y="73240"/>
                  </a:lnTo>
                  <a:lnTo>
                    <a:pt x="164211" y="95440"/>
                  </a:lnTo>
                  <a:lnTo>
                    <a:pt x="164211" y="108585"/>
                  </a:lnTo>
                  <a:lnTo>
                    <a:pt x="161925" y="114769"/>
                  </a:lnTo>
                  <a:lnTo>
                    <a:pt x="157264" y="119341"/>
                  </a:lnTo>
                  <a:lnTo>
                    <a:pt x="152590" y="124015"/>
                  </a:lnTo>
                  <a:lnTo>
                    <a:pt x="114376" y="132384"/>
                  </a:lnTo>
                  <a:lnTo>
                    <a:pt x="105537" y="132588"/>
                  </a:lnTo>
                  <a:lnTo>
                    <a:pt x="109169" y="122008"/>
                  </a:lnTo>
                  <a:lnTo>
                    <a:pt x="136664" y="87185"/>
                  </a:lnTo>
                  <a:lnTo>
                    <a:pt x="149542" y="83820"/>
                  </a:lnTo>
                  <a:lnTo>
                    <a:pt x="154406" y="83908"/>
                  </a:lnTo>
                  <a:lnTo>
                    <a:pt x="158013" y="85432"/>
                  </a:lnTo>
                  <a:lnTo>
                    <a:pt x="160502" y="88392"/>
                  </a:lnTo>
                  <a:lnTo>
                    <a:pt x="162979" y="91427"/>
                  </a:lnTo>
                  <a:lnTo>
                    <a:pt x="164211" y="95440"/>
                  </a:lnTo>
                  <a:lnTo>
                    <a:pt x="164211" y="73240"/>
                  </a:lnTo>
                  <a:lnTo>
                    <a:pt x="124015" y="80200"/>
                  </a:lnTo>
                  <a:lnTo>
                    <a:pt x="94881" y="106273"/>
                  </a:lnTo>
                  <a:lnTo>
                    <a:pt x="80708" y="143586"/>
                  </a:lnTo>
                  <a:lnTo>
                    <a:pt x="79438" y="157822"/>
                  </a:lnTo>
                  <a:lnTo>
                    <a:pt x="80098" y="167538"/>
                  </a:lnTo>
                  <a:lnTo>
                    <a:pt x="110172" y="200456"/>
                  </a:lnTo>
                  <a:lnTo>
                    <a:pt x="119062" y="201168"/>
                  </a:lnTo>
                  <a:lnTo>
                    <a:pt x="127381" y="200748"/>
                  </a:lnTo>
                  <a:lnTo>
                    <a:pt x="161531" y="186016"/>
                  </a:lnTo>
                  <a:lnTo>
                    <a:pt x="162077" y="185610"/>
                  </a:lnTo>
                  <a:lnTo>
                    <a:pt x="168465" y="179920"/>
                  </a:lnTo>
                  <a:lnTo>
                    <a:pt x="174790" y="173355"/>
                  </a:lnTo>
                  <a:lnTo>
                    <a:pt x="166687" y="164592"/>
                  </a:lnTo>
                  <a:lnTo>
                    <a:pt x="161378" y="169722"/>
                  </a:lnTo>
                  <a:lnTo>
                    <a:pt x="156197" y="174142"/>
                  </a:lnTo>
                  <a:lnTo>
                    <a:pt x="151142" y="177838"/>
                  </a:lnTo>
                  <a:lnTo>
                    <a:pt x="146215" y="180784"/>
                  </a:lnTo>
                  <a:lnTo>
                    <a:pt x="139738" y="184302"/>
                  </a:lnTo>
                  <a:lnTo>
                    <a:pt x="132499" y="186016"/>
                  </a:lnTo>
                  <a:lnTo>
                    <a:pt x="124498" y="185928"/>
                  </a:lnTo>
                  <a:lnTo>
                    <a:pt x="116497" y="186016"/>
                  </a:lnTo>
                  <a:lnTo>
                    <a:pt x="110680" y="184023"/>
                  </a:lnTo>
                  <a:lnTo>
                    <a:pt x="107137" y="179920"/>
                  </a:lnTo>
                  <a:lnTo>
                    <a:pt x="103530" y="175818"/>
                  </a:lnTo>
                  <a:lnTo>
                    <a:pt x="101727" y="169252"/>
                  </a:lnTo>
                  <a:lnTo>
                    <a:pt x="101727" y="154203"/>
                  </a:lnTo>
                  <a:lnTo>
                    <a:pt x="102298" y="148577"/>
                  </a:lnTo>
                  <a:lnTo>
                    <a:pt x="103251" y="143256"/>
                  </a:lnTo>
                  <a:lnTo>
                    <a:pt x="122491" y="142621"/>
                  </a:lnTo>
                  <a:lnTo>
                    <a:pt x="139179" y="140601"/>
                  </a:lnTo>
                  <a:lnTo>
                    <a:pt x="180568" y="118681"/>
                  </a:lnTo>
                  <a:lnTo>
                    <a:pt x="185686" y="99720"/>
                  </a:lnTo>
                  <a:lnTo>
                    <a:pt x="185737" y="90385"/>
                  </a:lnTo>
                  <a:close/>
                </a:path>
                <a:path w="994410" h="247014">
                  <a:moveTo>
                    <a:pt x="339382" y="88392"/>
                  </a:moveTo>
                  <a:lnTo>
                    <a:pt x="321665" y="73152"/>
                  </a:lnTo>
                  <a:lnTo>
                    <a:pt x="318516" y="73240"/>
                  </a:lnTo>
                  <a:lnTo>
                    <a:pt x="285661" y="97155"/>
                  </a:lnTo>
                  <a:lnTo>
                    <a:pt x="293090" y="103822"/>
                  </a:lnTo>
                  <a:lnTo>
                    <a:pt x="296418" y="99250"/>
                  </a:lnTo>
                  <a:lnTo>
                    <a:pt x="299656" y="95529"/>
                  </a:lnTo>
                  <a:lnTo>
                    <a:pt x="302501" y="92862"/>
                  </a:lnTo>
                  <a:lnTo>
                    <a:pt x="305752" y="89916"/>
                  </a:lnTo>
                  <a:lnTo>
                    <a:pt x="309092" y="88480"/>
                  </a:lnTo>
                  <a:lnTo>
                    <a:pt x="312712" y="88392"/>
                  </a:lnTo>
                  <a:lnTo>
                    <a:pt x="315569" y="88480"/>
                  </a:lnTo>
                  <a:lnTo>
                    <a:pt x="321094" y="105625"/>
                  </a:lnTo>
                  <a:lnTo>
                    <a:pt x="319938" y="112864"/>
                  </a:lnTo>
                  <a:lnTo>
                    <a:pt x="317474" y="120002"/>
                  </a:lnTo>
                  <a:lnTo>
                    <a:pt x="315087" y="127254"/>
                  </a:lnTo>
                  <a:lnTo>
                    <a:pt x="311950" y="134010"/>
                  </a:lnTo>
                  <a:lnTo>
                    <a:pt x="304330" y="146964"/>
                  </a:lnTo>
                  <a:lnTo>
                    <a:pt x="300037" y="152971"/>
                  </a:lnTo>
                  <a:lnTo>
                    <a:pt x="295275" y="158496"/>
                  </a:lnTo>
                  <a:lnTo>
                    <a:pt x="290512" y="164109"/>
                  </a:lnTo>
                  <a:lnTo>
                    <a:pt x="285750" y="168960"/>
                  </a:lnTo>
                  <a:lnTo>
                    <a:pt x="280987" y="172974"/>
                  </a:lnTo>
                  <a:lnTo>
                    <a:pt x="276225" y="177063"/>
                  </a:lnTo>
                  <a:lnTo>
                    <a:pt x="271653" y="180213"/>
                  </a:lnTo>
                  <a:lnTo>
                    <a:pt x="267271" y="182499"/>
                  </a:lnTo>
                  <a:lnTo>
                    <a:pt x="262991" y="184873"/>
                  </a:lnTo>
                  <a:lnTo>
                    <a:pt x="259372" y="186016"/>
                  </a:lnTo>
                  <a:lnTo>
                    <a:pt x="256413" y="185928"/>
                  </a:lnTo>
                  <a:lnTo>
                    <a:pt x="255270" y="186016"/>
                  </a:lnTo>
                  <a:lnTo>
                    <a:pt x="254419" y="184873"/>
                  </a:lnTo>
                  <a:lnTo>
                    <a:pt x="253644" y="180213"/>
                  </a:lnTo>
                  <a:lnTo>
                    <a:pt x="253365" y="177355"/>
                  </a:lnTo>
                  <a:lnTo>
                    <a:pt x="253428" y="168960"/>
                  </a:lnTo>
                  <a:lnTo>
                    <a:pt x="263359" y="98298"/>
                  </a:lnTo>
                  <a:lnTo>
                    <a:pt x="263563" y="97434"/>
                  </a:lnTo>
                  <a:lnTo>
                    <a:pt x="263728" y="96481"/>
                  </a:lnTo>
                  <a:lnTo>
                    <a:pt x="247840" y="73152"/>
                  </a:lnTo>
                  <a:lnTo>
                    <a:pt x="244030" y="73240"/>
                  </a:lnTo>
                  <a:lnTo>
                    <a:pt x="207454" y="96481"/>
                  </a:lnTo>
                  <a:lnTo>
                    <a:pt x="213741" y="103822"/>
                  </a:lnTo>
                  <a:lnTo>
                    <a:pt x="217081" y="100672"/>
                  </a:lnTo>
                  <a:lnTo>
                    <a:pt x="218884" y="98869"/>
                  </a:lnTo>
                  <a:lnTo>
                    <a:pt x="220700" y="97155"/>
                  </a:lnTo>
                  <a:lnTo>
                    <a:pt x="235648" y="88392"/>
                  </a:lnTo>
                  <a:lnTo>
                    <a:pt x="237744" y="88480"/>
                  </a:lnTo>
                  <a:lnTo>
                    <a:pt x="239179" y="89344"/>
                  </a:lnTo>
                  <a:lnTo>
                    <a:pt x="240030" y="91059"/>
                  </a:lnTo>
                  <a:lnTo>
                    <a:pt x="240982" y="92862"/>
                  </a:lnTo>
                  <a:lnTo>
                    <a:pt x="241363" y="95059"/>
                  </a:lnTo>
                  <a:lnTo>
                    <a:pt x="241236" y="100291"/>
                  </a:lnTo>
                  <a:lnTo>
                    <a:pt x="240893" y="103720"/>
                  </a:lnTo>
                  <a:lnTo>
                    <a:pt x="240131" y="107721"/>
                  </a:lnTo>
                  <a:lnTo>
                    <a:pt x="234696" y="143916"/>
                  </a:lnTo>
                  <a:lnTo>
                    <a:pt x="233743" y="149821"/>
                  </a:lnTo>
                  <a:lnTo>
                    <a:pt x="232981" y="155536"/>
                  </a:lnTo>
                  <a:lnTo>
                    <a:pt x="231838" y="166878"/>
                  </a:lnTo>
                  <a:lnTo>
                    <a:pt x="231533" y="171056"/>
                  </a:lnTo>
                  <a:lnTo>
                    <a:pt x="231597" y="182499"/>
                  </a:lnTo>
                  <a:lnTo>
                    <a:pt x="242227" y="202692"/>
                  </a:lnTo>
                  <a:lnTo>
                    <a:pt x="250418" y="202692"/>
                  </a:lnTo>
                  <a:lnTo>
                    <a:pt x="256032" y="201637"/>
                  </a:lnTo>
                  <a:lnTo>
                    <a:pt x="267462" y="197065"/>
                  </a:lnTo>
                  <a:lnTo>
                    <a:pt x="272986" y="194017"/>
                  </a:lnTo>
                  <a:lnTo>
                    <a:pt x="278511" y="190017"/>
                  </a:lnTo>
                  <a:lnTo>
                    <a:pt x="284035" y="186207"/>
                  </a:lnTo>
                  <a:lnTo>
                    <a:pt x="284264" y="186016"/>
                  </a:lnTo>
                  <a:lnTo>
                    <a:pt x="289369" y="181635"/>
                  </a:lnTo>
                  <a:lnTo>
                    <a:pt x="294513" y="176301"/>
                  </a:lnTo>
                  <a:lnTo>
                    <a:pt x="299656" y="171056"/>
                  </a:lnTo>
                  <a:lnTo>
                    <a:pt x="304419" y="165442"/>
                  </a:lnTo>
                  <a:lnTo>
                    <a:pt x="308902" y="159435"/>
                  </a:lnTo>
                  <a:lnTo>
                    <a:pt x="313474" y="153543"/>
                  </a:lnTo>
                  <a:lnTo>
                    <a:pt x="317563" y="147447"/>
                  </a:lnTo>
                  <a:lnTo>
                    <a:pt x="321284" y="141058"/>
                  </a:lnTo>
                  <a:lnTo>
                    <a:pt x="325094" y="134772"/>
                  </a:lnTo>
                  <a:lnTo>
                    <a:pt x="328333" y="128676"/>
                  </a:lnTo>
                  <a:lnTo>
                    <a:pt x="331000" y="122682"/>
                  </a:lnTo>
                  <a:lnTo>
                    <a:pt x="333667" y="116776"/>
                  </a:lnTo>
                  <a:lnTo>
                    <a:pt x="335762" y="111061"/>
                  </a:lnTo>
                  <a:lnTo>
                    <a:pt x="337185" y="105625"/>
                  </a:lnTo>
                  <a:lnTo>
                    <a:pt x="338709" y="100291"/>
                  </a:lnTo>
                  <a:lnTo>
                    <a:pt x="339356" y="95529"/>
                  </a:lnTo>
                  <a:lnTo>
                    <a:pt x="339382" y="88392"/>
                  </a:lnTo>
                  <a:close/>
                </a:path>
                <a:path w="994410" h="247014">
                  <a:moveTo>
                    <a:pt x="463105" y="90385"/>
                  </a:moveTo>
                  <a:lnTo>
                    <a:pt x="460540" y="83820"/>
                  </a:lnTo>
                  <a:lnTo>
                    <a:pt x="449961" y="75336"/>
                  </a:lnTo>
                  <a:lnTo>
                    <a:pt x="442061" y="73240"/>
                  </a:lnTo>
                  <a:lnTo>
                    <a:pt x="441579" y="73240"/>
                  </a:lnTo>
                  <a:lnTo>
                    <a:pt x="441579" y="95440"/>
                  </a:lnTo>
                  <a:lnTo>
                    <a:pt x="441579" y="108585"/>
                  </a:lnTo>
                  <a:lnTo>
                    <a:pt x="439293" y="114769"/>
                  </a:lnTo>
                  <a:lnTo>
                    <a:pt x="434632" y="119341"/>
                  </a:lnTo>
                  <a:lnTo>
                    <a:pt x="429958" y="124015"/>
                  </a:lnTo>
                  <a:lnTo>
                    <a:pt x="391744" y="132384"/>
                  </a:lnTo>
                  <a:lnTo>
                    <a:pt x="382905" y="132588"/>
                  </a:lnTo>
                  <a:lnTo>
                    <a:pt x="386537" y="122008"/>
                  </a:lnTo>
                  <a:lnTo>
                    <a:pt x="414032" y="87185"/>
                  </a:lnTo>
                  <a:lnTo>
                    <a:pt x="426910" y="83820"/>
                  </a:lnTo>
                  <a:lnTo>
                    <a:pt x="431774" y="83908"/>
                  </a:lnTo>
                  <a:lnTo>
                    <a:pt x="435394" y="85432"/>
                  </a:lnTo>
                  <a:lnTo>
                    <a:pt x="437870" y="88392"/>
                  </a:lnTo>
                  <a:lnTo>
                    <a:pt x="440347" y="91427"/>
                  </a:lnTo>
                  <a:lnTo>
                    <a:pt x="441579" y="95440"/>
                  </a:lnTo>
                  <a:lnTo>
                    <a:pt x="441579" y="73240"/>
                  </a:lnTo>
                  <a:lnTo>
                    <a:pt x="401383" y="80200"/>
                  </a:lnTo>
                  <a:lnTo>
                    <a:pt x="372249" y="106273"/>
                  </a:lnTo>
                  <a:lnTo>
                    <a:pt x="358076" y="143586"/>
                  </a:lnTo>
                  <a:lnTo>
                    <a:pt x="356806" y="157822"/>
                  </a:lnTo>
                  <a:lnTo>
                    <a:pt x="357466" y="167538"/>
                  </a:lnTo>
                  <a:lnTo>
                    <a:pt x="387540" y="200456"/>
                  </a:lnTo>
                  <a:lnTo>
                    <a:pt x="396430" y="201168"/>
                  </a:lnTo>
                  <a:lnTo>
                    <a:pt x="404749" y="200748"/>
                  </a:lnTo>
                  <a:lnTo>
                    <a:pt x="438899" y="186016"/>
                  </a:lnTo>
                  <a:lnTo>
                    <a:pt x="439445" y="185610"/>
                  </a:lnTo>
                  <a:lnTo>
                    <a:pt x="445833" y="179920"/>
                  </a:lnTo>
                  <a:lnTo>
                    <a:pt x="452158" y="173355"/>
                  </a:lnTo>
                  <a:lnTo>
                    <a:pt x="444055" y="164592"/>
                  </a:lnTo>
                  <a:lnTo>
                    <a:pt x="438746" y="169722"/>
                  </a:lnTo>
                  <a:lnTo>
                    <a:pt x="433565" y="174142"/>
                  </a:lnTo>
                  <a:lnTo>
                    <a:pt x="428510" y="177838"/>
                  </a:lnTo>
                  <a:lnTo>
                    <a:pt x="423583" y="180784"/>
                  </a:lnTo>
                  <a:lnTo>
                    <a:pt x="417106" y="184302"/>
                  </a:lnTo>
                  <a:lnTo>
                    <a:pt x="409867" y="186016"/>
                  </a:lnTo>
                  <a:lnTo>
                    <a:pt x="401866" y="185928"/>
                  </a:lnTo>
                  <a:lnTo>
                    <a:pt x="393865" y="186016"/>
                  </a:lnTo>
                  <a:lnTo>
                    <a:pt x="388048" y="184023"/>
                  </a:lnTo>
                  <a:lnTo>
                    <a:pt x="384505" y="179920"/>
                  </a:lnTo>
                  <a:lnTo>
                    <a:pt x="380911" y="175818"/>
                  </a:lnTo>
                  <a:lnTo>
                    <a:pt x="379095" y="169252"/>
                  </a:lnTo>
                  <a:lnTo>
                    <a:pt x="379095" y="154203"/>
                  </a:lnTo>
                  <a:lnTo>
                    <a:pt x="379666" y="148577"/>
                  </a:lnTo>
                  <a:lnTo>
                    <a:pt x="380619" y="143256"/>
                  </a:lnTo>
                  <a:lnTo>
                    <a:pt x="399859" y="142621"/>
                  </a:lnTo>
                  <a:lnTo>
                    <a:pt x="416547" y="140601"/>
                  </a:lnTo>
                  <a:lnTo>
                    <a:pt x="457936" y="118681"/>
                  </a:lnTo>
                  <a:lnTo>
                    <a:pt x="463054" y="99720"/>
                  </a:lnTo>
                  <a:lnTo>
                    <a:pt x="463105" y="90385"/>
                  </a:lnTo>
                  <a:close/>
                </a:path>
                <a:path w="994410" h="247014">
                  <a:moveTo>
                    <a:pt x="549313" y="178015"/>
                  </a:moveTo>
                  <a:lnTo>
                    <a:pt x="541972" y="170688"/>
                  </a:lnTo>
                  <a:lnTo>
                    <a:pt x="536638" y="176784"/>
                  </a:lnTo>
                  <a:lnTo>
                    <a:pt x="532447" y="180784"/>
                  </a:lnTo>
                  <a:lnTo>
                    <a:pt x="526542" y="184975"/>
                  </a:lnTo>
                  <a:lnTo>
                    <a:pt x="523786" y="186016"/>
                  </a:lnTo>
                  <a:lnTo>
                    <a:pt x="521119" y="185928"/>
                  </a:lnTo>
                  <a:lnTo>
                    <a:pt x="518731" y="186016"/>
                  </a:lnTo>
                  <a:lnTo>
                    <a:pt x="516928" y="185254"/>
                  </a:lnTo>
                  <a:lnTo>
                    <a:pt x="515772" y="183642"/>
                  </a:lnTo>
                  <a:lnTo>
                    <a:pt x="514642" y="182118"/>
                  </a:lnTo>
                  <a:lnTo>
                    <a:pt x="514070" y="179641"/>
                  </a:lnTo>
                  <a:lnTo>
                    <a:pt x="514070" y="172021"/>
                  </a:lnTo>
                  <a:lnTo>
                    <a:pt x="515023" y="165633"/>
                  </a:lnTo>
                  <a:lnTo>
                    <a:pt x="516928" y="156972"/>
                  </a:lnTo>
                  <a:lnTo>
                    <a:pt x="548932" y="13716"/>
                  </a:lnTo>
                  <a:lnTo>
                    <a:pt x="541312" y="13716"/>
                  </a:lnTo>
                  <a:lnTo>
                    <a:pt x="508444" y="15227"/>
                  </a:lnTo>
                  <a:lnTo>
                    <a:pt x="506920" y="21323"/>
                  </a:lnTo>
                  <a:lnTo>
                    <a:pt x="511492" y="21717"/>
                  </a:lnTo>
                  <a:lnTo>
                    <a:pt x="514731" y="22186"/>
                  </a:lnTo>
                  <a:lnTo>
                    <a:pt x="521970" y="29044"/>
                  </a:lnTo>
                  <a:lnTo>
                    <a:pt x="521970" y="33997"/>
                  </a:lnTo>
                  <a:lnTo>
                    <a:pt x="521779" y="36474"/>
                  </a:lnTo>
                  <a:lnTo>
                    <a:pt x="521017" y="41910"/>
                  </a:lnTo>
                  <a:lnTo>
                    <a:pt x="520255" y="45529"/>
                  </a:lnTo>
                  <a:lnTo>
                    <a:pt x="519112" y="50101"/>
                  </a:lnTo>
                  <a:lnTo>
                    <a:pt x="495871" y="154114"/>
                  </a:lnTo>
                  <a:lnTo>
                    <a:pt x="492252" y="186016"/>
                  </a:lnTo>
                  <a:lnTo>
                    <a:pt x="493877" y="191071"/>
                  </a:lnTo>
                  <a:lnTo>
                    <a:pt x="497306" y="195072"/>
                  </a:lnTo>
                  <a:lnTo>
                    <a:pt x="500735" y="199263"/>
                  </a:lnTo>
                  <a:lnTo>
                    <a:pt x="505206" y="201168"/>
                  </a:lnTo>
                  <a:lnTo>
                    <a:pt x="517499" y="201168"/>
                  </a:lnTo>
                  <a:lnTo>
                    <a:pt x="541375" y="186016"/>
                  </a:lnTo>
                  <a:lnTo>
                    <a:pt x="543306" y="184200"/>
                  </a:lnTo>
                  <a:lnTo>
                    <a:pt x="549313" y="178015"/>
                  </a:lnTo>
                  <a:close/>
                </a:path>
                <a:path w="994410" h="247014">
                  <a:moveTo>
                    <a:pt x="670839" y="10668"/>
                  </a:moveTo>
                  <a:lnTo>
                    <a:pt x="667791" y="0"/>
                  </a:lnTo>
                  <a:lnTo>
                    <a:pt x="649744" y="6235"/>
                  </a:lnTo>
                  <a:lnTo>
                    <a:pt x="634263" y="15621"/>
                  </a:lnTo>
                  <a:lnTo>
                    <a:pt x="600760" y="60642"/>
                  </a:lnTo>
                  <a:lnTo>
                    <a:pt x="589953" y="101168"/>
                  </a:lnTo>
                  <a:lnTo>
                    <a:pt x="588543" y="123444"/>
                  </a:lnTo>
                  <a:lnTo>
                    <a:pt x="589953" y="146342"/>
                  </a:lnTo>
                  <a:lnTo>
                    <a:pt x="600760" y="186448"/>
                  </a:lnTo>
                  <a:lnTo>
                    <a:pt x="621080" y="219024"/>
                  </a:lnTo>
                  <a:lnTo>
                    <a:pt x="667791" y="246888"/>
                  </a:lnTo>
                  <a:lnTo>
                    <a:pt x="670839" y="237744"/>
                  </a:lnTo>
                  <a:lnTo>
                    <a:pt x="656869" y="230898"/>
                  </a:lnTo>
                  <a:lnTo>
                    <a:pt x="644740" y="221932"/>
                  </a:lnTo>
                  <a:lnTo>
                    <a:pt x="619772" y="182130"/>
                  </a:lnTo>
                  <a:lnTo>
                    <a:pt x="612292" y="143891"/>
                  </a:lnTo>
                  <a:lnTo>
                    <a:pt x="611403" y="121920"/>
                  </a:lnTo>
                  <a:lnTo>
                    <a:pt x="612279" y="101168"/>
                  </a:lnTo>
                  <a:lnTo>
                    <a:pt x="626643" y="48768"/>
                  </a:lnTo>
                  <a:lnTo>
                    <a:pt x="656869" y="16611"/>
                  </a:lnTo>
                  <a:lnTo>
                    <a:pt x="670839" y="10668"/>
                  </a:lnTo>
                  <a:close/>
                </a:path>
                <a:path w="994410" h="247014">
                  <a:moveTo>
                    <a:pt x="993927" y="123444"/>
                  </a:moveTo>
                  <a:lnTo>
                    <a:pt x="989164" y="80200"/>
                  </a:lnTo>
                  <a:lnTo>
                    <a:pt x="974115" y="42672"/>
                  </a:lnTo>
                  <a:lnTo>
                    <a:pt x="933615" y="6235"/>
                  </a:lnTo>
                  <a:lnTo>
                    <a:pt x="916203" y="0"/>
                  </a:lnTo>
                  <a:lnTo>
                    <a:pt x="911631" y="10668"/>
                  </a:lnTo>
                  <a:lnTo>
                    <a:pt x="926287" y="16611"/>
                  </a:lnTo>
                  <a:lnTo>
                    <a:pt x="938491" y="25146"/>
                  </a:lnTo>
                  <a:lnTo>
                    <a:pt x="963358" y="64477"/>
                  </a:lnTo>
                  <a:lnTo>
                    <a:pt x="971067" y="121920"/>
                  </a:lnTo>
                  <a:lnTo>
                    <a:pt x="970216" y="143891"/>
                  </a:lnTo>
                  <a:lnTo>
                    <a:pt x="963358" y="182130"/>
                  </a:lnTo>
                  <a:lnTo>
                    <a:pt x="938491" y="221932"/>
                  </a:lnTo>
                  <a:lnTo>
                    <a:pt x="911631" y="237744"/>
                  </a:lnTo>
                  <a:lnTo>
                    <a:pt x="916203" y="246888"/>
                  </a:lnTo>
                  <a:lnTo>
                    <a:pt x="962710" y="219024"/>
                  </a:lnTo>
                  <a:lnTo>
                    <a:pt x="983005" y="186448"/>
                  </a:lnTo>
                  <a:lnTo>
                    <a:pt x="992771" y="146342"/>
                  </a:lnTo>
                  <a:lnTo>
                    <a:pt x="993927" y="123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2921" y="1711451"/>
              <a:ext cx="146208" cy="1783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08876" y="1764288"/>
            <a:ext cx="819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5" dirty="0"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783" y="1546362"/>
            <a:ext cx="2311400" cy="11442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05"/>
              </a:spcBef>
              <a:tabLst>
                <a:tab pos="181102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Admission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0070BF"/>
                </a:solidFill>
                <a:latin typeface="Tahoma"/>
                <a:cs typeface="Tahoma"/>
              </a:rPr>
              <a:t>of	</a:t>
            </a:r>
            <a:r>
              <a:rPr sz="2100" spc="75" baseline="-19841" dirty="0">
                <a:latin typeface="Cambria"/>
                <a:cs typeface="Cambria"/>
              </a:rPr>
              <a:t>i</a:t>
            </a:r>
            <a:r>
              <a:rPr sz="2100" spc="50" dirty="0"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40513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405130" algn="l"/>
                <a:tab pos="405765" algn="l"/>
              </a:tabLst>
            </a:pPr>
            <a:r>
              <a:rPr sz="1900" spc="-5" dirty="0">
                <a:latin typeface="Tahoma"/>
                <a:cs typeface="Tahoma"/>
              </a:rPr>
              <a:t>Assign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to</a:t>
            </a:r>
            <a:endParaRPr sz="19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30"/>
              </a:spcBef>
            </a:pP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Dispatch()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87825" y="1776996"/>
            <a:ext cx="160655" cy="73660"/>
          </a:xfrm>
          <a:custGeom>
            <a:avLst/>
            <a:gdLst/>
            <a:ahLst/>
            <a:cxnLst/>
            <a:rect l="l" t="t" r="r" b="b"/>
            <a:pathLst>
              <a:path w="160654" h="73660">
                <a:moveTo>
                  <a:pt x="160502" y="56388"/>
                </a:moveTo>
                <a:lnTo>
                  <a:pt x="0" y="56388"/>
                </a:lnTo>
                <a:lnTo>
                  <a:pt x="0" y="73152"/>
                </a:lnTo>
                <a:lnTo>
                  <a:pt x="160502" y="73152"/>
                </a:lnTo>
                <a:lnTo>
                  <a:pt x="160502" y="56388"/>
                </a:lnTo>
                <a:close/>
              </a:path>
              <a:path w="160654" h="73660">
                <a:moveTo>
                  <a:pt x="160502" y="0"/>
                </a:moveTo>
                <a:lnTo>
                  <a:pt x="0" y="0"/>
                </a:lnTo>
                <a:lnTo>
                  <a:pt x="0" y="16764"/>
                </a:lnTo>
                <a:lnTo>
                  <a:pt x="160502" y="16764"/>
                </a:lnTo>
                <a:lnTo>
                  <a:pt x="160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9650" y="1709927"/>
            <a:ext cx="114225" cy="18135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155251" y="2080260"/>
            <a:ext cx="294640" cy="205740"/>
          </a:xfrm>
          <a:custGeom>
            <a:avLst/>
            <a:gdLst/>
            <a:ahLst/>
            <a:cxnLst/>
            <a:rect l="l" t="t" r="r" b="b"/>
            <a:pathLst>
              <a:path w="294639" h="205739">
                <a:moveTo>
                  <a:pt x="48291" y="161544"/>
                </a:moveTo>
                <a:lnTo>
                  <a:pt x="0" y="161544"/>
                </a:lnTo>
                <a:lnTo>
                  <a:pt x="1333" y="155448"/>
                </a:lnTo>
                <a:lnTo>
                  <a:pt x="4286" y="155067"/>
                </a:lnTo>
                <a:lnTo>
                  <a:pt x="6477" y="154400"/>
                </a:lnTo>
                <a:lnTo>
                  <a:pt x="8001" y="153257"/>
                </a:lnTo>
                <a:lnTo>
                  <a:pt x="9525" y="152304"/>
                </a:lnTo>
                <a:lnTo>
                  <a:pt x="10763" y="150780"/>
                </a:lnTo>
                <a:lnTo>
                  <a:pt x="11770" y="148780"/>
                </a:lnTo>
                <a:lnTo>
                  <a:pt x="12763" y="147066"/>
                </a:lnTo>
                <a:lnTo>
                  <a:pt x="13716" y="144780"/>
                </a:lnTo>
                <a:lnTo>
                  <a:pt x="14573" y="142113"/>
                </a:lnTo>
                <a:lnTo>
                  <a:pt x="15525" y="139446"/>
                </a:lnTo>
                <a:lnTo>
                  <a:pt x="16764" y="134207"/>
                </a:lnTo>
                <a:lnTo>
                  <a:pt x="18478" y="126396"/>
                </a:lnTo>
                <a:lnTo>
                  <a:pt x="38481" y="36576"/>
                </a:lnTo>
                <a:lnTo>
                  <a:pt x="40195" y="28956"/>
                </a:lnTo>
                <a:lnTo>
                  <a:pt x="41039" y="22860"/>
                </a:lnTo>
                <a:lnTo>
                  <a:pt x="29527" y="7620"/>
                </a:lnTo>
                <a:lnTo>
                  <a:pt x="30765" y="1524"/>
                </a:lnTo>
                <a:lnTo>
                  <a:pt x="83153" y="1524"/>
                </a:lnTo>
                <a:lnTo>
                  <a:pt x="91535" y="1619"/>
                </a:lnTo>
                <a:lnTo>
                  <a:pt x="124057" y="12192"/>
                </a:lnTo>
                <a:lnTo>
                  <a:pt x="77914" y="12192"/>
                </a:lnTo>
                <a:lnTo>
                  <a:pt x="73818" y="12287"/>
                </a:lnTo>
                <a:lnTo>
                  <a:pt x="64770" y="12668"/>
                </a:lnTo>
                <a:lnTo>
                  <a:pt x="49720" y="79248"/>
                </a:lnTo>
                <a:lnTo>
                  <a:pt x="109270" y="79248"/>
                </a:lnTo>
                <a:lnTo>
                  <a:pt x="109132" y="79343"/>
                </a:lnTo>
                <a:lnTo>
                  <a:pt x="100328" y="83736"/>
                </a:lnTo>
                <a:lnTo>
                  <a:pt x="90201" y="87344"/>
                </a:lnTo>
                <a:lnTo>
                  <a:pt x="90201" y="88582"/>
                </a:lnTo>
                <a:lnTo>
                  <a:pt x="91922" y="89916"/>
                </a:lnTo>
                <a:lnTo>
                  <a:pt x="47529" y="89916"/>
                </a:lnTo>
                <a:lnTo>
                  <a:pt x="39243" y="127158"/>
                </a:lnTo>
                <a:lnTo>
                  <a:pt x="38576" y="130302"/>
                </a:lnTo>
                <a:lnTo>
                  <a:pt x="38036" y="133159"/>
                </a:lnTo>
                <a:lnTo>
                  <a:pt x="37814" y="134493"/>
                </a:lnTo>
                <a:lnTo>
                  <a:pt x="37623" y="136302"/>
                </a:lnTo>
                <a:lnTo>
                  <a:pt x="37338" y="138207"/>
                </a:lnTo>
                <a:lnTo>
                  <a:pt x="36957" y="142208"/>
                </a:lnTo>
                <a:lnTo>
                  <a:pt x="36799" y="143622"/>
                </a:lnTo>
                <a:lnTo>
                  <a:pt x="36766" y="147923"/>
                </a:lnTo>
                <a:lnTo>
                  <a:pt x="37242" y="149828"/>
                </a:lnTo>
                <a:lnTo>
                  <a:pt x="38004" y="151161"/>
                </a:lnTo>
                <a:lnTo>
                  <a:pt x="38766" y="152590"/>
                </a:lnTo>
                <a:lnTo>
                  <a:pt x="40005" y="153543"/>
                </a:lnTo>
                <a:lnTo>
                  <a:pt x="41529" y="154114"/>
                </a:lnTo>
                <a:lnTo>
                  <a:pt x="43053" y="154781"/>
                </a:lnTo>
                <a:lnTo>
                  <a:pt x="45815" y="155257"/>
                </a:lnTo>
                <a:lnTo>
                  <a:pt x="49625" y="155448"/>
                </a:lnTo>
                <a:lnTo>
                  <a:pt x="48291" y="161544"/>
                </a:lnTo>
                <a:close/>
              </a:path>
              <a:path w="294639" h="205739">
                <a:moveTo>
                  <a:pt x="109270" y="79248"/>
                </a:moveTo>
                <a:lnTo>
                  <a:pt x="63627" y="79248"/>
                </a:lnTo>
                <a:lnTo>
                  <a:pt x="71736" y="79032"/>
                </a:lnTo>
                <a:lnTo>
                  <a:pt x="78926" y="78235"/>
                </a:lnTo>
                <a:lnTo>
                  <a:pt x="106203" y="60102"/>
                </a:lnTo>
                <a:lnTo>
                  <a:pt x="110013" y="53340"/>
                </a:lnTo>
                <a:lnTo>
                  <a:pt x="111846" y="46285"/>
                </a:lnTo>
                <a:lnTo>
                  <a:pt x="111918" y="34766"/>
                </a:lnTo>
                <a:lnTo>
                  <a:pt x="111633" y="31908"/>
                </a:lnTo>
                <a:lnTo>
                  <a:pt x="110900" y="28956"/>
                </a:lnTo>
                <a:lnTo>
                  <a:pt x="110394" y="26765"/>
                </a:lnTo>
                <a:lnTo>
                  <a:pt x="109537" y="24574"/>
                </a:lnTo>
                <a:lnTo>
                  <a:pt x="108433" y="22764"/>
                </a:lnTo>
                <a:lnTo>
                  <a:pt x="107537" y="21240"/>
                </a:lnTo>
                <a:lnTo>
                  <a:pt x="98774" y="15049"/>
                </a:lnTo>
                <a:lnTo>
                  <a:pt x="96488" y="14097"/>
                </a:lnTo>
                <a:lnTo>
                  <a:pt x="77914" y="12192"/>
                </a:lnTo>
                <a:lnTo>
                  <a:pt x="124057" y="12192"/>
                </a:lnTo>
                <a:lnTo>
                  <a:pt x="126376" y="15049"/>
                </a:lnTo>
                <a:lnTo>
                  <a:pt x="128778" y="18097"/>
                </a:lnTo>
                <a:lnTo>
                  <a:pt x="130683" y="21526"/>
                </a:lnTo>
                <a:lnTo>
                  <a:pt x="131921" y="25336"/>
                </a:lnTo>
                <a:lnTo>
                  <a:pt x="133254" y="29241"/>
                </a:lnTo>
                <a:lnTo>
                  <a:pt x="133826" y="33337"/>
                </a:lnTo>
                <a:lnTo>
                  <a:pt x="133826" y="37623"/>
                </a:lnTo>
                <a:lnTo>
                  <a:pt x="116615" y="74164"/>
                </a:lnTo>
                <a:lnTo>
                  <a:pt x="109270" y="79248"/>
                </a:lnTo>
                <a:close/>
              </a:path>
              <a:path w="294639" h="205739">
                <a:moveTo>
                  <a:pt x="126873" y="161544"/>
                </a:moveTo>
                <a:lnTo>
                  <a:pt x="94297" y="161544"/>
                </a:lnTo>
                <a:lnTo>
                  <a:pt x="92395" y="155829"/>
                </a:lnTo>
                <a:lnTo>
                  <a:pt x="82391" y="111633"/>
                </a:lnTo>
                <a:lnTo>
                  <a:pt x="81629" y="107442"/>
                </a:lnTo>
                <a:lnTo>
                  <a:pt x="80581" y="103822"/>
                </a:lnTo>
                <a:lnTo>
                  <a:pt x="60864" y="89916"/>
                </a:lnTo>
                <a:lnTo>
                  <a:pt x="91922" y="89916"/>
                </a:lnTo>
                <a:lnTo>
                  <a:pt x="107537" y="128778"/>
                </a:lnTo>
                <a:lnTo>
                  <a:pt x="108489" y="133159"/>
                </a:lnTo>
                <a:lnTo>
                  <a:pt x="109442" y="137064"/>
                </a:lnTo>
                <a:lnTo>
                  <a:pt x="111728" y="144018"/>
                </a:lnTo>
                <a:lnTo>
                  <a:pt x="112966" y="146780"/>
                </a:lnTo>
                <a:lnTo>
                  <a:pt x="114559" y="148875"/>
                </a:lnTo>
                <a:lnTo>
                  <a:pt x="116014" y="150876"/>
                </a:lnTo>
                <a:lnTo>
                  <a:pt x="117729" y="152495"/>
                </a:lnTo>
                <a:lnTo>
                  <a:pt x="119634" y="153447"/>
                </a:lnTo>
                <a:lnTo>
                  <a:pt x="121539" y="154495"/>
                </a:lnTo>
                <a:lnTo>
                  <a:pt x="124396" y="155257"/>
                </a:lnTo>
                <a:lnTo>
                  <a:pt x="128016" y="155829"/>
                </a:lnTo>
                <a:lnTo>
                  <a:pt x="126873" y="161544"/>
                </a:lnTo>
                <a:close/>
              </a:path>
              <a:path w="294639" h="205739">
                <a:moveTo>
                  <a:pt x="247840" y="205740"/>
                </a:moveTo>
                <a:lnTo>
                  <a:pt x="235648" y="205740"/>
                </a:lnTo>
                <a:lnTo>
                  <a:pt x="230314" y="204311"/>
                </a:lnTo>
                <a:lnTo>
                  <a:pt x="208853" y="170338"/>
                </a:lnTo>
                <a:lnTo>
                  <a:pt x="206692" y="163068"/>
                </a:lnTo>
                <a:lnTo>
                  <a:pt x="196729" y="161779"/>
                </a:lnTo>
                <a:lnTo>
                  <a:pt x="165901" y="133659"/>
                </a:lnTo>
                <a:lnTo>
                  <a:pt x="163068" y="112871"/>
                </a:lnTo>
                <a:lnTo>
                  <a:pt x="163443" y="103868"/>
                </a:lnTo>
                <a:lnTo>
                  <a:pt x="172394" y="62650"/>
                </a:lnTo>
                <a:lnTo>
                  <a:pt x="192125" y="26470"/>
                </a:lnTo>
                <a:lnTo>
                  <a:pt x="229302" y="2274"/>
                </a:lnTo>
                <a:lnTo>
                  <a:pt x="246888" y="0"/>
                </a:lnTo>
                <a:lnTo>
                  <a:pt x="257642" y="875"/>
                </a:lnTo>
                <a:lnTo>
                  <a:pt x="267057" y="3357"/>
                </a:lnTo>
                <a:lnTo>
                  <a:pt x="275150" y="7447"/>
                </a:lnTo>
                <a:lnTo>
                  <a:pt x="278988" y="10668"/>
                </a:lnTo>
                <a:lnTo>
                  <a:pt x="245649" y="10668"/>
                </a:lnTo>
                <a:lnTo>
                  <a:pt x="237172" y="10763"/>
                </a:lnTo>
                <a:lnTo>
                  <a:pt x="207010" y="37437"/>
                </a:lnTo>
                <a:lnTo>
                  <a:pt x="189833" y="81629"/>
                </a:lnTo>
                <a:lnTo>
                  <a:pt x="185166" y="116586"/>
                </a:lnTo>
                <a:lnTo>
                  <a:pt x="186825" y="132321"/>
                </a:lnTo>
                <a:lnTo>
                  <a:pt x="191797" y="143529"/>
                </a:lnTo>
                <a:lnTo>
                  <a:pt x="200074" y="150219"/>
                </a:lnTo>
                <a:lnTo>
                  <a:pt x="211645" y="152400"/>
                </a:lnTo>
                <a:lnTo>
                  <a:pt x="247887" y="152400"/>
                </a:lnTo>
                <a:lnTo>
                  <a:pt x="247715" y="152523"/>
                </a:lnTo>
                <a:lnTo>
                  <a:pt x="241339" y="156174"/>
                </a:lnTo>
                <a:lnTo>
                  <a:pt x="234713" y="159057"/>
                </a:lnTo>
                <a:lnTo>
                  <a:pt x="227838" y="161163"/>
                </a:lnTo>
                <a:lnTo>
                  <a:pt x="229743" y="166878"/>
                </a:lnTo>
                <a:lnTo>
                  <a:pt x="231457" y="171545"/>
                </a:lnTo>
                <a:lnTo>
                  <a:pt x="232981" y="175164"/>
                </a:lnTo>
                <a:lnTo>
                  <a:pt x="234505" y="178879"/>
                </a:lnTo>
                <a:lnTo>
                  <a:pt x="249078" y="192024"/>
                </a:lnTo>
                <a:lnTo>
                  <a:pt x="270839" y="192024"/>
                </a:lnTo>
                <a:lnTo>
                  <a:pt x="270033" y="192976"/>
                </a:lnTo>
                <a:lnTo>
                  <a:pt x="264223" y="198120"/>
                </a:lnTo>
                <a:lnTo>
                  <a:pt x="258794" y="201168"/>
                </a:lnTo>
                <a:lnTo>
                  <a:pt x="253460" y="204216"/>
                </a:lnTo>
                <a:lnTo>
                  <a:pt x="247840" y="205740"/>
                </a:lnTo>
                <a:close/>
              </a:path>
              <a:path w="294639" h="205739">
                <a:moveTo>
                  <a:pt x="247887" y="152400"/>
                </a:moveTo>
                <a:lnTo>
                  <a:pt x="211645" y="152400"/>
                </a:lnTo>
                <a:lnTo>
                  <a:pt x="219682" y="151523"/>
                </a:lnTo>
                <a:lnTo>
                  <a:pt x="227361" y="148744"/>
                </a:lnTo>
                <a:lnTo>
                  <a:pt x="254007" y="119610"/>
                </a:lnTo>
                <a:lnTo>
                  <a:pt x="267277" y="82843"/>
                </a:lnTo>
                <a:lnTo>
                  <a:pt x="271938" y="46196"/>
                </a:lnTo>
                <a:lnTo>
                  <a:pt x="271544" y="38123"/>
                </a:lnTo>
                <a:lnTo>
                  <a:pt x="245649" y="10668"/>
                </a:lnTo>
                <a:lnTo>
                  <a:pt x="278988" y="10668"/>
                </a:lnTo>
                <a:lnTo>
                  <a:pt x="294227" y="50958"/>
                </a:lnTo>
                <a:lnTo>
                  <a:pt x="293905" y="59406"/>
                </a:lnTo>
                <a:lnTo>
                  <a:pt x="286261" y="97360"/>
                </a:lnTo>
                <a:lnTo>
                  <a:pt x="265068" y="137171"/>
                </a:lnTo>
                <a:lnTo>
                  <a:pt x="253841" y="148113"/>
                </a:lnTo>
                <a:lnTo>
                  <a:pt x="247887" y="152400"/>
                </a:lnTo>
                <a:close/>
              </a:path>
              <a:path w="294639" h="205739">
                <a:moveTo>
                  <a:pt x="270839" y="192024"/>
                </a:moveTo>
                <a:lnTo>
                  <a:pt x="253936" y="192024"/>
                </a:lnTo>
                <a:lnTo>
                  <a:pt x="256984" y="191166"/>
                </a:lnTo>
                <a:lnTo>
                  <a:pt x="263080" y="187547"/>
                </a:lnTo>
                <a:lnTo>
                  <a:pt x="266509" y="184404"/>
                </a:lnTo>
                <a:lnTo>
                  <a:pt x="270224" y="179832"/>
                </a:lnTo>
                <a:lnTo>
                  <a:pt x="276320" y="185547"/>
                </a:lnTo>
                <a:lnTo>
                  <a:pt x="270839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52857" y="2126976"/>
            <a:ext cx="11493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 dirty="0">
                <a:latin typeface="Cambria"/>
                <a:cs typeface="Cambria"/>
              </a:rPr>
              <a:t>0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0518" y="2719827"/>
            <a:ext cx="27330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330" algn="l"/>
                <a:tab pos="354965" algn="l"/>
              </a:tabLst>
            </a:pPr>
            <a:r>
              <a:rPr sz="1900" spc="-5" dirty="0">
                <a:latin typeface="Tahoma"/>
                <a:cs typeface="Tahoma"/>
              </a:rPr>
              <a:t>Find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smallest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level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s.t.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62743" y="2811779"/>
            <a:ext cx="294640" cy="205740"/>
          </a:xfrm>
          <a:custGeom>
            <a:avLst/>
            <a:gdLst/>
            <a:ahLst/>
            <a:cxnLst/>
            <a:rect l="l" t="t" r="r" b="b"/>
            <a:pathLst>
              <a:path w="294639" h="205739">
                <a:moveTo>
                  <a:pt x="48291" y="161544"/>
                </a:moveTo>
                <a:lnTo>
                  <a:pt x="0" y="161544"/>
                </a:lnTo>
                <a:lnTo>
                  <a:pt x="1333" y="155448"/>
                </a:lnTo>
                <a:lnTo>
                  <a:pt x="4286" y="155067"/>
                </a:lnTo>
                <a:lnTo>
                  <a:pt x="6477" y="154400"/>
                </a:lnTo>
                <a:lnTo>
                  <a:pt x="8001" y="153257"/>
                </a:lnTo>
                <a:lnTo>
                  <a:pt x="9525" y="152304"/>
                </a:lnTo>
                <a:lnTo>
                  <a:pt x="10763" y="150780"/>
                </a:lnTo>
                <a:lnTo>
                  <a:pt x="11770" y="148780"/>
                </a:lnTo>
                <a:lnTo>
                  <a:pt x="12763" y="147066"/>
                </a:lnTo>
                <a:lnTo>
                  <a:pt x="13716" y="144780"/>
                </a:lnTo>
                <a:lnTo>
                  <a:pt x="14573" y="142113"/>
                </a:lnTo>
                <a:lnTo>
                  <a:pt x="15525" y="139446"/>
                </a:lnTo>
                <a:lnTo>
                  <a:pt x="16764" y="134207"/>
                </a:lnTo>
                <a:lnTo>
                  <a:pt x="18478" y="126396"/>
                </a:lnTo>
                <a:lnTo>
                  <a:pt x="38481" y="36576"/>
                </a:lnTo>
                <a:lnTo>
                  <a:pt x="40195" y="28956"/>
                </a:lnTo>
                <a:lnTo>
                  <a:pt x="41039" y="22860"/>
                </a:lnTo>
                <a:lnTo>
                  <a:pt x="29527" y="7620"/>
                </a:lnTo>
                <a:lnTo>
                  <a:pt x="30765" y="1524"/>
                </a:lnTo>
                <a:lnTo>
                  <a:pt x="83153" y="1524"/>
                </a:lnTo>
                <a:lnTo>
                  <a:pt x="91535" y="1619"/>
                </a:lnTo>
                <a:lnTo>
                  <a:pt x="124057" y="12192"/>
                </a:lnTo>
                <a:lnTo>
                  <a:pt x="77914" y="12192"/>
                </a:lnTo>
                <a:lnTo>
                  <a:pt x="73818" y="12287"/>
                </a:lnTo>
                <a:lnTo>
                  <a:pt x="64770" y="12668"/>
                </a:lnTo>
                <a:lnTo>
                  <a:pt x="49720" y="79248"/>
                </a:lnTo>
                <a:lnTo>
                  <a:pt x="109270" y="79248"/>
                </a:lnTo>
                <a:lnTo>
                  <a:pt x="109132" y="79343"/>
                </a:lnTo>
                <a:lnTo>
                  <a:pt x="100328" y="83736"/>
                </a:lnTo>
                <a:lnTo>
                  <a:pt x="90201" y="87344"/>
                </a:lnTo>
                <a:lnTo>
                  <a:pt x="90201" y="88582"/>
                </a:lnTo>
                <a:lnTo>
                  <a:pt x="91922" y="89916"/>
                </a:lnTo>
                <a:lnTo>
                  <a:pt x="47529" y="89916"/>
                </a:lnTo>
                <a:lnTo>
                  <a:pt x="39243" y="127158"/>
                </a:lnTo>
                <a:lnTo>
                  <a:pt x="38576" y="130302"/>
                </a:lnTo>
                <a:lnTo>
                  <a:pt x="38036" y="133159"/>
                </a:lnTo>
                <a:lnTo>
                  <a:pt x="37814" y="134493"/>
                </a:lnTo>
                <a:lnTo>
                  <a:pt x="37623" y="136302"/>
                </a:lnTo>
                <a:lnTo>
                  <a:pt x="37338" y="138207"/>
                </a:lnTo>
                <a:lnTo>
                  <a:pt x="36957" y="142208"/>
                </a:lnTo>
                <a:lnTo>
                  <a:pt x="36799" y="143622"/>
                </a:lnTo>
                <a:lnTo>
                  <a:pt x="36766" y="147923"/>
                </a:lnTo>
                <a:lnTo>
                  <a:pt x="37242" y="149828"/>
                </a:lnTo>
                <a:lnTo>
                  <a:pt x="38004" y="151161"/>
                </a:lnTo>
                <a:lnTo>
                  <a:pt x="38766" y="152590"/>
                </a:lnTo>
                <a:lnTo>
                  <a:pt x="40005" y="153543"/>
                </a:lnTo>
                <a:lnTo>
                  <a:pt x="41529" y="154114"/>
                </a:lnTo>
                <a:lnTo>
                  <a:pt x="43053" y="154781"/>
                </a:lnTo>
                <a:lnTo>
                  <a:pt x="45815" y="155257"/>
                </a:lnTo>
                <a:lnTo>
                  <a:pt x="49625" y="155448"/>
                </a:lnTo>
                <a:lnTo>
                  <a:pt x="48291" y="161544"/>
                </a:lnTo>
                <a:close/>
              </a:path>
              <a:path w="294639" h="205739">
                <a:moveTo>
                  <a:pt x="109270" y="79248"/>
                </a:moveTo>
                <a:lnTo>
                  <a:pt x="63627" y="79248"/>
                </a:lnTo>
                <a:lnTo>
                  <a:pt x="71736" y="79032"/>
                </a:lnTo>
                <a:lnTo>
                  <a:pt x="78926" y="78235"/>
                </a:lnTo>
                <a:lnTo>
                  <a:pt x="106203" y="60102"/>
                </a:lnTo>
                <a:lnTo>
                  <a:pt x="110013" y="53340"/>
                </a:lnTo>
                <a:lnTo>
                  <a:pt x="111846" y="46285"/>
                </a:lnTo>
                <a:lnTo>
                  <a:pt x="111918" y="34766"/>
                </a:lnTo>
                <a:lnTo>
                  <a:pt x="111633" y="31908"/>
                </a:lnTo>
                <a:lnTo>
                  <a:pt x="110900" y="28956"/>
                </a:lnTo>
                <a:lnTo>
                  <a:pt x="110394" y="26765"/>
                </a:lnTo>
                <a:lnTo>
                  <a:pt x="109537" y="24574"/>
                </a:lnTo>
                <a:lnTo>
                  <a:pt x="108433" y="22764"/>
                </a:lnTo>
                <a:lnTo>
                  <a:pt x="107537" y="21240"/>
                </a:lnTo>
                <a:lnTo>
                  <a:pt x="98774" y="15049"/>
                </a:lnTo>
                <a:lnTo>
                  <a:pt x="96488" y="14097"/>
                </a:lnTo>
                <a:lnTo>
                  <a:pt x="77914" y="12192"/>
                </a:lnTo>
                <a:lnTo>
                  <a:pt x="124057" y="12192"/>
                </a:lnTo>
                <a:lnTo>
                  <a:pt x="126376" y="15049"/>
                </a:lnTo>
                <a:lnTo>
                  <a:pt x="128778" y="18097"/>
                </a:lnTo>
                <a:lnTo>
                  <a:pt x="130683" y="21526"/>
                </a:lnTo>
                <a:lnTo>
                  <a:pt x="131921" y="25336"/>
                </a:lnTo>
                <a:lnTo>
                  <a:pt x="133254" y="29241"/>
                </a:lnTo>
                <a:lnTo>
                  <a:pt x="133826" y="33337"/>
                </a:lnTo>
                <a:lnTo>
                  <a:pt x="133826" y="37623"/>
                </a:lnTo>
                <a:lnTo>
                  <a:pt x="116615" y="74164"/>
                </a:lnTo>
                <a:lnTo>
                  <a:pt x="109270" y="79248"/>
                </a:lnTo>
                <a:close/>
              </a:path>
              <a:path w="294639" h="205739">
                <a:moveTo>
                  <a:pt x="126873" y="161544"/>
                </a:moveTo>
                <a:lnTo>
                  <a:pt x="94297" y="161544"/>
                </a:lnTo>
                <a:lnTo>
                  <a:pt x="92395" y="155829"/>
                </a:lnTo>
                <a:lnTo>
                  <a:pt x="82391" y="111633"/>
                </a:lnTo>
                <a:lnTo>
                  <a:pt x="81629" y="107442"/>
                </a:lnTo>
                <a:lnTo>
                  <a:pt x="80581" y="103822"/>
                </a:lnTo>
                <a:lnTo>
                  <a:pt x="60864" y="89916"/>
                </a:lnTo>
                <a:lnTo>
                  <a:pt x="91922" y="89916"/>
                </a:lnTo>
                <a:lnTo>
                  <a:pt x="107537" y="128778"/>
                </a:lnTo>
                <a:lnTo>
                  <a:pt x="108489" y="133159"/>
                </a:lnTo>
                <a:lnTo>
                  <a:pt x="109442" y="137064"/>
                </a:lnTo>
                <a:lnTo>
                  <a:pt x="111728" y="144018"/>
                </a:lnTo>
                <a:lnTo>
                  <a:pt x="112966" y="146780"/>
                </a:lnTo>
                <a:lnTo>
                  <a:pt x="114559" y="148875"/>
                </a:lnTo>
                <a:lnTo>
                  <a:pt x="116014" y="150876"/>
                </a:lnTo>
                <a:lnTo>
                  <a:pt x="117729" y="152495"/>
                </a:lnTo>
                <a:lnTo>
                  <a:pt x="119634" y="153447"/>
                </a:lnTo>
                <a:lnTo>
                  <a:pt x="121539" y="154495"/>
                </a:lnTo>
                <a:lnTo>
                  <a:pt x="124396" y="155257"/>
                </a:lnTo>
                <a:lnTo>
                  <a:pt x="128016" y="155829"/>
                </a:lnTo>
                <a:lnTo>
                  <a:pt x="126873" y="161544"/>
                </a:lnTo>
                <a:close/>
              </a:path>
              <a:path w="294639" h="205739">
                <a:moveTo>
                  <a:pt x="247840" y="205740"/>
                </a:moveTo>
                <a:lnTo>
                  <a:pt x="235648" y="205740"/>
                </a:lnTo>
                <a:lnTo>
                  <a:pt x="230314" y="204311"/>
                </a:lnTo>
                <a:lnTo>
                  <a:pt x="208853" y="170338"/>
                </a:lnTo>
                <a:lnTo>
                  <a:pt x="206692" y="163068"/>
                </a:lnTo>
                <a:lnTo>
                  <a:pt x="196729" y="161779"/>
                </a:lnTo>
                <a:lnTo>
                  <a:pt x="165901" y="133659"/>
                </a:lnTo>
                <a:lnTo>
                  <a:pt x="163068" y="112871"/>
                </a:lnTo>
                <a:lnTo>
                  <a:pt x="163443" y="103868"/>
                </a:lnTo>
                <a:lnTo>
                  <a:pt x="172394" y="62650"/>
                </a:lnTo>
                <a:lnTo>
                  <a:pt x="192125" y="26470"/>
                </a:lnTo>
                <a:lnTo>
                  <a:pt x="229302" y="2274"/>
                </a:lnTo>
                <a:lnTo>
                  <a:pt x="246888" y="0"/>
                </a:lnTo>
                <a:lnTo>
                  <a:pt x="257642" y="875"/>
                </a:lnTo>
                <a:lnTo>
                  <a:pt x="267057" y="3357"/>
                </a:lnTo>
                <a:lnTo>
                  <a:pt x="275150" y="7447"/>
                </a:lnTo>
                <a:lnTo>
                  <a:pt x="278988" y="10668"/>
                </a:lnTo>
                <a:lnTo>
                  <a:pt x="245649" y="10668"/>
                </a:lnTo>
                <a:lnTo>
                  <a:pt x="237172" y="10763"/>
                </a:lnTo>
                <a:lnTo>
                  <a:pt x="207010" y="37437"/>
                </a:lnTo>
                <a:lnTo>
                  <a:pt x="189833" y="81629"/>
                </a:lnTo>
                <a:lnTo>
                  <a:pt x="185166" y="116586"/>
                </a:lnTo>
                <a:lnTo>
                  <a:pt x="186825" y="132321"/>
                </a:lnTo>
                <a:lnTo>
                  <a:pt x="191797" y="143529"/>
                </a:lnTo>
                <a:lnTo>
                  <a:pt x="200074" y="150219"/>
                </a:lnTo>
                <a:lnTo>
                  <a:pt x="211645" y="152400"/>
                </a:lnTo>
                <a:lnTo>
                  <a:pt x="247887" y="152400"/>
                </a:lnTo>
                <a:lnTo>
                  <a:pt x="247715" y="152523"/>
                </a:lnTo>
                <a:lnTo>
                  <a:pt x="241339" y="156174"/>
                </a:lnTo>
                <a:lnTo>
                  <a:pt x="234713" y="159057"/>
                </a:lnTo>
                <a:lnTo>
                  <a:pt x="227838" y="161163"/>
                </a:lnTo>
                <a:lnTo>
                  <a:pt x="229743" y="166878"/>
                </a:lnTo>
                <a:lnTo>
                  <a:pt x="231457" y="171545"/>
                </a:lnTo>
                <a:lnTo>
                  <a:pt x="232981" y="175164"/>
                </a:lnTo>
                <a:lnTo>
                  <a:pt x="234505" y="178879"/>
                </a:lnTo>
                <a:lnTo>
                  <a:pt x="249078" y="192024"/>
                </a:lnTo>
                <a:lnTo>
                  <a:pt x="270839" y="192024"/>
                </a:lnTo>
                <a:lnTo>
                  <a:pt x="270033" y="192976"/>
                </a:lnTo>
                <a:lnTo>
                  <a:pt x="264223" y="198120"/>
                </a:lnTo>
                <a:lnTo>
                  <a:pt x="258794" y="201168"/>
                </a:lnTo>
                <a:lnTo>
                  <a:pt x="253460" y="204216"/>
                </a:lnTo>
                <a:lnTo>
                  <a:pt x="247840" y="205740"/>
                </a:lnTo>
                <a:close/>
              </a:path>
              <a:path w="294639" h="205739">
                <a:moveTo>
                  <a:pt x="247887" y="152400"/>
                </a:moveTo>
                <a:lnTo>
                  <a:pt x="211645" y="152400"/>
                </a:lnTo>
                <a:lnTo>
                  <a:pt x="219682" y="151523"/>
                </a:lnTo>
                <a:lnTo>
                  <a:pt x="227361" y="148744"/>
                </a:lnTo>
                <a:lnTo>
                  <a:pt x="254007" y="119610"/>
                </a:lnTo>
                <a:lnTo>
                  <a:pt x="267277" y="82843"/>
                </a:lnTo>
                <a:lnTo>
                  <a:pt x="271938" y="46196"/>
                </a:lnTo>
                <a:lnTo>
                  <a:pt x="271544" y="38123"/>
                </a:lnTo>
                <a:lnTo>
                  <a:pt x="245649" y="10668"/>
                </a:lnTo>
                <a:lnTo>
                  <a:pt x="278988" y="10668"/>
                </a:lnTo>
                <a:lnTo>
                  <a:pt x="294227" y="50958"/>
                </a:lnTo>
                <a:lnTo>
                  <a:pt x="293905" y="59406"/>
                </a:lnTo>
                <a:lnTo>
                  <a:pt x="286261" y="97360"/>
                </a:lnTo>
                <a:lnTo>
                  <a:pt x="265068" y="137171"/>
                </a:lnTo>
                <a:lnTo>
                  <a:pt x="253841" y="148113"/>
                </a:lnTo>
                <a:lnTo>
                  <a:pt x="247887" y="152400"/>
                </a:lnTo>
                <a:close/>
              </a:path>
              <a:path w="294639" h="205739">
                <a:moveTo>
                  <a:pt x="270839" y="192024"/>
                </a:moveTo>
                <a:lnTo>
                  <a:pt x="253936" y="192024"/>
                </a:lnTo>
                <a:lnTo>
                  <a:pt x="256984" y="191166"/>
                </a:lnTo>
                <a:lnTo>
                  <a:pt x="263080" y="187547"/>
                </a:lnTo>
                <a:lnTo>
                  <a:pt x="266509" y="184404"/>
                </a:lnTo>
                <a:lnTo>
                  <a:pt x="270224" y="179832"/>
                </a:lnTo>
                <a:lnTo>
                  <a:pt x="276320" y="185547"/>
                </a:lnTo>
                <a:lnTo>
                  <a:pt x="270839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60366" y="2858502"/>
            <a:ext cx="37592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0" dirty="0">
                <a:latin typeface="Cambria"/>
                <a:cs typeface="Cambria"/>
              </a:rPr>
              <a:t>l</a:t>
            </a:r>
            <a:r>
              <a:rPr sz="1250" spc="25" dirty="0">
                <a:latin typeface="Cambria"/>
                <a:cs typeface="Cambria"/>
              </a:rPr>
              <a:t>e</a:t>
            </a:r>
            <a:r>
              <a:rPr sz="1250" spc="65" dirty="0">
                <a:latin typeface="Cambria"/>
                <a:cs typeface="Cambria"/>
              </a:rPr>
              <a:t>v</a:t>
            </a:r>
            <a:r>
              <a:rPr sz="1250" spc="10" dirty="0">
                <a:latin typeface="Cambria"/>
                <a:cs typeface="Cambria"/>
              </a:rPr>
              <a:t>e</a:t>
            </a:r>
            <a:r>
              <a:rPr sz="1250" spc="60" dirty="0">
                <a:latin typeface="Cambria"/>
                <a:cs typeface="Cambria"/>
              </a:rPr>
              <a:t>l</a:t>
            </a:r>
            <a:endParaRPr sz="1250">
              <a:latin typeface="Cambria"/>
              <a:cs typeface="Cambr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4265" y="2834640"/>
            <a:ext cx="144779" cy="14325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57347" y="2802635"/>
            <a:ext cx="123436" cy="1905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0039" y="3215639"/>
            <a:ext cx="71604" cy="7172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2819" y="3160775"/>
            <a:ext cx="132016" cy="16001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352777" y="3205965"/>
            <a:ext cx="8382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20" dirty="0">
                <a:latin typeface="Cambria"/>
                <a:cs typeface="Cambria"/>
              </a:rPr>
              <a:t>j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64386" y="3220211"/>
            <a:ext cx="144780" cy="64135"/>
          </a:xfrm>
          <a:custGeom>
            <a:avLst/>
            <a:gdLst/>
            <a:ahLst/>
            <a:cxnLst/>
            <a:rect l="l" t="t" r="r" b="b"/>
            <a:pathLst>
              <a:path w="144780" h="64135">
                <a:moveTo>
                  <a:pt x="144780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44780" y="64008"/>
                </a:lnTo>
                <a:lnTo>
                  <a:pt x="144780" y="48768"/>
                </a:lnTo>
                <a:close/>
              </a:path>
              <a:path w="144780" h="64135">
                <a:moveTo>
                  <a:pt x="144780" y="0"/>
                </a:moveTo>
                <a:lnTo>
                  <a:pt x="0" y="0"/>
                </a:lnTo>
                <a:lnTo>
                  <a:pt x="0" y="15240"/>
                </a:lnTo>
                <a:lnTo>
                  <a:pt x="144780" y="15240"/>
                </a:lnTo>
                <a:lnTo>
                  <a:pt x="144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00415" y="3151632"/>
            <a:ext cx="823150" cy="21335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628354" y="3067256"/>
            <a:ext cx="11944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Tahoma"/>
                <a:cs typeface="Tahoma"/>
              </a:rPr>
              <a:t>.dequeue()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76409" y="3869435"/>
            <a:ext cx="146208" cy="17830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83701" y="4282440"/>
            <a:ext cx="174688" cy="975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52020" y="4239767"/>
            <a:ext cx="135731" cy="16002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0039" y="4642103"/>
            <a:ext cx="71604" cy="7172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2344" y="4578095"/>
            <a:ext cx="924115" cy="222504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315705" y="4646688"/>
            <a:ext cx="144780" cy="64135"/>
          </a:xfrm>
          <a:custGeom>
            <a:avLst/>
            <a:gdLst/>
            <a:ahLst/>
            <a:cxnLst/>
            <a:rect l="l" t="t" r="r" b="b"/>
            <a:pathLst>
              <a:path w="144780" h="64135">
                <a:moveTo>
                  <a:pt x="144780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44780" y="64008"/>
                </a:lnTo>
                <a:lnTo>
                  <a:pt x="144780" y="48768"/>
                </a:lnTo>
                <a:close/>
              </a:path>
              <a:path w="144780" h="64135">
                <a:moveTo>
                  <a:pt x="144780" y="0"/>
                </a:moveTo>
                <a:lnTo>
                  <a:pt x="0" y="0"/>
                </a:lnTo>
                <a:lnTo>
                  <a:pt x="0" y="15240"/>
                </a:lnTo>
                <a:lnTo>
                  <a:pt x="144780" y="15240"/>
                </a:lnTo>
                <a:lnTo>
                  <a:pt x="144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09945" y="4576571"/>
            <a:ext cx="1457610" cy="22402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159758" y="4603750"/>
            <a:ext cx="144780" cy="149860"/>
          </a:xfrm>
          <a:custGeom>
            <a:avLst/>
            <a:gdLst/>
            <a:ahLst/>
            <a:cxnLst/>
            <a:rect l="l" t="t" r="r" b="b"/>
            <a:pathLst>
              <a:path w="144779" h="149860">
                <a:moveTo>
                  <a:pt x="144780" y="67310"/>
                </a:moveTo>
                <a:lnTo>
                  <a:pt x="80772" y="67310"/>
                </a:lnTo>
                <a:lnTo>
                  <a:pt x="80772" y="0"/>
                </a:lnTo>
                <a:lnTo>
                  <a:pt x="64008" y="0"/>
                </a:lnTo>
                <a:lnTo>
                  <a:pt x="64008" y="67310"/>
                </a:lnTo>
                <a:lnTo>
                  <a:pt x="0" y="67310"/>
                </a:lnTo>
                <a:lnTo>
                  <a:pt x="0" y="82550"/>
                </a:lnTo>
                <a:lnTo>
                  <a:pt x="64008" y="82550"/>
                </a:lnTo>
                <a:lnTo>
                  <a:pt x="64008" y="149860"/>
                </a:lnTo>
                <a:lnTo>
                  <a:pt x="80772" y="149860"/>
                </a:lnTo>
                <a:lnTo>
                  <a:pt x="80772" y="82550"/>
                </a:lnTo>
                <a:lnTo>
                  <a:pt x="144780" y="82550"/>
                </a:lnTo>
                <a:lnTo>
                  <a:pt x="144780" y="67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96740" y="4585716"/>
            <a:ext cx="94487" cy="16154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86954" y="4576572"/>
            <a:ext cx="222789" cy="22402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0039" y="4989575"/>
            <a:ext cx="71604" cy="71723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222819" y="4933187"/>
            <a:ext cx="294640" cy="205740"/>
          </a:xfrm>
          <a:custGeom>
            <a:avLst/>
            <a:gdLst/>
            <a:ahLst/>
            <a:cxnLst/>
            <a:rect l="l" t="t" r="r" b="b"/>
            <a:pathLst>
              <a:path w="294640" h="205739">
                <a:moveTo>
                  <a:pt x="48291" y="161544"/>
                </a:moveTo>
                <a:lnTo>
                  <a:pt x="0" y="161544"/>
                </a:lnTo>
                <a:lnTo>
                  <a:pt x="1333" y="155448"/>
                </a:lnTo>
                <a:lnTo>
                  <a:pt x="4286" y="155067"/>
                </a:lnTo>
                <a:lnTo>
                  <a:pt x="6477" y="154400"/>
                </a:lnTo>
                <a:lnTo>
                  <a:pt x="8001" y="153257"/>
                </a:lnTo>
                <a:lnTo>
                  <a:pt x="9525" y="152304"/>
                </a:lnTo>
                <a:lnTo>
                  <a:pt x="10763" y="150780"/>
                </a:lnTo>
                <a:lnTo>
                  <a:pt x="11770" y="148780"/>
                </a:lnTo>
                <a:lnTo>
                  <a:pt x="12763" y="147066"/>
                </a:lnTo>
                <a:lnTo>
                  <a:pt x="13716" y="144780"/>
                </a:lnTo>
                <a:lnTo>
                  <a:pt x="14573" y="142113"/>
                </a:lnTo>
                <a:lnTo>
                  <a:pt x="15525" y="139446"/>
                </a:lnTo>
                <a:lnTo>
                  <a:pt x="16764" y="134207"/>
                </a:lnTo>
                <a:lnTo>
                  <a:pt x="18478" y="126396"/>
                </a:lnTo>
                <a:lnTo>
                  <a:pt x="38481" y="36576"/>
                </a:lnTo>
                <a:lnTo>
                  <a:pt x="40195" y="28956"/>
                </a:lnTo>
                <a:lnTo>
                  <a:pt x="41039" y="22860"/>
                </a:lnTo>
                <a:lnTo>
                  <a:pt x="29527" y="7620"/>
                </a:lnTo>
                <a:lnTo>
                  <a:pt x="30765" y="1524"/>
                </a:lnTo>
                <a:lnTo>
                  <a:pt x="83153" y="1524"/>
                </a:lnTo>
                <a:lnTo>
                  <a:pt x="91535" y="1619"/>
                </a:lnTo>
                <a:lnTo>
                  <a:pt x="124057" y="12192"/>
                </a:lnTo>
                <a:lnTo>
                  <a:pt x="77914" y="12192"/>
                </a:lnTo>
                <a:lnTo>
                  <a:pt x="73818" y="12287"/>
                </a:lnTo>
                <a:lnTo>
                  <a:pt x="64770" y="12668"/>
                </a:lnTo>
                <a:lnTo>
                  <a:pt x="49720" y="79248"/>
                </a:lnTo>
                <a:lnTo>
                  <a:pt x="109270" y="79248"/>
                </a:lnTo>
                <a:lnTo>
                  <a:pt x="109132" y="79343"/>
                </a:lnTo>
                <a:lnTo>
                  <a:pt x="100328" y="83736"/>
                </a:lnTo>
                <a:lnTo>
                  <a:pt x="90201" y="87344"/>
                </a:lnTo>
                <a:lnTo>
                  <a:pt x="90201" y="88582"/>
                </a:lnTo>
                <a:lnTo>
                  <a:pt x="91922" y="89916"/>
                </a:lnTo>
                <a:lnTo>
                  <a:pt x="47529" y="89916"/>
                </a:lnTo>
                <a:lnTo>
                  <a:pt x="39243" y="127158"/>
                </a:lnTo>
                <a:lnTo>
                  <a:pt x="38576" y="130302"/>
                </a:lnTo>
                <a:lnTo>
                  <a:pt x="38036" y="133159"/>
                </a:lnTo>
                <a:lnTo>
                  <a:pt x="37814" y="134493"/>
                </a:lnTo>
                <a:lnTo>
                  <a:pt x="37623" y="136302"/>
                </a:lnTo>
                <a:lnTo>
                  <a:pt x="37338" y="138207"/>
                </a:lnTo>
                <a:lnTo>
                  <a:pt x="36957" y="142208"/>
                </a:lnTo>
                <a:lnTo>
                  <a:pt x="36799" y="143622"/>
                </a:lnTo>
                <a:lnTo>
                  <a:pt x="36766" y="147923"/>
                </a:lnTo>
                <a:lnTo>
                  <a:pt x="37242" y="149828"/>
                </a:lnTo>
                <a:lnTo>
                  <a:pt x="38004" y="151161"/>
                </a:lnTo>
                <a:lnTo>
                  <a:pt x="38766" y="152590"/>
                </a:lnTo>
                <a:lnTo>
                  <a:pt x="40005" y="153543"/>
                </a:lnTo>
                <a:lnTo>
                  <a:pt x="41529" y="154114"/>
                </a:lnTo>
                <a:lnTo>
                  <a:pt x="43053" y="154781"/>
                </a:lnTo>
                <a:lnTo>
                  <a:pt x="45815" y="155257"/>
                </a:lnTo>
                <a:lnTo>
                  <a:pt x="49625" y="155448"/>
                </a:lnTo>
                <a:lnTo>
                  <a:pt x="48291" y="161544"/>
                </a:lnTo>
                <a:close/>
              </a:path>
              <a:path w="294640" h="205739">
                <a:moveTo>
                  <a:pt x="109270" y="79248"/>
                </a:moveTo>
                <a:lnTo>
                  <a:pt x="63627" y="79248"/>
                </a:lnTo>
                <a:lnTo>
                  <a:pt x="71736" y="79032"/>
                </a:lnTo>
                <a:lnTo>
                  <a:pt x="78926" y="78235"/>
                </a:lnTo>
                <a:lnTo>
                  <a:pt x="106203" y="60102"/>
                </a:lnTo>
                <a:lnTo>
                  <a:pt x="110013" y="53340"/>
                </a:lnTo>
                <a:lnTo>
                  <a:pt x="111846" y="46285"/>
                </a:lnTo>
                <a:lnTo>
                  <a:pt x="111918" y="34766"/>
                </a:lnTo>
                <a:lnTo>
                  <a:pt x="111633" y="31908"/>
                </a:lnTo>
                <a:lnTo>
                  <a:pt x="110900" y="28956"/>
                </a:lnTo>
                <a:lnTo>
                  <a:pt x="110394" y="26765"/>
                </a:lnTo>
                <a:lnTo>
                  <a:pt x="109537" y="24574"/>
                </a:lnTo>
                <a:lnTo>
                  <a:pt x="108433" y="22764"/>
                </a:lnTo>
                <a:lnTo>
                  <a:pt x="107537" y="21240"/>
                </a:lnTo>
                <a:lnTo>
                  <a:pt x="98774" y="15049"/>
                </a:lnTo>
                <a:lnTo>
                  <a:pt x="96488" y="14097"/>
                </a:lnTo>
                <a:lnTo>
                  <a:pt x="77914" y="12192"/>
                </a:lnTo>
                <a:lnTo>
                  <a:pt x="124057" y="12192"/>
                </a:lnTo>
                <a:lnTo>
                  <a:pt x="126376" y="15049"/>
                </a:lnTo>
                <a:lnTo>
                  <a:pt x="128778" y="18097"/>
                </a:lnTo>
                <a:lnTo>
                  <a:pt x="130683" y="21526"/>
                </a:lnTo>
                <a:lnTo>
                  <a:pt x="131921" y="25336"/>
                </a:lnTo>
                <a:lnTo>
                  <a:pt x="133254" y="29241"/>
                </a:lnTo>
                <a:lnTo>
                  <a:pt x="133826" y="33337"/>
                </a:lnTo>
                <a:lnTo>
                  <a:pt x="133826" y="37623"/>
                </a:lnTo>
                <a:lnTo>
                  <a:pt x="116615" y="74164"/>
                </a:lnTo>
                <a:lnTo>
                  <a:pt x="109270" y="79248"/>
                </a:lnTo>
                <a:close/>
              </a:path>
              <a:path w="294640" h="205739">
                <a:moveTo>
                  <a:pt x="126873" y="161544"/>
                </a:moveTo>
                <a:lnTo>
                  <a:pt x="94297" y="161544"/>
                </a:lnTo>
                <a:lnTo>
                  <a:pt x="92395" y="155829"/>
                </a:lnTo>
                <a:lnTo>
                  <a:pt x="82391" y="111633"/>
                </a:lnTo>
                <a:lnTo>
                  <a:pt x="81629" y="107442"/>
                </a:lnTo>
                <a:lnTo>
                  <a:pt x="80581" y="103822"/>
                </a:lnTo>
                <a:lnTo>
                  <a:pt x="60864" y="89916"/>
                </a:lnTo>
                <a:lnTo>
                  <a:pt x="91922" y="89916"/>
                </a:lnTo>
                <a:lnTo>
                  <a:pt x="107537" y="128778"/>
                </a:lnTo>
                <a:lnTo>
                  <a:pt x="108489" y="133159"/>
                </a:lnTo>
                <a:lnTo>
                  <a:pt x="109442" y="137064"/>
                </a:lnTo>
                <a:lnTo>
                  <a:pt x="111728" y="144018"/>
                </a:lnTo>
                <a:lnTo>
                  <a:pt x="112966" y="146780"/>
                </a:lnTo>
                <a:lnTo>
                  <a:pt x="114559" y="148875"/>
                </a:lnTo>
                <a:lnTo>
                  <a:pt x="116014" y="150876"/>
                </a:lnTo>
                <a:lnTo>
                  <a:pt x="117729" y="152495"/>
                </a:lnTo>
                <a:lnTo>
                  <a:pt x="119634" y="153447"/>
                </a:lnTo>
                <a:lnTo>
                  <a:pt x="121539" y="154495"/>
                </a:lnTo>
                <a:lnTo>
                  <a:pt x="124396" y="155257"/>
                </a:lnTo>
                <a:lnTo>
                  <a:pt x="128016" y="155829"/>
                </a:lnTo>
                <a:lnTo>
                  <a:pt x="126873" y="161544"/>
                </a:lnTo>
                <a:close/>
              </a:path>
              <a:path w="294640" h="205739">
                <a:moveTo>
                  <a:pt x="247840" y="205740"/>
                </a:moveTo>
                <a:lnTo>
                  <a:pt x="235648" y="205740"/>
                </a:lnTo>
                <a:lnTo>
                  <a:pt x="230314" y="204311"/>
                </a:lnTo>
                <a:lnTo>
                  <a:pt x="208853" y="170338"/>
                </a:lnTo>
                <a:lnTo>
                  <a:pt x="206692" y="163068"/>
                </a:lnTo>
                <a:lnTo>
                  <a:pt x="196729" y="161779"/>
                </a:lnTo>
                <a:lnTo>
                  <a:pt x="165901" y="133659"/>
                </a:lnTo>
                <a:lnTo>
                  <a:pt x="163068" y="112871"/>
                </a:lnTo>
                <a:lnTo>
                  <a:pt x="163443" y="103868"/>
                </a:lnTo>
                <a:lnTo>
                  <a:pt x="172394" y="62650"/>
                </a:lnTo>
                <a:lnTo>
                  <a:pt x="192125" y="26470"/>
                </a:lnTo>
                <a:lnTo>
                  <a:pt x="229302" y="2274"/>
                </a:lnTo>
                <a:lnTo>
                  <a:pt x="246888" y="0"/>
                </a:lnTo>
                <a:lnTo>
                  <a:pt x="257642" y="875"/>
                </a:lnTo>
                <a:lnTo>
                  <a:pt x="267057" y="3357"/>
                </a:lnTo>
                <a:lnTo>
                  <a:pt x="275150" y="7447"/>
                </a:lnTo>
                <a:lnTo>
                  <a:pt x="278988" y="10668"/>
                </a:lnTo>
                <a:lnTo>
                  <a:pt x="245649" y="10668"/>
                </a:lnTo>
                <a:lnTo>
                  <a:pt x="237172" y="10763"/>
                </a:lnTo>
                <a:lnTo>
                  <a:pt x="207010" y="37437"/>
                </a:lnTo>
                <a:lnTo>
                  <a:pt x="189833" y="81629"/>
                </a:lnTo>
                <a:lnTo>
                  <a:pt x="185166" y="116586"/>
                </a:lnTo>
                <a:lnTo>
                  <a:pt x="186825" y="132321"/>
                </a:lnTo>
                <a:lnTo>
                  <a:pt x="191797" y="143529"/>
                </a:lnTo>
                <a:lnTo>
                  <a:pt x="200074" y="150219"/>
                </a:lnTo>
                <a:lnTo>
                  <a:pt x="211645" y="152400"/>
                </a:lnTo>
                <a:lnTo>
                  <a:pt x="247887" y="152400"/>
                </a:lnTo>
                <a:lnTo>
                  <a:pt x="247715" y="152523"/>
                </a:lnTo>
                <a:lnTo>
                  <a:pt x="241339" y="156174"/>
                </a:lnTo>
                <a:lnTo>
                  <a:pt x="234713" y="159057"/>
                </a:lnTo>
                <a:lnTo>
                  <a:pt x="227838" y="161163"/>
                </a:lnTo>
                <a:lnTo>
                  <a:pt x="229743" y="166878"/>
                </a:lnTo>
                <a:lnTo>
                  <a:pt x="231457" y="171545"/>
                </a:lnTo>
                <a:lnTo>
                  <a:pt x="232981" y="175164"/>
                </a:lnTo>
                <a:lnTo>
                  <a:pt x="234505" y="178879"/>
                </a:lnTo>
                <a:lnTo>
                  <a:pt x="249078" y="192024"/>
                </a:lnTo>
                <a:lnTo>
                  <a:pt x="270839" y="192024"/>
                </a:lnTo>
                <a:lnTo>
                  <a:pt x="270033" y="192976"/>
                </a:lnTo>
                <a:lnTo>
                  <a:pt x="264223" y="198120"/>
                </a:lnTo>
                <a:lnTo>
                  <a:pt x="258794" y="201168"/>
                </a:lnTo>
                <a:lnTo>
                  <a:pt x="253460" y="204216"/>
                </a:lnTo>
                <a:lnTo>
                  <a:pt x="247840" y="205740"/>
                </a:lnTo>
                <a:close/>
              </a:path>
              <a:path w="294640" h="205739">
                <a:moveTo>
                  <a:pt x="247887" y="152400"/>
                </a:moveTo>
                <a:lnTo>
                  <a:pt x="211645" y="152400"/>
                </a:lnTo>
                <a:lnTo>
                  <a:pt x="219682" y="151523"/>
                </a:lnTo>
                <a:lnTo>
                  <a:pt x="227361" y="148744"/>
                </a:lnTo>
                <a:lnTo>
                  <a:pt x="254007" y="119610"/>
                </a:lnTo>
                <a:lnTo>
                  <a:pt x="267277" y="82843"/>
                </a:lnTo>
                <a:lnTo>
                  <a:pt x="271938" y="46196"/>
                </a:lnTo>
                <a:lnTo>
                  <a:pt x="271544" y="38123"/>
                </a:lnTo>
                <a:lnTo>
                  <a:pt x="245649" y="10668"/>
                </a:lnTo>
                <a:lnTo>
                  <a:pt x="278988" y="10668"/>
                </a:lnTo>
                <a:lnTo>
                  <a:pt x="294227" y="50958"/>
                </a:lnTo>
                <a:lnTo>
                  <a:pt x="293905" y="59406"/>
                </a:lnTo>
                <a:lnTo>
                  <a:pt x="286261" y="97360"/>
                </a:lnTo>
                <a:lnTo>
                  <a:pt x="265068" y="137171"/>
                </a:lnTo>
                <a:lnTo>
                  <a:pt x="253841" y="148113"/>
                </a:lnTo>
                <a:lnTo>
                  <a:pt x="247887" y="152400"/>
                </a:lnTo>
                <a:close/>
              </a:path>
              <a:path w="294640" h="205739">
                <a:moveTo>
                  <a:pt x="270839" y="192024"/>
                </a:moveTo>
                <a:lnTo>
                  <a:pt x="253936" y="192024"/>
                </a:lnTo>
                <a:lnTo>
                  <a:pt x="256984" y="191166"/>
                </a:lnTo>
                <a:lnTo>
                  <a:pt x="263080" y="187547"/>
                </a:lnTo>
                <a:lnTo>
                  <a:pt x="266509" y="184404"/>
                </a:lnTo>
                <a:lnTo>
                  <a:pt x="270224" y="179832"/>
                </a:lnTo>
                <a:lnTo>
                  <a:pt x="276320" y="185547"/>
                </a:lnTo>
                <a:lnTo>
                  <a:pt x="270839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42475" y="4934711"/>
            <a:ext cx="132016" cy="16001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276409" y="5643371"/>
            <a:ext cx="146208" cy="17830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183701" y="6056375"/>
            <a:ext cx="174688" cy="9753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01811" y="6361176"/>
            <a:ext cx="132016" cy="160019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58983" y="3364973"/>
            <a:ext cx="4282440" cy="35693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5593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455930" algn="l"/>
                <a:tab pos="456565" algn="l"/>
              </a:tabLst>
            </a:pPr>
            <a:r>
              <a:rPr sz="1900" dirty="0">
                <a:latin typeface="Tahoma"/>
                <a:cs typeface="Tahoma"/>
              </a:rPr>
              <a:t>Set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time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slice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fit</a:t>
            </a:r>
            <a:r>
              <a:rPr sz="1900" spc="-5" dirty="0">
                <a:latin typeface="Tahoma"/>
                <a:cs typeface="Tahoma"/>
              </a:rPr>
              <a:t> level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of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475"/>
              </a:spcBef>
              <a:tabLst>
                <a:tab pos="267589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Upon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state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change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(	</a:t>
            </a:r>
            <a:r>
              <a:rPr sz="2100" spc="75" baseline="-19841" dirty="0">
                <a:solidFill>
                  <a:srgbClr val="0070BF"/>
                </a:solidFill>
                <a:latin typeface="Cambria"/>
                <a:cs typeface="Cambria"/>
              </a:rPr>
              <a:t>i</a:t>
            </a:r>
            <a:r>
              <a:rPr sz="2100" spc="50" dirty="0">
                <a:solidFill>
                  <a:srgbClr val="0070BF"/>
                </a:solidFill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  <a:p>
            <a:pPr marL="45593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455930" algn="l"/>
                <a:tab pos="456565" algn="l"/>
                <a:tab pos="1828164" algn="l"/>
              </a:tabLst>
            </a:pPr>
            <a:r>
              <a:rPr sz="1900" spc="-10" dirty="0">
                <a:latin typeface="Tahoma"/>
                <a:cs typeface="Tahoma"/>
              </a:rPr>
              <a:t>Running	eady</a:t>
            </a:r>
            <a:endParaRPr sz="1900">
              <a:latin typeface="Tahoma"/>
              <a:cs typeface="Tahoma"/>
            </a:endParaRPr>
          </a:p>
          <a:p>
            <a:pPr marL="3751579">
              <a:lnSpc>
                <a:spcPct val="100000"/>
              </a:lnSpc>
              <a:spcBef>
                <a:spcPts val="459"/>
              </a:spcBef>
            </a:pPr>
            <a:r>
              <a:rPr sz="1900" spc="-5" dirty="0">
                <a:latin typeface="Tahoma"/>
                <a:cs typeface="Tahoma"/>
              </a:rPr>
              <a:t>,</a:t>
            </a:r>
            <a:endParaRPr sz="1900">
              <a:latin typeface="Tahoma"/>
              <a:cs typeface="Tahoma"/>
            </a:endParaRPr>
          </a:p>
          <a:p>
            <a:pPr marL="766445">
              <a:lnSpc>
                <a:spcPct val="100000"/>
              </a:lnSpc>
              <a:spcBef>
                <a:spcPts val="455"/>
              </a:spcBef>
              <a:tabLst>
                <a:tab pos="2425700" algn="l"/>
              </a:tabLst>
            </a:pPr>
            <a:r>
              <a:rPr sz="2025" spc="60" baseline="-16460" dirty="0">
                <a:latin typeface="Cambria"/>
                <a:cs typeface="Cambria"/>
              </a:rPr>
              <a:t>level</a:t>
            </a:r>
            <a:r>
              <a:rPr sz="1900" spc="40" dirty="0">
                <a:latin typeface="Tahoma"/>
                <a:cs typeface="Tahoma"/>
              </a:rPr>
              <a:t>.enqueue(	</a:t>
            </a:r>
            <a:r>
              <a:rPr sz="1875" spc="75" baseline="-20000" dirty="0">
                <a:latin typeface="Cambria"/>
                <a:cs typeface="Cambria"/>
              </a:rPr>
              <a:t>i</a:t>
            </a:r>
            <a:r>
              <a:rPr sz="1900" spc="50" dirty="0">
                <a:latin typeface="Tahoma"/>
                <a:cs typeface="Tahoma"/>
              </a:rPr>
              <a:t>)</a:t>
            </a:r>
            <a:endParaRPr sz="1900">
              <a:latin typeface="Tahoma"/>
              <a:cs typeface="Tahoma"/>
            </a:endParaRPr>
          </a:p>
          <a:p>
            <a:pPr marL="455930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455930" algn="l"/>
                <a:tab pos="456565" algn="l"/>
              </a:tabLst>
            </a:pPr>
            <a:r>
              <a:rPr sz="1900" spc="-5" dirty="0">
                <a:latin typeface="Tahoma"/>
                <a:cs typeface="Tahoma"/>
              </a:rPr>
              <a:t>Dispatch()</a:t>
            </a:r>
            <a:endParaRPr sz="19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475"/>
              </a:spcBef>
              <a:tabLst>
                <a:tab pos="267589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Upon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 state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change</a:t>
            </a:r>
            <a:r>
              <a:rPr sz="2100" spc="-15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0070BF"/>
                </a:solidFill>
                <a:latin typeface="Tahoma"/>
                <a:cs typeface="Tahoma"/>
              </a:rPr>
              <a:t>(	</a:t>
            </a:r>
            <a:r>
              <a:rPr sz="2100" spc="75" baseline="-19841" dirty="0">
                <a:solidFill>
                  <a:srgbClr val="0070BF"/>
                </a:solidFill>
                <a:latin typeface="Cambria"/>
                <a:cs typeface="Cambria"/>
              </a:rPr>
              <a:t>i</a:t>
            </a:r>
            <a:r>
              <a:rPr sz="2100" spc="50" dirty="0">
                <a:solidFill>
                  <a:srgbClr val="0070BF"/>
                </a:solidFill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  <a:p>
            <a:pPr marL="45593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455930" algn="l"/>
                <a:tab pos="456565" algn="l"/>
                <a:tab pos="1665605" algn="l"/>
              </a:tabLst>
            </a:pPr>
            <a:r>
              <a:rPr sz="1900" spc="-10" dirty="0">
                <a:latin typeface="Tahoma"/>
                <a:cs typeface="Tahoma"/>
              </a:rPr>
              <a:t>Running	</a:t>
            </a:r>
            <a:r>
              <a:rPr sz="1900" spc="-5" dirty="0">
                <a:latin typeface="Tahoma"/>
                <a:cs typeface="Tahoma"/>
              </a:rPr>
              <a:t>blocked</a:t>
            </a:r>
            <a:endParaRPr sz="1900">
              <a:latin typeface="Tahoma"/>
              <a:cs typeface="Tahoma"/>
            </a:endParaRPr>
          </a:p>
          <a:p>
            <a:pPr marL="455930" indent="-342900">
              <a:lnSpc>
                <a:spcPct val="100000"/>
              </a:lnSpc>
              <a:spcBef>
                <a:spcPts val="455"/>
              </a:spcBef>
              <a:buChar char="•"/>
              <a:tabLst>
                <a:tab pos="455930" algn="l"/>
                <a:tab pos="456565" algn="l"/>
                <a:tab pos="1685289" algn="l"/>
              </a:tabLst>
            </a:pPr>
            <a:r>
              <a:rPr sz="1900" spc="-5" dirty="0">
                <a:latin typeface="Tahoma"/>
                <a:cs typeface="Tahoma"/>
              </a:rPr>
              <a:t>Enqueue	</a:t>
            </a:r>
            <a:r>
              <a:rPr sz="1875" spc="82" baseline="-20000" dirty="0">
                <a:latin typeface="Cambria"/>
                <a:cs typeface="Cambria"/>
              </a:rPr>
              <a:t>i</a:t>
            </a:r>
            <a:r>
              <a:rPr sz="1875" spc="532" baseline="-20000" dirty="0">
                <a:latin typeface="Cambria"/>
                <a:cs typeface="Cambri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Event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endParaRPr sz="1900">
              <a:latin typeface="Tahoma"/>
              <a:cs typeface="Tahoma"/>
            </a:endParaRPr>
          </a:p>
          <a:p>
            <a:pPr marL="45593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455930" algn="l"/>
                <a:tab pos="456565" algn="l"/>
              </a:tabLst>
            </a:pPr>
            <a:r>
              <a:rPr sz="1900" spc="-5" dirty="0">
                <a:latin typeface="Tahoma"/>
                <a:cs typeface="Tahoma"/>
              </a:rPr>
              <a:t>Dispatch()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7643" y="2310383"/>
            <a:ext cx="4356264" cy="3692157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20" y="1655063"/>
            <a:ext cx="4232148" cy="25923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6121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Multilevel</a:t>
            </a:r>
            <a:r>
              <a:rPr spc="10" dirty="0"/>
              <a:t> </a:t>
            </a:r>
            <a:r>
              <a:rPr spc="-5" dirty="0"/>
              <a:t>Feedback</a:t>
            </a:r>
            <a:r>
              <a:rPr spc="15" dirty="0"/>
              <a:t> </a:t>
            </a:r>
            <a:r>
              <a:rPr spc="-5" dirty="0"/>
              <a:t>Queues</a:t>
            </a:r>
            <a:r>
              <a:rPr spc="-10" dirty="0"/>
              <a:t> </a:t>
            </a:r>
            <a:r>
              <a:rPr spc="-5" dirty="0"/>
              <a:t>–</a:t>
            </a:r>
            <a:r>
              <a:rPr spc="-35" dirty="0"/>
              <a:t> </a:t>
            </a:r>
            <a:r>
              <a:rPr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7884" y="1547597"/>
            <a:ext cx="4300855" cy="14547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67665" algn="l"/>
                <a:tab pos="3683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Three</a:t>
            </a:r>
            <a:r>
              <a:rPr sz="2100" spc="-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queues</a:t>
            </a:r>
            <a:endParaRPr sz="21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dirty="0">
                <a:latin typeface="Tahoma"/>
                <a:cs typeface="Tahoma"/>
              </a:rPr>
              <a:t>Q</a:t>
            </a:r>
            <a:r>
              <a:rPr sz="1875" baseline="-20000" dirty="0">
                <a:latin typeface="Tahoma"/>
                <a:cs typeface="Tahoma"/>
              </a:rPr>
              <a:t>0 </a:t>
            </a:r>
            <a:r>
              <a:rPr sz="1900" spc="-5" dirty="0">
                <a:latin typeface="Tahoma"/>
                <a:cs typeface="Tahoma"/>
              </a:rPr>
              <a:t>–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RR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with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quantum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8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ms</a:t>
            </a:r>
            <a:endParaRPr sz="19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dirty="0">
                <a:latin typeface="Tahoma"/>
                <a:cs typeface="Tahoma"/>
              </a:rPr>
              <a:t>Q</a:t>
            </a:r>
            <a:r>
              <a:rPr sz="1875" baseline="-20000" dirty="0">
                <a:latin typeface="Tahoma"/>
                <a:cs typeface="Tahoma"/>
              </a:rPr>
              <a:t>1</a:t>
            </a:r>
            <a:r>
              <a:rPr sz="1875" spc="300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– RR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time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quantum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16</a:t>
            </a:r>
            <a:r>
              <a:rPr sz="1900" spc="-5" dirty="0">
                <a:latin typeface="Tahoma"/>
                <a:cs typeface="Tahoma"/>
              </a:rPr>
              <a:t> ms</a:t>
            </a:r>
            <a:endParaRPr sz="1900">
              <a:latin typeface="Tahoma"/>
              <a:cs typeface="Tahoma"/>
            </a:endParaRPr>
          </a:p>
          <a:p>
            <a:pPr marL="768985" lvl="1" indent="-287655">
              <a:lnSpc>
                <a:spcPct val="100000"/>
              </a:lnSpc>
              <a:spcBef>
                <a:spcPts val="459"/>
              </a:spcBef>
              <a:buChar char="–"/>
              <a:tabLst>
                <a:tab pos="768985" algn="l"/>
                <a:tab pos="769620" algn="l"/>
              </a:tabLst>
            </a:pPr>
            <a:r>
              <a:rPr sz="1900" dirty="0">
                <a:latin typeface="Tahoma"/>
                <a:cs typeface="Tahoma"/>
              </a:rPr>
              <a:t>Q</a:t>
            </a:r>
            <a:r>
              <a:rPr sz="1875" baseline="-20000" dirty="0">
                <a:latin typeface="Tahoma"/>
                <a:cs typeface="Tahoma"/>
              </a:rPr>
              <a:t>2</a:t>
            </a:r>
            <a:r>
              <a:rPr sz="1875" spc="277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–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FCFS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621" y="4140097"/>
            <a:ext cx="8065770" cy="21494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80365" algn="l"/>
                <a:tab pos="381000" algn="l"/>
              </a:tabLst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Scheduling</a:t>
            </a:r>
            <a:endParaRPr sz="2100">
              <a:latin typeface="Tahoma"/>
              <a:cs typeface="Tahoma"/>
            </a:endParaRPr>
          </a:p>
          <a:p>
            <a:pPr marL="781685" lvl="1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81685" algn="l"/>
                <a:tab pos="782320" algn="l"/>
              </a:tabLst>
            </a:pPr>
            <a:r>
              <a:rPr sz="1900" spc="-5" dirty="0">
                <a:latin typeface="Tahoma"/>
                <a:cs typeface="Tahoma"/>
              </a:rPr>
              <a:t>A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new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enters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5" dirty="0">
                <a:latin typeface="Tahoma"/>
                <a:cs typeface="Tahoma"/>
              </a:rPr>
              <a:t>Q</a:t>
            </a:r>
            <a:r>
              <a:rPr sz="1875" spc="7" baseline="-20000" dirty="0">
                <a:latin typeface="Tahoma"/>
                <a:cs typeface="Tahoma"/>
              </a:rPr>
              <a:t>0</a:t>
            </a:r>
            <a:endParaRPr sz="1875" baseline="-20000">
              <a:latin typeface="Tahoma"/>
              <a:cs typeface="Tahoma"/>
            </a:endParaRPr>
          </a:p>
          <a:p>
            <a:pPr marL="7816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81685" algn="l"/>
                <a:tab pos="782320" algn="l"/>
              </a:tabLst>
            </a:pPr>
            <a:r>
              <a:rPr sz="1900" spc="-10" dirty="0">
                <a:latin typeface="Tahoma"/>
                <a:cs typeface="Tahoma"/>
              </a:rPr>
              <a:t>When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gains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CPU,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receives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8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ms</a:t>
            </a:r>
            <a:endParaRPr sz="1900">
              <a:latin typeface="Tahoma"/>
              <a:cs typeface="Tahoma"/>
            </a:endParaRPr>
          </a:p>
          <a:p>
            <a:pPr marL="7816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81685" algn="l"/>
                <a:tab pos="782320" algn="l"/>
              </a:tabLst>
            </a:pPr>
            <a:r>
              <a:rPr sz="1900" spc="-10" dirty="0">
                <a:latin typeface="Tahoma"/>
                <a:cs typeface="Tahoma"/>
              </a:rPr>
              <a:t>If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it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does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not </a:t>
            </a:r>
            <a:r>
              <a:rPr sz="1900" spc="-5" dirty="0">
                <a:latin typeface="Tahoma"/>
                <a:cs typeface="Tahoma"/>
              </a:rPr>
              <a:t>finish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in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8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ms,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moved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r>
              <a:rPr sz="1900" spc="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Q</a:t>
            </a:r>
            <a:r>
              <a:rPr sz="1875" baseline="-20000" dirty="0">
                <a:latin typeface="Tahoma"/>
                <a:cs typeface="Tahoma"/>
              </a:rPr>
              <a:t>1</a:t>
            </a:r>
            <a:endParaRPr sz="1875" baseline="-20000">
              <a:latin typeface="Tahoma"/>
              <a:cs typeface="Tahoma"/>
            </a:endParaRPr>
          </a:p>
          <a:p>
            <a:pPr marL="781685" lvl="1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81685" algn="l"/>
                <a:tab pos="782320" algn="l"/>
              </a:tabLst>
            </a:pPr>
            <a:r>
              <a:rPr sz="1900" spc="-5" dirty="0">
                <a:latin typeface="Tahoma"/>
                <a:cs typeface="Tahoma"/>
              </a:rPr>
              <a:t>At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5" dirty="0">
                <a:latin typeface="Tahoma"/>
                <a:cs typeface="Tahoma"/>
              </a:rPr>
              <a:t>Q</a:t>
            </a:r>
            <a:r>
              <a:rPr sz="1875" spc="7" baseline="-20000" dirty="0">
                <a:latin typeface="Tahoma"/>
                <a:cs typeface="Tahoma"/>
              </a:rPr>
              <a:t>1</a:t>
            </a:r>
            <a:r>
              <a:rPr sz="1875" spc="307" baseline="-2000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process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16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additional</a:t>
            </a:r>
            <a:r>
              <a:rPr sz="1900" spc="4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ms</a:t>
            </a:r>
            <a:endParaRPr sz="1900">
              <a:latin typeface="Tahoma"/>
              <a:cs typeface="Tahoma"/>
            </a:endParaRPr>
          </a:p>
          <a:p>
            <a:pPr marL="781685" lvl="1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81685" algn="l"/>
                <a:tab pos="782320" algn="l"/>
              </a:tabLst>
            </a:pPr>
            <a:r>
              <a:rPr sz="1900" spc="-10" dirty="0">
                <a:latin typeface="Tahoma"/>
                <a:cs typeface="Tahoma"/>
              </a:rPr>
              <a:t>If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still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does</a:t>
            </a:r>
            <a:r>
              <a:rPr sz="1900" spc="4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not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complete,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it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is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preempted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moved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queue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5" dirty="0">
                <a:latin typeface="Tahoma"/>
                <a:cs typeface="Tahoma"/>
              </a:rPr>
              <a:t>Q</a:t>
            </a:r>
            <a:r>
              <a:rPr sz="1875" spc="7" baseline="-20000" dirty="0">
                <a:latin typeface="Tahoma"/>
                <a:cs typeface="Tahoma"/>
              </a:rPr>
              <a:t>2</a:t>
            </a:r>
            <a:endParaRPr sz="1875" baseline="-20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8424" y="4284924"/>
            <a:ext cx="314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70BF"/>
                </a:solidFill>
                <a:latin typeface="Tahoma"/>
                <a:cs typeface="Tahoma"/>
              </a:rPr>
              <a:t>Starvation </a:t>
            </a:r>
            <a:r>
              <a:rPr sz="1800" dirty="0">
                <a:solidFill>
                  <a:srgbClr val="0070BF"/>
                </a:solidFill>
                <a:latin typeface="Tahoma"/>
                <a:cs typeface="Tahoma"/>
              </a:rPr>
              <a:t>is </a:t>
            </a:r>
            <a:r>
              <a:rPr sz="1800" spc="-10" dirty="0">
                <a:solidFill>
                  <a:srgbClr val="0070BF"/>
                </a:solidFill>
                <a:latin typeface="Tahoma"/>
                <a:cs typeface="Tahoma"/>
              </a:rPr>
              <a:t>still</a:t>
            </a:r>
            <a:r>
              <a:rPr sz="1800" spc="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70BF"/>
                </a:solidFill>
                <a:latin typeface="Tahoma"/>
                <a:cs typeface="Tahoma"/>
              </a:rPr>
              <a:t>possible</a:t>
            </a:r>
            <a:r>
              <a:rPr sz="1800" spc="2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70BF"/>
                </a:solidFill>
                <a:latin typeface="Tahoma"/>
                <a:cs typeface="Tahoma"/>
              </a:rPr>
              <a:t>here!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82" y="807240"/>
            <a:ext cx="8340235" cy="430887"/>
          </a:xfrm>
        </p:spPr>
        <p:txBody>
          <a:bodyPr/>
          <a:lstStyle/>
          <a:p>
            <a:r>
              <a:rPr lang="en-US" dirty="0" smtClean="0"/>
              <a:t>Characteristics of Scheduling policies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81" y="1981200"/>
            <a:ext cx="7094835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79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396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Any</a:t>
            </a:r>
            <a:r>
              <a:rPr spc="-25" dirty="0"/>
              <a:t> </a:t>
            </a:r>
            <a:r>
              <a:rPr spc="-5" dirty="0"/>
              <a:t>Question</a:t>
            </a:r>
            <a:r>
              <a:rPr spc="-20" dirty="0"/>
              <a:t> </a:t>
            </a:r>
            <a:r>
              <a:rPr dirty="0"/>
              <a:t>So</a:t>
            </a:r>
            <a:r>
              <a:rPr spc="-5" dirty="0"/>
              <a:t> Far?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6560" y="1871471"/>
            <a:ext cx="3642360" cy="46786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pc="-5" dirty="0"/>
              <a:t>-</a:t>
            </a:r>
            <a:r>
              <a:rPr spc="-10" dirty="0"/>
              <a:t>S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e</a:t>
            </a:r>
            <a:r>
              <a:rPr spc="-5" dirty="0"/>
              <a:t>d</a:t>
            </a:r>
            <a:r>
              <a:rPr dirty="0"/>
              <a:t>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241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CPU–I/O </a:t>
            </a:r>
            <a:r>
              <a:rPr spc="-10" dirty="0"/>
              <a:t>Burst</a:t>
            </a:r>
            <a:r>
              <a:rPr spc="-25" dirty="0"/>
              <a:t> </a:t>
            </a:r>
            <a:r>
              <a:rPr spc="-5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547597"/>
            <a:ext cx="4993005" cy="25336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execution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consists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of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cycle </a:t>
            </a:r>
            <a:r>
              <a:rPr sz="2100" spc="-5" dirty="0">
                <a:latin typeface="Tahoma"/>
                <a:cs typeface="Tahoma"/>
              </a:rPr>
              <a:t>of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execution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and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Tahoma"/>
                <a:cs typeface="Tahoma"/>
              </a:rPr>
              <a:t>I/O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wait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ahoma"/>
              <a:buChar char="–"/>
            </a:pPr>
            <a:endParaRPr sz="265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may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be</a:t>
            </a:r>
            <a:endParaRPr sz="21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64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CPU-bound</a:t>
            </a:r>
            <a:r>
              <a:rPr sz="1900" spc="3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: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Long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CPU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bursts</a:t>
            </a:r>
            <a:endParaRPr sz="19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  <a:tab pos="2002789" algn="l"/>
              </a:tabLst>
            </a:pPr>
            <a:r>
              <a:rPr sz="1900" spc="-10" dirty="0">
                <a:solidFill>
                  <a:srgbClr val="0070BF"/>
                </a:solidFill>
                <a:latin typeface="Tahoma"/>
                <a:cs typeface="Tahoma"/>
              </a:rPr>
              <a:t>IO-bound	</a:t>
            </a:r>
            <a:r>
              <a:rPr sz="1900" spc="-5" dirty="0">
                <a:latin typeface="Tahoma"/>
                <a:cs typeface="Tahoma"/>
              </a:rPr>
              <a:t>: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Short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CPU</a:t>
            </a:r>
            <a:r>
              <a:rPr sz="1900" spc="-10" dirty="0">
                <a:latin typeface="Tahoma"/>
                <a:cs typeface="Tahoma"/>
              </a:rPr>
              <a:t> bursts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9652" y="1612391"/>
            <a:ext cx="2958465" cy="5078095"/>
            <a:chOff x="6359652" y="1612391"/>
            <a:chExt cx="2958465" cy="5078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939" y="1630680"/>
              <a:ext cx="2921508" cy="50398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59652" y="1612391"/>
              <a:ext cx="2958465" cy="5078095"/>
            </a:xfrm>
            <a:custGeom>
              <a:avLst/>
              <a:gdLst/>
              <a:ahLst/>
              <a:cxnLst/>
              <a:rect l="l" t="t" r="r" b="b"/>
              <a:pathLst>
                <a:path w="2958465" h="5078095">
                  <a:moveTo>
                    <a:pt x="2958084" y="5077968"/>
                  </a:moveTo>
                  <a:lnTo>
                    <a:pt x="0" y="5077968"/>
                  </a:lnTo>
                  <a:lnTo>
                    <a:pt x="0" y="0"/>
                  </a:lnTo>
                  <a:lnTo>
                    <a:pt x="2958084" y="0"/>
                  </a:lnTo>
                  <a:lnTo>
                    <a:pt x="2958084" y="9144"/>
                  </a:ln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5058155"/>
                  </a:lnTo>
                  <a:lnTo>
                    <a:pt x="9144" y="5058155"/>
                  </a:lnTo>
                  <a:lnTo>
                    <a:pt x="18288" y="5068823"/>
                  </a:lnTo>
                  <a:lnTo>
                    <a:pt x="2958084" y="5068823"/>
                  </a:lnTo>
                  <a:lnTo>
                    <a:pt x="2958084" y="5077968"/>
                  </a:lnTo>
                  <a:close/>
                </a:path>
                <a:path w="2958465" h="5078095">
                  <a:moveTo>
                    <a:pt x="18288" y="18288"/>
                  </a:move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close/>
                </a:path>
                <a:path w="2958465" h="5078095">
                  <a:moveTo>
                    <a:pt x="2939796" y="18288"/>
                  </a:moveTo>
                  <a:lnTo>
                    <a:pt x="18288" y="18288"/>
                  </a:lnTo>
                  <a:lnTo>
                    <a:pt x="18288" y="9144"/>
                  </a:lnTo>
                  <a:lnTo>
                    <a:pt x="2939796" y="9144"/>
                  </a:lnTo>
                  <a:lnTo>
                    <a:pt x="2939796" y="18288"/>
                  </a:lnTo>
                  <a:close/>
                </a:path>
                <a:path w="2958465" h="5078095">
                  <a:moveTo>
                    <a:pt x="2939796" y="5068823"/>
                  </a:moveTo>
                  <a:lnTo>
                    <a:pt x="2939796" y="9144"/>
                  </a:lnTo>
                  <a:lnTo>
                    <a:pt x="2948940" y="18288"/>
                  </a:lnTo>
                  <a:lnTo>
                    <a:pt x="2958084" y="18288"/>
                  </a:lnTo>
                  <a:lnTo>
                    <a:pt x="2958084" y="5058155"/>
                  </a:lnTo>
                  <a:lnTo>
                    <a:pt x="2948940" y="5058155"/>
                  </a:lnTo>
                  <a:lnTo>
                    <a:pt x="2939796" y="5068823"/>
                  </a:lnTo>
                  <a:close/>
                </a:path>
                <a:path w="2958465" h="5078095">
                  <a:moveTo>
                    <a:pt x="2958084" y="18288"/>
                  </a:moveTo>
                  <a:lnTo>
                    <a:pt x="2948940" y="18288"/>
                  </a:lnTo>
                  <a:lnTo>
                    <a:pt x="2939796" y="9144"/>
                  </a:lnTo>
                  <a:lnTo>
                    <a:pt x="2958084" y="9144"/>
                  </a:lnTo>
                  <a:lnTo>
                    <a:pt x="2958084" y="18288"/>
                  </a:lnTo>
                  <a:close/>
                </a:path>
                <a:path w="2958465" h="5078095">
                  <a:moveTo>
                    <a:pt x="18288" y="5068823"/>
                  </a:moveTo>
                  <a:lnTo>
                    <a:pt x="9144" y="5058155"/>
                  </a:lnTo>
                  <a:lnTo>
                    <a:pt x="18288" y="5058155"/>
                  </a:lnTo>
                  <a:lnTo>
                    <a:pt x="18288" y="5068823"/>
                  </a:lnTo>
                  <a:close/>
                </a:path>
                <a:path w="2958465" h="5078095">
                  <a:moveTo>
                    <a:pt x="2939796" y="5068823"/>
                  </a:moveTo>
                  <a:lnTo>
                    <a:pt x="18288" y="5068823"/>
                  </a:lnTo>
                  <a:lnTo>
                    <a:pt x="18288" y="5058155"/>
                  </a:lnTo>
                  <a:lnTo>
                    <a:pt x="2939796" y="5058155"/>
                  </a:lnTo>
                  <a:lnTo>
                    <a:pt x="2939796" y="5068823"/>
                  </a:lnTo>
                  <a:close/>
                </a:path>
                <a:path w="2958465" h="5078095">
                  <a:moveTo>
                    <a:pt x="2958084" y="5068823"/>
                  </a:moveTo>
                  <a:lnTo>
                    <a:pt x="2939796" y="5068823"/>
                  </a:lnTo>
                  <a:lnTo>
                    <a:pt x="2948940" y="5058155"/>
                  </a:lnTo>
                  <a:lnTo>
                    <a:pt x="2958084" y="5058155"/>
                  </a:lnTo>
                  <a:lnTo>
                    <a:pt x="2958084" y="5068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12047" y="6871149"/>
            <a:ext cx="104076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3</a:t>
            </a:r>
            <a:r>
              <a:rPr sz="1400" spc="-5" dirty="0">
                <a:latin typeface="Tahoma"/>
                <a:cs typeface="Tahoma"/>
              </a:rPr>
              <a:t>-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uling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5916" y="6871149"/>
            <a:ext cx="17526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79254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Short-Term</a:t>
            </a:r>
            <a:r>
              <a:rPr spc="20" dirty="0"/>
              <a:t> </a:t>
            </a:r>
            <a:r>
              <a:rPr spc="-5" dirty="0"/>
              <a:t>Scheduler:</a:t>
            </a:r>
            <a:r>
              <a:rPr spc="10" dirty="0"/>
              <a:t> </a:t>
            </a:r>
            <a:r>
              <a:rPr spc="-5" dirty="0"/>
              <a:t>Selection</a:t>
            </a:r>
            <a:r>
              <a:rPr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dirty="0"/>
              <a:t>New</a:t>
            </a:r>
            <a:r>
              <a:rPr spc="15" dirty="0"/>
              <a:t> </a:t>
            </a:r>
            <a:r>
              <a:rPr spc="-5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36" y="2906267"/>
            <a:ext cx="7632192" cy="6141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81778" y="3061225"/>
            <a:ext cx="467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N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1829" y="2825035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d</a:t>
            </a:r>
            <a:r>
              <a:rPr sz="1800" dirty="0">
                <a:latin typeface="Tahoma"/>
                <a:cs typeface="Tahoma"/>
              </a:rPr>
              <a:t>mit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1650" y="3061225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unning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4353" y="3061225"/>
            <a:ext cx="64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6078" y="2643652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Dispatch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6078" y="3458930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m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-o</a:t>
            </a:r>
            <a:r>
              <a:rPr sz="1800" dirty="0"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7435" y="5551932"/>
            <a:ext cx="1284732" cy="6156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49207" y="5708424"/>
            <a:ext cx="80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Bl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spc="-5" dirty="0">
                <a:latin typeface="Tahoma"/>
                <a:cs typeface="Tahoma"/>
              </a:rPr>
              <a:t>c</a:t>
            </a:r>
            <a:r>
              <a:rPr sz="1800" spc="-15" dirty="0">
                <a:latin typeface="Tahoma"/>
                <a:cs typeface="Tahoma"/>
              </a:rPr>
              <a:t>k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71900" y="3515867"/>
            <a:ext cx="1812289" cy="2113915"/>
          </a:xfrm>
          <a:custGeom>
            <a:avLst/>
            <a:gdLst/>
            <a:ahLst/>
            <a:cxnLst/>
            <a:rect l="l" t="t" r="r" b="b"/>
            <a:pathLst>
              <a:path w="1812289" h="2113915">
                <a:moveTo>
                  <a:pt x="76200" y="76200"/>
                </a:moveTo>
                <a:lnTo>
                  <a:pt x="63246" y="50292"/>
                </a:lnTo>
                <a:lnTo>
                  <a:pt x="38100" y="0"/>
                </a:lnTo>
                <a:lnTo>
                  <a:pt x="0" y="76200"/>
                </a:lnTo>
                <a:lnTo>
                  <a:pt x="25908" y="58585"/>
                </a:lnTo>
                <a:lnTo>
                  <a:pt x="25908" y="2051304"/>
                </a:lnTo>
                <a:lnTo>
                  <a:pt x="51816" y="2051304"/>
                </a:lnTo>
                <a:lnTo>
                  <a:pt x="51816" y="59626"/>
                </a:lnTo>
                <a:lnTo>
                  <a:pt x="76200" y="76200"/>
                </a:lnTo>
                <a:close/>
              </a:path>
              <a:path w="1812289" h="2113915">
                <a:moveTo>
                  <a:pt x="1812036" y="18300"/>
                </a:moveTo>
                <a:lnTo>
                  <a:pt x="1790700" y="4584"/>
                </a:lnTo>
                <a:lnTo>
                  <a:pt x="533438" y="2057501"/>
                </a:lnTo>
                <a:lnTo>
                  <a:pt x="521195" y="2029980"/>
                </a:lnTo>
                <a:lnTo>
                  <a:pt x="513575" y="2113800"/>
                </a:lnTo>
                <a:lnTo>
                  <a:pt x="572858" y="2077224"/>
                </a:lnTo>
                <a:lnTo>
                  <a:pt x="585203" y="2069604"/>
                </a:lnTo>
                <a:lnTo>
                  <a:pt x="554189" y="2070633"/>
                </a:lnTo>
                <a:lnTo>
                  <a:pt x="1812036" y="18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03328" y="4352008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Event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wait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42660" y="4674107"/>
            <a:ext cx="3025140" cy="1097280"/>
            <a:chOff x="6042660" y="4674107"/>
            <a:chExt cx="3025140" cy="1097280"/>
          </a:xfrm>
        </p:grpSpPr>
        <p:sp>
          <p:nvSpPr>
            <p:cNvPr id="15" name="object 15"/>
            <p:cNvSpPr/>
            <p:nvPr/>
          </p:nvSpPr>
          <p:spPr>
            <a:xfrm>
              <a:off x="6047232" y="4678679"/>
              <a:ext cx="3014980" cy="1088390"/>
            </a:xfrm>
            <a:custGeom>
              <a:avLst/>
              <a:gdLst/>
              <a:ahLst/>
              <a:cxnLst/>
              <a:rect l="l" t="t" r="r" b="b"/>
              <a:pathLst>
                <a:path w="3014979" h="1088389">
                  <a:moveTo>
                    <a:pt x="2833116" y="1088136"/>
                  </a:moveTo>
                  <a:lnTo>
                    <a:pt x="181356" y="1088136"/>
                  </a:lnTo>
                  <a:lnTo>
                    <a:pt x="133526" y="1081687"/>
                  </a:lnTo>
                  <a:lnTo>
                    <a:pt x="90311" y="1063469"/>
                  </a:lnTo>
                  <a:lnTo>
                    <a:pt x="53530" y="1035177"/>
                  </a:lnTo>
                  <a:lnTo>
                    <a:pt x="25004" y="998502"/>
                  </a:lnTo>
                  <a:lnTo>
                    <a:pt x="6554" y="955138"/>
                  </a:lnTo>
                  <a:lnTo>
                    <a:pt x="0" y="906780"/>
                  </a:lnTo>
                  <a:lnTo>
                    <a:pt x="0" y="181356"/>
                  </a:lnTo>
                  <a:lnTo>
                    <a:pt x="6554" y="132997"/>
                  </a:lnTo>
                  <a:lnTo>
                    <a:pt x="25004" y="89633"/>
                  </a:lnTo>
                  <a:lnTo>
                    <a:pt x="53530" y="52959"/>
                  </a:lnTo>
                  <a:lnTo>
                    <a:pt x="90311" y="24666"/>
                  </a:lnTo>
                  <a:lnTo>
                    <a:pt x="133526" y="6448"/>
                  </a:lnTo>
                  <a:lnTo>
                    <a:pt x="181356" y="0"/>
                  </a:lnTo>
                  <a:lnTo>
                    <a:pt x="2833116" y="0"/>
                  </a:lnTo>
                  <a:lnTo>
                    <a:pt x="2881474" y="6448"/>
                  </a:lnTo>
                  <a:lnTo>
                    <a:pt x="2924838" y="24666"/>
                  </a:lnTo>
                  <a:lnTo>
                    <a:pt x="2961513" y="52959"/>
                  </a:lnTo>
                  <a:lnTo>
                    <a:pt x="2989805" y="89633"/>
                  </a:lnTo>
                  <a:lnTo>
                    <a:pt x="3008023" y="132997"/>
                  </a:lnTo>
                  <a:lnTo>
                    <a:pt x="3014472" y="181356"/>
                  </a:lnTo>
                  <a:lnTo>
                    <a:pt x="3014472" y="906780"/>
                  </a:lnTo>
                  <a:lnTo>
                    <a:pt x="3008023" y="955138"/>
                  </a:lnTo>
                  <a:lnTo>
                    <a:pt x="2989805" y="998502"/>
                  </a:lnTo>
                  <a:lnTo>
                    <a:pt x="2961513" y="1035177"/>
                  </a:lnTo>
                  <a:lnTo>
                    <a:pt x="2924838" y="1063469"/>
                  </a:lnTo>
                  <a:lnTo>
                    <a:pt x="2881474" y="1081687"/>
                  </a:lnTo>
                  <a:lnTo>
                    <a:pt x="2833116" y="1088136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42660" y="4674107"/>
              <a:ext cx="3025140" cy="1097280"/>
            </a:xfrm>
            <a:custGeom>
              <a:avLst/>
              <a:gdLst/>
              <a:ahLst/>
              <a:cxnLst/>
              <a:rect l="l" t="t" r="r" b="b"/>
              <a:pathLst>
                <a:path w="3025140" h="1097279">
                  <a:moveTo>
                    <a:pt x="2857500" y="1097280"/>
                  </a:moveTo>
                  <a:lnTo>
                    <a:pt x="167640" y="1097280"/>
                  </a:lnTo>
                  <a:lnTo>
                    <a:pt x="149352" y="1094232"/>
                  </a:lnTo>
                  <a:lnTo>
                    <a:pt x="97536" y="1075944"/>
                  </a:lnTo>
                  <a:lnTo>
                    <a:pt x="54864" y="1043940"/>
                  </a:lnTo>
                  <a:lnTo>
                    <a:pt x="22860" y="999744"/>
                  </a:lnTo>
                  <a:lnTo>
                    <a:pt x="4572" y="949452"/>
                  </a:lnTo>
                  <a:lnTo>
                    <a:pt x="0" y="911352"/>
                  </a:lnTo>
                  <a:lnTo>
                    <a:pt x="0" y="185928"/>
                  </a:lnTo>
                  <a:lnTo>
                    <a:pt x="4572" y="147828"/>
                  </a:lnTo>
                  <a:lnTo>
                    <a:pt x="22860" y="97536"/>
                  </a:lnTo>
                  <a:lnTo>
                    <a:pt x="54864" y="53340"/>
                  </a:lnTo>
                  <a:lnTo>
                    <a:pt x="82296" y="32004"/>
                  </a:lnTo>
                  <a:lnTo>
                    <a:pt x="97536" y="21335"/>
                  </a:lnTo>
                  <a:lnTo>
                    <a:pt x="114300" y="13716"/>
                  </a:lnTo>
                  <a:lnTo>
                    <a:pt x="131064" y="7620"/>
                  </a:lnTo>
                  <a:lnTo>
                    <a:pt x="149352" y="3047"/>
                  </a:lnTo>
                  <a:lnTo>
                    <a:pt x="167640" y="0"/>
                  </a:lnTo>
                  <a:lnTo>
                    <a:pt x="2857500" y="0"/>
                  </a:lnTo>
                  <a:lnTo>
                    <a:pt x="2875788" y="3047"/>
                  </a:lnTo>
                  <a:lnTo>
                    <a:pt x="2894076" y="7620"/>
                  </a:lnTo>
                  <a:lnTo>
                    <a:pt x="2898267" y="9144"/>
                  </a:lnTo>
                  <a:lnTo>
                    <a:pt x="169164" y="9144"/>
                  </a:lnTo>
                  <a:lnTo>
                    <a:pt x="150876" y="12192"/>
                  </a:lnTo>
                  <a:lnTo>
                    <a:pt x="134112" y="16764"/>
                  </a:lnTo>
                  <a:lnTo>
                    <a:pt x="117348" y="22859"/>
                  </a:lnTo>
                  <a:lnTo>
                    <a:pt x="102108" y="30480"/>
                  </a:lnTo>
                  <a:lnTo>
                    <a:pt x="86868" y="39624"/>
                  </a:lnTo>
                  <a:lnTo>
                    <a:pt x="88392" y="39624"/>
                  </a:lnTo>
                  <a:lnTo>
                    <a:pt x="73152" y="48768"/>
                  </a:lnTo>
                  <a:lnTo>
                    <a:pt x="74676" y="48768"/>
                  </a:lnTo>
                  <a:lnTo>
                    <a:pt x="60960" y="60960"/>
                  </a:lnTo>
                  <a:lnTo>
                    <a:pt x="50292" y="73152"/>
                  </a:lnTo>
                  <a:lnTo>
                    <a:pt x="39624" y="86868"/>
                  </a:lnTo>
                  <a:lnTo>
                    <a:pt x="31394" y="100584"/>
                  </a:lnTo>
                  <a:lnTo>
                    <a:pt x="30480" y="100584"/>
                  </a:lnTo>
                  <a:lnTo>
                    <a:pt x="22860" y="117348"/>
                  </a:lnTo>
                  <a:lnTo>
                    <a:pt x="24384" y="117348"/>
                  </a:lnTo>
                  <a:lnTo>
                    <a:pt x="18288" y="132588"/>
                  </a:lnTo>
                  <a:lnTo>
                    <a:pt x="14097" y="149352"/>
                  </a:lnTo>
                  <a:lnTo>
                    <a:pt x="13716" y="149352"/>
                  </a:lnTo>
                  <a:lnTo>
                    <a:pt x="10668" y="167640"/>
                  </a:lnTo>
                  <a:lnTo>
                    <a:pt x="9144" y="185928"/>
                  </a:lnTo>
                  <a:lnTo>
                    <a:pt x="9144" y="911352"/>
                  </a:lnTo>
                  <a:lnTo>
                    <a:pt x="10668" y="929640"/>
                  </a:lnTo>
                  <a:lnTo>
                    <a:pt x="13716" y="947928"/>
                  </a:lnTo>
                  <a:lnTo>
                    <a:pt x="14097" y="947928"/>
                  </a:lnTo>
                  <a:lnTo>
                    <a:pt x="18288" y="964692"/>
                  </a:lnTo>
                  <a:lnTo>
                    <a:pt x="24384" y="979932"/>
                  </a:lnTo>
                  <a:lnTo>
                    <a:pt x="22860" y="979932"/>
                  </a:lnTo>
                  <a:lnTo>
                    <a:pt x="30480" y="996696"/>
                  </a:lnTo>
                  <a:lnTo>
                    <a:pt x="31394" y="996696"/>
                  </a:lnTo>
                  <a:lnTo>
                    <a:pt x="39624" y="1010412"/>
                  </a:lnTo>
                  <a:lnTo>
                    <a:pt x="50292" y="1024128"/>
                  </a:lnTo>
                  <a:lnTo>
                    <a:pt x="60960" y="1036320"/>
                  </a:lnTo>
                  <a:lnTo>
                    <a:pt x="74676" y="1048512"/>
                  </a:lnTo>
                  <a:lnTo>
                    <a:pt x="73152" y="1048512"/>
                  </a:lnTo>
                  <a:lnTo>
                    <a:pt x="88392" y="1057656"/>
                  </a:lnTo>
                  <a:lnTo>
                    <a:pt x="86868" y="1057656"/>
                  </a:lnTo>
                  <a:lnTo>
                    <a:pt x="102108" y="1066800"/>
                  </a:lnTo>
                  <a:lnTo>
                    <a:pt x="117348" y="1074420"/>
                  </a:lnTo>
                  <a:lnTo>
                    <a:pt x="134112" y="1080516"/>
                  </a:lnTo>
                  <a:lnTo>
                    <a:pt x="150876" y="1085088"/>
                  </a:lnTo>
                  <a:lnTo>
                    <a:pt x="169164" y="1088136"/>
                  </a:lnTo>
                  <a:lnTo>
                    <a:pt x="2898266" y="1088136"/>
                  </a:lnTo>
                  <a:lnTo>
                    <a:pt x="2894076" y="1089660"/>
                  </a:lnTo>
                  <a:lnTo>
                    <a:pt x="2875788" y="1094232"/>
                  </a:lnTo>
                  <a:lnTo>
                    <a:pt x="2857500" y="1097280"/>
                  </a:lnTo>
                  <a:close/>
                </a:path>
                <a:path w="3025140" h="1097279">
                  <a:moveTo>
                    <a:pt x="2993135" y="102108"/>
                  </a:moveTo>
                  <a:lnTo>
                    <a:pt x="2983992" y="86868"/>
                  </a:lnTo>
                  <a:lnTo>
                    <a:pt x="2985516" y="86868"/>
                  </a:lnTo>
                  <a:lnTo>
                    <a:pt x="2974848" y="73152"/>
                  </a:lnTo>
                  <a:lnTo>
                    <a:pt x="2950464" y="48768"/>
                  </a:lnTo>
                  <a:lnTo>
                    <a:pt x="2923032" y="30480"/>
                  </a:lnTo>
                  <a:lnTo>
                    <a:pt x="2906268" y="22859"/>
                  </a:lnTo>
                  <a:lnTo>
                    <a:pt x="2907792" y="22859"/>
                  </a:lnTo>
                  <a:lnTo>
                    <a:pt x="2891027" y="16764"/>
                  </a:lnTo>
                  <a:lnTo>
                    <a:pt x="2874264" y="12192"/>
                  </a:lnTo>
                  <a:lnTo>
                    <a:pt x="2855976" y="9144"/>
                  </a:lnTo>
                  <a:lnTo>
                    <a:pt x="2898267" y="9144"/>
                  </a:lnTo>
                  <a:lnTo>
                    <a:pt x="2910840" y="13716"/>
                  </a:lnTo>
                  <a:lnTo>
                    <a:pt x="2927603" y="21335"/>
                  </a:lnTo>
                  <a:lnTo>
                    <a:pt x="2942844" y="32004"/>
                  </a:lnTo>
                  <a:lnTo>
                    <a:pt x="2956560" y="41148"/>
                  </a:lnTo>
                  <a:lnTo>
                    <a:pt x="2993135" y="82296"/>
                  </a:lnTo>
                  <a:lnTo>
                    <a:pt x="3003804" y="100584"/>
                  </a:lnTo>
                  <a:lnTo>
                    <a:pt x="2993135" y="100584"/>
                  </a:lnTo>
                  <a:lnTo>
                    <a:pt x="2993135" y="102108"/>
                  </a:lnTo>
                  <a:close/>
                </a:path>
                <a:path w="3025140" h="1097279">
                  <a:moveTo>
                    <a:pt x="30480" y="102108"/>
                  </a:moveTo>
                  <a:lnTo>
                    <a:pt x="30480" y="100584"/>
                  </a:lnTo>
                  <a:lnTo>
                    <a:pt x="31394" y="100584"/>
                  </a:lnTo>
                  <a:lnTo>
                    <a:pt x="30480" y="102108"/>
                  </a:lnTo>
                  <a:close/>
                </a:path>
                <a:path w="3025140" h="1097279">
                  <a:moveTo>
                    <a:pt x="3011424" y="150876"/>
                  </a:moveTo>
                  <a:lnTo>
                    <a:pt x="3006852" y="132588"/>
                  </a:lnTo>
                  <a:lnTo>
                    <a:pt x="3000756" y="117348"/>
                  </a:lnTo>
                  <a:lnTo>
                    <a:pt x="2993135" y="100584"/>
                  </a:lnTo>
                  <a:lnTo>
                    <a:pt x="3003804" y="100584"/>
                  </a:lnTo>
                  <a:lnTo>
                    <a:pt x="3009900" y="112776"/>
                  </a:lnTo>
                  <a:lnTo>
                    <a:pt x="3015996" y="129540"/>
                  </a:lnTo>
                  <a:lnTo>
                    <a:pt x="3020568" y="147828"/>
                  </a:lnTo>
                  <a:lnTo>
                    <a:pt x="3020822" y="149352"/>
                  </a:lnTo>
                  <a:lnTo>
                    <a:pt x="3011424" y="149352"/>
                  </a:lnTo>
                  <a:lnTo>
                    <a:pt x="3011424" y="150876"/>
                  </a:lnTo>
                  <a:close/>
                </a:path>
                <a:path w="3025140" h="1097279">
                  <a:moveTo>
                    <a:pt x="13716" y="150876"/>
                  </a:moveTo>
                  <a:lnTo>
                    <a:pt x="13716" y="149352"/>
                  </a:lnTo>
                  <a:lnTo>
                    <a:pt x="14097" y="149352"/>
                  </a:lnTo>
                  <a:lnTo>
                    <a:pt x="13716" y="150876"/>
                  </a:lnTo>
                  <a:close/>
                </a:path>
                <a:path w="3025140" h="1097279">
                  <a:moveTo>
                    <a:pt x="3020822" y="947928"/>
                  </a:moveTo>
                  <a:lnTo>
                    <a:pt x="3011424" y="947928"/>
                  </a:lnTo>
                  <a:lnTo>
                    <a:pt x="3014472" y="929640"/>
                  </a:lnTo>
                  <a:lnTo>
                    <a:pt x="3014472" y="167640"/>
                  </a:lnTo>
                  <a:lnTo>
                    <a:pt x="3011424" y="149352"/>
                  </a:lnTo>
                  <a:lnTo>
                    <a:pt x="3020822" y="149352"/>
                  </a:lnTo>
                  <a:lnTo>
                    <a:pt x="3023616" y="166116"/>
                  </a:lnTo>
                  <a:lnTo>
                    <a:pt x="3025140" y="185928"/>
                  </a:lnTo>
                  <a:lnTo>
                    <a:pt x="3025140" y="911352"/>
                  </a:lnTo>
                  <a:lnTo>
                    <a:pt x="3023616" y="931164"/>
                  </a:lnTo>
                  <a:lnTo>
                    <a:pt x="3020822" y="947928"/>
                  </a:lnTo>
                  <a:close/>
                </a:path>
                <a:path w="3025140" h="1097279">
                  <a:moveTo>
                    <a:pt x="14097" y="947928"/>
                  </a:moveTo>
                  <a:lnTo>
                    <a:pt x="13716" y="947928"/>
                  </a:lnTo>
                  <a:lnTo>
                    <a:pt x="13716" y="946403"/>
                  </a:lnTo>
                  <a:lnTo>
                    <a:pt x="14097" y="947928"/>
                  </a:lnTo>
                  <a:close/>
                </a:path>
                <a:path w="3025140" h="1097279">
                  <a:moveTo>
                    <a:pt x="3003804" y="996696"/>
                  </a:moveTo>
                  <a:lnTo>
                    <a:pt x="2993135" y="996696"/>
                  </a:lnTo>
                  <a:lnTo>
                    <a:pt x="3000756" y="979932"/>
                  </a:lnTo>
                  <a:lnTo>
                    <a:pt x="3006852" y="964692"/>
                  </a:lnTo>
                  <a:lnTo>
                    <a:pt x="3011424" y="946403"/>
                  </a:lnTo>
                  <a:lnTo>
                    <a:pt x="3011424" y="947928"/>
                  </a:lnTo>
                  <a:lnTo>
                    <a:pt x="3020822" y="947928"/>
                  </a:lnTo>
                  <a:lnTo>
                    <a:pt x="3020568" y="949452"/>
                  </a:lnTo>
                  <a:lnTo>
                    <a:pt x="3015996" y="967740"/>
                  </a:lnTo>
                  <a:lnTo>
                    <a:pt x="3009900" y="984503"/>
                  </a:lnTo>
                  <a:lnTo>
                    <a:pt x="3003804" y="996696"/>
                  </a:lnTo>
                  <a:close/>
                </a:path>
                <a:path w="3025140" h="1097279">
                  <a:moveTo>
                    <a:pt x="31394" y="996696"/>
                  </a:moveTo>
                  <a:lnTo>
                    <a:pt x="30480" y="996696"/>
                  </a:lnTo>
                  <a:lnTo>
                    <a:pt x="30480" y="995172"/>
                  </a:lnTo>
                  <a:lnTo>
                    <a:pt x="31394" y="996696"/>
                  </a:lnTo>
                  <a:close/>
                </a:path>
                <a:path w="3025140" h="1097279">
                  <a:moveTo>
                    <a:pt x="2898266" y="1088136"/>
                  </a:moveTo>
                  <a:lnTo>
                    <a:pt x="2855976" y="1088136"/>
                  </a:lnTo>
                  <a:lnTo>
                    <a:pt x="2874264" y="1085088"/>
                  </a:lnTo>
                  <a:lnTo>
                    <a:pt x="2891027" y="1080516"/>
                  </a:lnTo>
                  <a:lnTo>
                    <a:pt x="2907792" y="1074420"/>
                  </a:lnTo>
                  <a:lnTo>
                    <a:pt x="2906268" y="1074420"/>
                  </a:lnTo>
                  <a:lnTo>
                    <a:pt x="2923032" y="1066800"/>
                  </a:lnTo>
                  <a:lnTo>
                    <a:pt x="2950464" y="1048512"/>
                  </a:lnTo>
                  <a:lnTo>
                    <a:pt x="2974848" y="1024128"/>
                  </a:lnTo>
                  <a:lnTo>
                    <a:pt x="2985516" y="1010412"/>
                  </a:lnTo>
                  <a:lnTo>
                    <a:pt x="2983992" y="1010412"/>
                  </a:lnTo>
                  <a:lnTo>
                    <a:pt x="2993135" y="995172"/>
                  </a:lnTo>
                  <a:lnTo>
                    <a:pt x="2993135" y="996696"/>
                  </a:lnTo>
                  <a:lnTo>
                    <a:pt x="3003804" y="996696"/>
                  </a:lnTo>
                  <a:lnTo>
                    <a:pt x="3002280" y="999744"/>
                  </a:lnTo>
                  <a:lnTo>
                    <a:pt x="2970276" y="1043940"/>
                  </a:lnTo>
                  <a:lnTo>
                    <a:pt x="2927603" y="1075944"/>
                  </a:lnTo>
                  <a:lnTo>
                    <a:pt x="2910840" y="1083564"/>
                  </a:lnTo>
                  <a:lnTo>
                    <a:pt x="2898266" y="1088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45404" y="4761936"/>
            <a:ext cx="24174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4226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60"/>
                </a:solidFill>
                <a:latin typeface="Tahoma"/>
                <a:cs typeface="Tahoma"/>
              </a:rPr>
              <a:t>1. </a:t>
            </a:r>
            <a:r>
              <a:rPr sz="2000" spc="-20" dirty="0">
                <a:latin typeface="Tahoma"/>
                <a:cs typeface="Tahoma"/>
              </a:rPr>
              <a:t>Wait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I/O, </a:t>
            </a:r>
            <a:r>
              <a:rPr sz="2000" spc="-5" dirty="0">
                <a:latin typeface="Tahoma"/>
                <a:cs typeface="Tahoma"/>
              </a:rPr>
              <a:t> waitpid(),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semaphore</a:t>
            </a:r>
            <a:endParaRPr sz="2000">
              <a:latin typeface="Tahoma"/>
              <a:cs typeface="Tahoma"/>
            </a:endParaRPr>
          </a:p>
          <a:p>
            <a:pPr marL="1001394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37531" y="4858511"/>
            <a:ext cx="1373505" cy="200025"/>
          </a:xfrm>
          <a:custGeom>
            <a:avLst/>
            <a:gdLst/>
            <a:ahLst/>
            <a:cxnLst/>
            <a:rect l="l" t="t" r="r" b="b"/>
            <a:pathLst>
              <a:path w="1373504" h="200025">
                <a:moveTo>
                  <a:pt x="1260347" y="41148"/>
                </a:moveTo>
                <a:lnTo>
                  <a:pt x="1257299" y="13716"/>
                </a:lnTo>
                <a:lnTo>
                  <a:pt x="1370076" y="0"/>
                </a:lnTo>
                <a:lnTo>
                  <a:pt x="1373124" y="28956"/>
                </a:lnTo>
                <a:lnTo>
                  <a:pt x="1260347" y="41148"/>
                </a:lnTo>
                <a:close/>
              </a:path>
              <a:path w="1373504" h="200025">
                <a:moveTo>
                  <a:pt x="1060703" y="64008"/>
                </a:moveTo>
                <a:lnTo>
                  <a:pt x="1057656" y="35052"/>
                </a:lnTo>
                <a:lnTo>
                  <a:pt x="1171956" y="22860"/>
                </a:lnTo>
                <a:lnTo>
                  <a:pt x="1175003" y="50292"/>
                </a:lnTo>
                <a:lnTo>
                  <a:pt x="1060703" y="64008"/>
                </a:lnTo>
                <a:close/>
              </a:path>
              <a:path w="1373504" h="200025">
                <a:moveTo>
                  <a:pt x="862583" y="85344"/>
                </a:moveTo>
                <a:lnTo>
                  <a:pt x="859536" y="57912"/>
                </a:lnTo>
                <a:lnTo>
                  <a:pt x="972312" y="44196"/>
                </a:lnTo>
                <a:lnTo>
                  <a:pt x="975360" y="73152"/>
                </a:lnTo>
                <a:lnTo>
                  <a:pt x="862583" y="85344"/>
                </a:lnTo>
                <a:close/>
              </a:path>
              <a:path w="1373504" h="200025">
                <a:moveTo>
                  <a:pt x="662940" y="108204"/>
                </a:moveTo>
                <a:lnTo>
                  <a:pt x="659892" y="79248"/>
                </a:lnTo>
                <a:lnTo>
                  <a:pt x="774191" y="67056"/>
                </a:lnTo>
                <a:lnTo>
                  <a:pt x="777239" y="94488"/>
                </a:lnTo>
                <a:lnTo>
                  <a:pt x="662940" y="108204"/>
                </a:lnTo>
                <a:close/>
              </a:path>
              <a:path w="1373504" h="200025">
                <a:moveTo>
                  <a:pt x="464819" y="129540"/>
                </a:moveTo>
                <a:lnTo>
                  <a:pt x="461771" y="100584"/>
                </a:lnTo>
                <a:lnTo>
                  <a:pt x="574548" y="88392"/>
                </a:lnTo>
                <a:lnTo>
                  <a:pt x="577596" y="117348"/>
                </a:lnTo>
                <a:lnTo>
                  <a:pt x="464819" y="129540"/>
                </a:lnTo>
                <a:close/>
              </a:path>
              <a:path w="1373504" h="200025">
                <a:moveTo>
                  <a:pt x="265175" y="152400"/>
                </a:moveTo>
                <a:lnTo>
                  <a:pt x="262127" y="123444"/>
                </a:lnTo>
                <a:lnTo>
                  <a:pt x="376427" y="111252"/>
                </a:lnTo>
                <a:lnTo>
                  <a:pt x="379475" y="138684"/>
                </a:lnTo>
                <a:lnTo>
                  <a:pt x="265175" y="152400"/>
                </a:lnTo>
                <a:close/>
              </a:path>
              <a:path w="1373504" h="200025">
                <a:moveTo>
                  <a:pt x="89916" y="199643"/>
                </a:moveTo>
                <a:lnTo>
                  <a:pt x="0" y="167640"/>
                </a:lnTo>
                <a:lnTo>
                  <a:pt x="80771" y="114300"/>
                </a:lnTo>
                <a:lnTo>
                  <a:pt x="83869" y="143206"/>
                </a:lnTo>
                <a:lnTo>
                  <a:pt x="70104" y="144780"/>
                </a:lnTo>
                <a:lnTo>
                  <a:pt x="73151" y="173736"/>
                </a:lnTo>
                <a:lnTo>
                  <a:pt x="87140" y="173736"/>
                </a:lnTo>
                <a:lnTo>
                  <a:pt x="89916" y="199643"/>
                </a:lnTo>
                <a:close/>
              </a:path>
              <a:path w="1373504" h="200025">
                <a:moveTo>
                  <a:pt x="86973" y="172178"/>
                </a:moveTo>
                <a:lnTo>
                  <a:pt x="83869" y="143206"/>
                </a:lnTo>
                <a:lnTo>
                  <a:pt x="176783" y="132588"/>
                </a:lnTo>
                <a:lnTo>
                  <a:pt x="181355" y="161543"/>
                </a:lnTo>
                <a:lnTo>
                  <a:pt x="86973" y="172178"/>
                </a:lnTo>
                <a:close/>
              </a:path>
              <a:path w="1373504" h="200025">
                <a:moveTo>
                  <a:pt x="73151" y="173736"/>
                </a:moveTo>
                <a:lnTo>
                  <a:pt x="70104" y="144780"/>
                </a:lnTo>
                <a:lnTo>
                  <a:pt x="83869" y="143206"/>
                </a:lnTo>
                <a:lnTo>
                  <a:pt x="86973" y="172178"/>
                </a:lnTo>
                <a:lnTo>
                  <a:pt x="73151" y="173736"/>
                </a:lnTo>
                <a:close/>
              </a:path>
              <a:path w="1373504" h="200025">
                <a:moveTo>
                  <a:pt x="87140" y="173736"/>
                </a:moveTo>
                <a:lnTo>
                  <a:pt x="73151" y="173736"/>
                </a:lnTo>
                <a:lnTo>
                  <a:pt x="86973" y="172178"/>
                </a:lnTo>
                <a:lnTo>
                  <a:pt x="87140" y="173736"/>
                </a:lnTo>
                <a:close/>
              </a:path>
            </a:pathLst>
          </a:custGeom>
          <a:solidFill>
            <a:srgbClr val="001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455664" y="1624584"/>
            <a:ext cx="2905125" cy="1146175"/>
            <a:chOff x="6455664" y="1624584"/>
            <a:chExt cx="2905125" cy="1146175"/>
          </a:xfrm>
        </p:grpSpPr>
        <p:sp>
          <p:nvSpPr>
            <p:cNvPr id="20" name="object 20"/>
            <p:cNvSpPr/>
            <p:nvPr/>
          </p:nvSpPr>
          <p:spPr>
            <a:xfrm>
              <a:off x="6460235" y="1629155"/>
              <a:ext cx="2895600" cy="1137285"/>
            </a:xfrm>
            <a:custGeom>
              <a:avLst/>
              <a:gdLst/>
              <a:ahLst/>
              <a:cxnLst/>
              <a:rect l="l" t="t" r="r" b="b"/>
              <a:pathLst>
                <a:path w="2895600" h="1137285">
                  <a:moveTo>
                    <a:pt x="2705100" y="1136904"/>
                  </a:moveTo>
                  <a:lnTo>
                    <a:pt x="188976" y="1136904"/>
                  </a:lnTo>
                  <a:lnTo>
                    <a:pt x="138465" y="1130208"/>
                  </a:lnTo>
                  <a:lnTo>
                    <a:pt x="93246" y="1111278"/>
                  </a:lnTo>
                  <a:lnTo>
                    <a:pt x="55054" y="1081849"/>
                  </a:lnTo>
                  <a:lnTo>
                    <a:pt x="25625" y="1043657"/>
                  </a:lnTo>
                  <a:lnTo>
                    <a:pt x="6695" y="998438"/>
                  </a:lnTo>
                  <a:lnTo>
                    <a:pt x="0" y="947927"/>
                  </a:lnTo>
                  <a:lnTo>
                    <a:pt x="0" y="190500"/>
                  </a:lnTo>
                  <a:lnTo>
                    <a:pt x="6695" y="139876"/>
                  </a:lnTo>
                  <a:lnTo>
                    <a:pt x="25625" y="94375"/>
                  </a:lnTo>
                  <a:lnTo>
                    <a:pt x="55054" y="55816"/>
                  </a:lnTo>
                  <a:lnTo>
                    <a:pt x="93246" y="26020"/>
                  </a:lnTo>
                  <a:lnTo>
                    <a:pt x="138465" y="6808"/>
                  </a:lnTo>
                  <a:lnTo>
                    <a:pt x="188976" y="0"/>
                  </a:lnTo>
                  <a:lnTo>
                    <a:pt x="2705100" y="0"/>
                  </a:lnTo>
                  <a:lnTo>
                    <a:pt x="2748762" y="5034"/>
                  </a:lnTo>
                  <a:lnTo>
                    <a:pt x="2788853" y="19372"/>
                  </a:lnTo>
                  <a:lnTo>
                    <a:pt x="2824225" y="41867"/>
                  </a:lnTo>
                  <a:lnTo>
                    <a:pt x="2853732" y="71374"/>
                  </a:lnTo>
                  <a:lnTo>
                    <a:pt x="2876227" y="106746"/>
                  </a:lnTo>
                  <a:lnTo>
                    <a:pt x="2890566" y="146837"/>
                  </a:lnTo>
                  <a:lnTo>
                    <a:pt x="2895600" y="190500"/>
                  </a:lnTo>
                  <a:lnTo>
                    <a:pt x="2895600" y="947927"/>
                  </a:lnTo>
                  <a:lnTo>
                    <a:pt x="2888791" y="998438"/>
                  </a:lnTo>
                  <a:lnTo>
                    <a:pt x="2869579" y="1043657"/>
                  </a:lnTo>
                  <a:lnTo>
                    <a:pt x="2839783" y="1081849"/>
                  </a:lnTo>
                  <a:lnTo>
                    <a:pt x="2801225" y="1111278"/>
                  </a:lnTo>
                  <a:lnTo>
                    <a:pt x="2755723" y="1130208"/>
                  </a:lnTo>
                  <a:lnTo>
                    <a:pt x="2705100" y="1136904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55664" y="1624584"/>
              <a:ext cx="2905125" cy="1146175"/>
            </a:xfrm>
            <a:custGeom>
              <a:avLst/>
              <a:gdLst/>
              <a:ahLst/>
              <a:cxnLst/>
              <a:rect l="l" t="t" r="r" b="b"/>
              <a:pathLst>
                <a:path w="2905125" h="1146175">
                  <a:moveTo>
                    <a:pt x="2729484" y="1146048"/>
                  </a:moveTo>
                  <a:lnTo>
                    <a:pt x="173736" y="1146048"/>
                  </a:lnTo>
                  <a:lnTo>
                    <a:pt x="153924" y="1143000"/>
                  </a:lnTo>
                  <a:lnTo>
                    <a:pt x="117348" y="1130808"/>
                  </a:lnTo>
                  <a:lnTo>
                    <a:pt x="70104" y="1101852"/>
                  </a:lnTo>
                  <a:lnTo>
                    <a:pt x="32004" y="1060704"/>
                  </a:lnTo>
                  <a:lnTo>
                    <a:pt x="7620" y="1010412"/>
                  </a:lnTo>
                  <a:lnTo>
                    <a:pt x="0" y="972312"/>
                  </a:lnTo>
                  <a:lnTo>
                    <a:pt x="0" y="175260"/>
                  </a:lnTo>
                  <a:lnTo>
                    <a:pt x="7620" y="137160"/>
                  </a:lnTo>
                  <a:lnTo>
                    <a:pt x="22860" y="102108"/>
                  </a:lnTo>
                  <a:lnTo>
                    <a:pt x="44196" y="70104"/>
                  </a:lnTo>
                  <a:lnTo>
                    <a:pt x="100584" y="22860"/>
                  </a:lnTo>
                  <a:lnTo>
                    <a:pt x="153924" y="4572"/>
                  </a:lnTo>
                  <a:lnTo>
                    <a:pt x="193548" y="0"/>
                  </a:lnTo>
                  <a:lnTo>
                    <a:pt x="2711196" y="0"/>
                  </a:lnTo>
                  <a:lnTo>
                    <a:pt x="2729484" y="1524"/>
                  </a:lnTo>
                  <a:lnTo>
                    <a:pt x="2749296" y="4572"/>
                  </a:lnTo>
                  <a:lnTo>
                    <a:pt x="2767584" y="9143"/>
                  </a:lnTo>
                  <a:lnTo>
                    <a:pt x="193548" y="9143"/>
                  </a:lnTo>
                  <a:lnTo>
                    <a:pt x="175260" y="10667"/>
                  </a:lnTo>
                  <a:lnTo>
                    <a:pt x="121920" y="24384"/>
                  </a:lnTo>
                  <a:lnTo>
                    <a:pt x="76200" y="51816"/>
                  </a:lnTo>
                  <a:lnTo>
                    <a:pt x="50292" y="77724"/>
                  </a:lnTo>
                  <a:lnTo>
                    <a:pt x="50749" y="77724"/>
                  </a:lnTo>
                  <a:lnTo>
                    <a:pt x="30480" y="106680"/>
                  </a:lnTo>
                  <a:lnTo>
                    <a:pt x="32004" y="106680"/>
                  </a:lnTo>
                  <a:lnTo>
                    <a:pt x="22860" y="121920"/>
                  </a:lnTo>
                  <a:lnTo>
                    <a:pt x="17272" y="138684"/>
                  </a:lnTo>
                  <a:lnTo>
                    <a:pt x="16764" y="138684"/>
                  </a:lnTo>
                  <a:lnTo>
                    <a:pt x="12192" y="156972"/>
                  </a:lnTo>
                  <a:lnTo>
                    <a:pt x="9144" y="175260"/>
                  </a:lnTo>
                  <a:lnTo>
                    <a:pt x="9144" y="972312"/>
                  </a:lnTo>
                  <a:lnTo>
                    <a:pt x="9378" y="972312"/>
                  </a:lnTo>
                  <a:lnTo>
                    <a:pt x="12192" y="990600"/>
                  </a:lnTo>
                  <a:lnTo>
                    <a:pt x="12573" y="990600"/>
                  </a:lnTo>
                  <a:lnTo>
                    <a:pt x="16764" y="1007364"/>
                  </a:lnTo>
                  <a:lnTo>
                    <a:pt x="22860" y="1024128"/>
                  </a:lnTo>
                  <a:lnTo>
                    <a:pt x="32004" y="1040892"/>
                  </a:lnTo>
                  <a:lnTo>
                    <a:pt x="30480" y="1040892"/>
                  </a:lnTo>
                  <a:lnTo>
                    <a:pt x="41148" y="1056132"/>
                  </a:lnTo>
                  <a:lnTo>
                    <a:pt x="51816" y="1069848"/>
                  </a:lnTo>
                  <a:lnTo>
                    <a:pt x="50292" y="1069848"/>
                  </a:lnTo>
                  <a:lnTo>
                    <a:pt x="62484" y="1083564"/>
                  </a:lnTo>
                  <a:lnTo>
                    <a:pt x="76200" y="1095756"/>
                  </a:lnTo>
                  <a:lnTo>
                    <a:pt x="77914" y="1095756"/>
                  </a:lnTo>
                  <a:lnTo>
                    <a:pt x="89916" y="1106423"/>
                  </a:lnTo>
                  <a:lnTo>
                    <a:pt x="92093" y="1106423"/>
                  </a:lnTo>
                  <a:lnTo>
                    <a:pt x="105156" y="1115568"/>
                  </a:lnTo>
                  <a:lnTo>
                    <a:pt x="121920" y="1123188"/>
                  </a:lnTo>
                  <a:lnTo>
                    <a:pt x="138684" y="1129284"/>
                  </a:lnTo>
                  <a:lnTo>
                    <a:pt x="156972" y="1133856"/>
                  </a:lnTo>
                  <a:lnTo>
                    <a:pt x="175260" y="1136904"/>
                  </a:lnTo>
                  <a:lnTo>
                    <a:pt x="2771241" y="1136904"/>
                  </a:lnTo>
                  <a:lnTo>
                    <a:pt x="2767584" y="1138428"/>
                  </a:lnTo>
                  <a:lnTo>
                    <a:pt x="2749296" y="1143000"/>
                  </a:lnTo>
                  <a:lnTo>
                    <a:pt x="2729484" y="1146048"/>
                  </a:lnTo>
                  <a:close/>
                </a:path>
                <a:path w="2905125" h="1146175">
                  <a:moveTo>
                    <a:pt x="2852927" y="77724"/>
                  </a:moveTo>
                  <a:lnTo>
                    <a:pt x="2840735" y="64008"/>
                  </a:lnTo>
                  <a:lnTo>
                    <a:pt x="2827019" y="51816"/>
                  </a:lnTo>
                  <a:lnTo>
                    <a:pt x="2828543" y="51816"/>
                  </a:lnTo>
                  <a:lnTo>
                    <a:pt x="2813303" y="41148"/>
                  </a:lnTo>
                  <a:lnTo>
                    <a:pt x="2798064" y="32004"/>
                  </a:lnTo>
                  <a:lnTo>
                    <a:pt x="2781300" y="24384"/>
                  </a:lnTo>
                  <a:lnTo>
                    <a:pt x="2782824" y="24384"/>
                  </a:lnTo>
                  <a:lnTo>
                    <a:pt x="2764535" y="18288"/>
                  </a:lnTo>
                  <a:lnTo>
                    <a:pt x="2766060" y="18288"/>
                  </a:lnTo>
                  <a:lnTo>
                    <a:pt x="2747772" y="13716"/>
                  </a:lnTo>
                  <a:lnTo>
                    <a:pt x="2729484" y="10667"/>
                  </a:lnTo>
                  <a:lnTo>
                    <a:pt x="2709672" y="9143"/>
                  </a:lnTo>
                  <a:lnTo>
                    <a:pt x="2767584" y="9143"/>
                  </a:lnTo>
                  <a:lnTo>
                    <a:pt x="2819400" y="33528"/>
                  </a:lnTo>
                  <a:lnTo>
                    <a:pt x="2860548" y="70104"/>
                  </a:lnTo>
                  <a:lnTo>
                    <a:pt x="2864815" y="76200"/>
                  </a:lnTo>
                  <a:lnTo>
                    <a:pt x="2852927" y="76200"/>
                  </a:lnTo>
                  <a:lnTo>
                    <a:pt x="2852927" y="77724"/>
                  </a:lnTo>
                  <a:close/>
                </a:path>
                <a:path w="2905125" h="1146175">
                  <a:moveTo>
                    <a:pt x="50749" y="77724"/>
                  </a:moveTo>
                  <a:lnTo>
                    <a:pt x="50292" y="77724"/>
                  </a:lnTo>
                  <a:lnTo>
                    <a:pt x="51816" y="76200"/>
                  </a:lnTo>
                  <a:lnTo>
                    <a:pt x="50749" y="77724"/>
                  </a:lnTo>
                  <a:close/>
                </a:path>
                <a:path w="2905125" h="1146175">
                  <a:moveTo>
                    <a:pt x="2886456" y="140208"/>
                  </a:moveTo>
                  <a:lnTo>
                    <a:pt x="2880360" y="121920"/>
                  </a:lnTo>
                  <a:lnTo>
                    <a:pt x="2872740" y="106680"/>
                  </a:lnTo>
                  <a:lnTo>
                    <a:pt x="2863596" y="91440"/>
                  </a:lnTo>
                  <a:lnTo>
                    <a:pt x="2852927" y="76200"/>
                  </a:lnTo>
                  <a:lnTo>
                    <a:pt x="2864815" y="76200"/>
                  </a:lnTo>
                  <a:lnTo>
                    <a:pt x="2871216" y="85344"/>
                  </a:lnTo>
                  <a:lnTo>
                    <a:pt x="2889503" y="118872"/>
                  </a:lnTo>
                  <a:lnTo>
                    <a:pt x="2895600" y="137160"/>
                  </a:lnTo>
                  <a:lnTo>
                    <a:pt x="2895981" y="138684"/>
                  </a:lnTo>
                  <a:lnTo>
                    <a:pt x="2886456" y="138684"/>
                  </a:lnTo>
                  <a:lnTo>
                    <a:pt x="2886456" y="140208"/>
                  </a:lnTo>
                  <a:close/>
                </a:path>
                <a:path w="2905125" h="1146175">
                  <a:moveTo>
                    <a:pt x="16764" y="140208"/>
                  </a:moveTo>
                  <a:lnTo>
                    <a:pt x="16764" y="138684"/>
                  </a:lnTo>
                  <a:lnTo>
                    <a:pt x="17272" y="138684"/>
                  </a:lnTo>
                  <a:lnTo>
                    <a:pt x="16764" y="140208"/>
                  </a:lnTo>
                  <a:close/>
                </a:path>
                <a:path w="2905125" h="1146175">
                  <a:moveTo>
                    <a:pt x="2903219" y="972312"/>
                  </a:moveTo>
                  <a:lnTo>
                    <a:pt x="2894076" y="972312"/>
                  </a:lnTo>
                  <a:lnTo>
                    <a:pt x="2895600" y="952500"/>
                  </a:lnTo>
                  <a:lnTo>
                    <a:pt x="2895482" y="193548"/>
                  </a:lnTo>
                  <a:lnTo>
                    <a:pt x="2894076" y="175260"/>
                  </a:lnTo>
                  <a:lnTo>
                    <a:pt x="2891027" y="156972"/>
                  </a:lnTo>
                  <a:lnTo>
                    <a:pt x="2886456" y="138684"/>
                  </a:lnTo>
                  <a:lnTo>
                    <a:pt x="2895981" y="138684"/>
                  </a:lnTo>
                  <a:lnTo>
                    <a:pt x="2900172" y="155448"/>
                  </a:lnTo>
                  <a:lnTo>
                    <a:pt x="2903219" y="175260"/>
                  </a:lnTo>
                  <a:lnTo>
                    <a:pt x="2904744" y="193548"/>
                  </a:lnTo>
                  <a:lnTo>
                    <a:pt x="2904744" y="952500"/>
                  </a:lnTo>
                  <a:lnTo>
                    <a:pt x="2903219" y="972312"/>
                  </a:lnTo>
                  <a:close/>
                </a:path>
                <a:path w="2905125" h="1146175">
                  <a:moveTo>
                    <a:pt x="9378" y="972312"/>
                  </a:moveTo>
                  <a:lnTo>
                    <a:pt x="9144" y="972312"/>
                  </a:lnTo>
                  <a:lnTo>
                    <a:pt x="9144" y="970788"/>
                  </a:lnTo>
                  <a:lnTo>
                    <a:pt x="9378" y="972312"/>
                  </a:lnTo>
                  <a:close/>
                </a:path>
                <a:path w="2905125" h="1146175">
                  <a:moveTo>
                    <a:pt x="2900406" y="990600"/>
                  </a:moveTo>
                  <a:lnTo>
                    <a:pt x="2891027" y="990600"/>
                  </a:lnTo>
                  <a:lnTo>
                    <a:pt x="2894076" y="970788"/>
                  </a:lnTo>
                  <a:lnTo>
                    <a:pt x="2894076" y="972312"/>
                  </a:lnTo>
                  <a:lnTo>
                    <a:pt x="2903219" y="972312"/>
                  </a:lnTo>
                  <a:lnTo>
                    <a:pt x="2900406" y="990600"/>
                  </a:lnTo>
                  <a:close/>
                </a:path>
                <a:path w="2905125" h="1146175">
                  <a:moveTo>
                    <a:pt x="12573" y="990600"/>
                  </a:moveTo>
                  <a:lnTo>
                    <a:pt x="12192" y="990600"/>
                  </a:lnTo>
                  <a:lnTo>
                    <a:pt x="12192" y="989076"/>
                  </a:lnTo>
                  <a:lnTo>
                    <a:pt x="12573" y="990600"/>
                  </a:lnTo>
                  <a:close/>
                </a:path>
                <a:path w="2905125" h="1146175">
                  <a:moveTo>
                    <a:pt x="2840736" y="1095756"/>
                  </a:moveTo>
                  <a:lnTo>
                    <a:pt x="2827019" y="1095756"/>
                  </a:lnTo>
                  <a:lnTo>
                    <a:pt x="2840735" y="1083564"/>
                  </a:lnTo>
                  <a:lnTo>
                    <a:pt x="2852927" y="1069848"/>
                  </a:lnTo>
                  <a:lnTo>
                    <a:pt x="2880360" y="1024128"/>
                  </a:lnTo>
                  <a:lnTo>
                    <a:pt x="2891027" y="989076"/>
                  </a:lnTo>
                  <a:lnTo>
                    <a:pt x="2891027" y="990600"/>
                  </a:lnTo>
                  <a:lnTo>
                    <a:pt x="2900406" y="990600"/>
                  </a:lnTo>
                  <a:lnTo>
                    <a:pt x="2900172" y="992123"/>
                  </a:lnTo>
                  <a:lnTo>
                    <a:pt x="2889503" y="1028700"/>
                  </a:lnTo>
                  <a:lnTo>
                    <a:pt x="2860548" y="1075944"/>
                  </a:lnTo>
                  <a:lnTo>
                    <a:pt x="2848356" y="1089660"/>
                  </a:lnTo>
                  <a:lnTo>
                    <a:pt x="2840736" y="1095756"/>
                  </a:lnTo>
                  <a:close/>
                </a:path>
                <a:path w="2905125" h="1146175">
                  <a:moveTo>
                    <a:pt x="77914" y="1095756"/>
                  </a:moveTo>
                  <a:lnTo>
                    <a:pt x="76200" y="1095756"/>
                  </a:lnTo>
                  <a:lnTo>
                    <a:pt x="76200" y="1094232"/>
                  </a:lnTo>
                  <a:lnTo>
                    <a:pt x="77914" y="1095756"/>
                  </a:lnTo>
                  <a:close/>
                </a:path>
                <a:path w="2905125" h="1146175">
                  <a:moveTo>
                    <a:pt x="2827972" y="1106423"/>
                  </a:moveTo>
                  <a:lnTo>
                    <a:pt x="2813303" y="1106423"/>
                  </a:lnTo>
                  <a:lnTo>
                    <a:pt x="2828543" y="1094232"/>
                  </a:lnTo>
                  <a:lnTo>
                    <a:pt x="2827019" y="1095756"/>
                  </a:lnTo>
                  <a:lnTo>
                    <a:pt x="2840736" y="1095756"/>
                  </a:lnTo>
                  <a:lnTo>
                    <a:pt x="2833116" y="1101852"/>
                  </a:lnTo>
                  <a:lnTo>
                    <a:pt x="2827972" y="1106423"/>
                  </a:lnTo>
                  <a:close/>
                </a:path>
                <a:path w="2905125" h="1146175">
                  <a:moveTo>
                    <a:pt x="92093" y="1106423"/>
                  </a:moveTo>
                  <a:lnTo>
                    <a:pt x="89916" y="1106423"/>
                  </a:lnTo>
                  <a:lnTo>
                    <a:pt x="89916" y="1104900"/>
                  </a:lnTo>
                  <a:lnTo>
                    <a:pt x="92093" y="1106423"/>
                  </a:lnTo>
                  <a:close/>
                </a:path>
                <a:path w="2905125" h="1146175">
                  <a:moveTo>
                    <a:pt x="2771241" y="1136904"/>
                  </a:moveTo>
                  <a:lnTo>
                    <a:pt x="2729484" y="1136904"/>
                  </a:lnTo>
                  <a:lnTo>
                    <a:pt x="2747772" y="1133856"/>
                  </a:lnTo>
                  <a:lnTo>
                    <a:pt x="2766060" y="1129284"/>
                  </a:lnTo>
                  <a:lnTo>
                    <a:pt x="2764535" y="1129284"/>
                  </a:lnTo>
                  <a:lnTo>
                    <a:pt x="2782824" y="1123188"/>
                  </a:lnTo>
                  <a:lnTo>
                    <a:pt x="2781300" y="1123188"/>
                  </a:lnTo>
                  <a:lnTo>
                    <a:pt x="2798064" y="1115568"/>
                  </a:lnTo>
                  <a:lnTo>
                    <a:pt x="2813303" y="1104900"/>
                  </a:lnTo>
                  <a:lnTo>
                    <a:pt x="2813303" y="1106423"/>
                  </a:lnTo>
                  <a:lnTo>
                    <a:pt x="2827972" y="1106423"/>
                  </a:lnTo>
                  <a:lnTo>
                    <a:pt x="2819400" y="1114044"/>
                  </a:lnTo>
                  <a:lnTo>
                    <a:pt x="2802635" y="1123188"/>
                  </a:lnTo>
                  <a:lnTo>
                    <a:pt x="2785872" y="1130808"/>
                  </a:lnTo>
                  <a:lnTo>
                    <a:pt x="2771241" y="1136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08522" y="1715544"/>
            <a:ext cx="2665730" cy="1645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240" marR="5080" indent="16764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60"/>
                </a:solidFill>
                <a:latin typeface="Tahoma"/>
                <a:cs typeface="Tahoma"/>
              </a:rPr>
              <a:t>2. </a:t>
            </a:r>
            <a:r>
              <a:rPr sz="2000" spc="-5" dirty="0">
                <a:latin typeface="Tahoma"/>
                <a:cs typeface="Tahoma"/>
              </a:rPr>
              <a:t>Interrupt occurs,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move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from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Running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to</a:t>
            </a:r>
            <a:endParaRPr sz="2000">
              <a:latin typeface="Tahoma"/>
              <a:cs typeface="Tahoma"/>
            </a:endParaRPr>
          </a:p>
          <a:p>
            <a:pPr marL="1053465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Ready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latin typeface="Tahoma"/>
                <a:cs typeface="Tahoma"/>
              </a:rPr>
              <a:t>Release</a:t>
            </a:r>
            <a:endParaRPr sz="1800">
              <a:latin typeface="Tahoma"/>
              <a:cs typeface="Tahoma"/>
            </a:endParaRPr>
          </a:p>
          <a:p>
            <a:pPr marL="1269365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Tahoma"/>
                <a:cs typeface="Tahoma"/>
              </a:rPr>
              <a:t>Exit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70560" y="2497835"/>
            <a:ext cx="5724525" cy="3007360"/>
            <a:chOff x="670560" y="2497835"/>
            <a:chExt cx="5724525" cy="3007360"/>
          </a:xfrm>
        </p:grpSpPr>
        <p:sp>
          <p:nvSpPr>
            <p:cNvPr id="24" name="object 24"/>
            <p:cNvSpPr/>
            <p:nvPr/>
          </p:nvSpPr>
          <p:spPr>
            <a:xfrm>
              <a:off x="4942332" y="2497835"/>
              <a:ext cx="1452880" cy="558165"/>
            </a:xfrm>
            <a:custGeom>
              <a:avLst/>
              <a:gdLst/>
              <a:ahLst/>
              <a:cxnLst/>
              <a:rect l="l" t="t" r="r" b="b"/>
              <a:pathLst>
                <a:path w="1452879" h="558164">
                  <a:moveTo>
                    <a:pt x="1345692" y="65532"/>
                  </a:moveTo>
                  <a:lnTo>
                    <a:pt x="1336548" y="39624"/>
                  </a:lnTo>
                  <a:lnTo>
                    <a:pt x="1443228" y="0"/>
                  </a:lnTo>
                  <a:lnTo>
                    <a:pt x="1452372" y="25908"/>
                  </a:lnTo>
                  <a:lnTo>
                    <a:pt x="1345692" y="65532"/>
                  </a:lnTo>
                  <a:close/>
                </a:path>
                <a:path w="1452879" h="558164">
                  <a:moveTo>
                    <a:pt x="1158240" y="135636"/>
                  </a:moveTo>
                  <a:lnTo>
                    <a:pt x="1147572" y="108204"/>
                  </a:lnTo>
                  <a:lnTo>
                    <a:pt x="1255776" y="68580"/>
                  </a:lnTo>
                  <a:lnTo>
                    <a:pt x="1264920" y="96012"/>
                  </a:lnTo>
                  <a:lnTo>
                    <a:pt x="1158240" y="135636"/>
                  </a:lnTo>
                  <a:close/>
                </a:path>
                <a:path w="1452879" h="558164">
                  <a:moveTo>
                    <a:pt x="970788" y="204216"/>
                  </a:moveTo>
                  <a:lnTo>
                    <a:pt x="960120" y="176783"/>
                  </a:lnTo>
                  <a:lnTo>
                    <a:pt x="1068324" y="138684"/>
                  </a:lnTo>
                  <a:lnTo>
                    <a:pt x="1077468" y="164592"/>
                  </a:lnTo>
                  <a:lnTo>
                    <a:pt x="970788" y="204216"/>
                  </a:lnTo>
                  <a:close/>
                </a:path>
                <a:path w="1452879" h="558164">
                  <a:moveTo>
                    <a:pt x="783336" y="272795"/>
                  </a:moveTo>
                  <a:lnTo>
                    <a:pt x="772668" y="246888"/>
                  </a:lnTo>
                  <a:lnTo>
                    <a:pt x="879348" y="207264"/>
                  </a:lnTo>
                  <a:lnTo>
                    <a:pt x="890016" y="233172"/>
                  </a:lnTo>
                  <a:lnTo>
                    <a:pt x="783336" y="272795"/>
                  </a:lnTo>
                  <a:close/>
                </a:path>
                <a:path w="1452879" h="558164">
                  <a:moveTo>
                    <a:pt x="594360" y="342900"/>
                  </a:moveTo>
                  <a:lnTo>
                    <a:pt x="585216" y="315467"/>
                  </a:lnTo>
                  <a:lnTo>
                    <a:pt x="691896" y="275843"/>
                  </a:lnTo>
                  <a:lnTo>
                    <a:pt x="702564" y="303276"/>
                  </a:lnTo>
                  <a:lnTo>
                    <a:pt x="594360" y="342900"/>
                  </a:lnTo>
                  <a:close/>
                </a:path>
                <a:path w="1452879" h="558164">
                  <a:moveTo>
                    <a:pt x="406908" y="411480"/>
                  </a:moveTo>
                  <a:lnTo>
                    <a:pt x="397764" y="385572"/>
                  </a:lnTo>
                  <a:lnTo>
                    <a:pt x="504444" y="345948"/>
                  </a:lnTo>
                  <a:lnTo>
                    <a:pt x="515112" y="371856"/>
                  </a:lnTo>
                  <a:lnTo>
                    <a:pt x="406908" y="411480"/>
                  </a:lnTo>
                  <a:close/>
                </a:path>
                <a:path w="1452879" h="558164">
                  <a:moveTo>
                    <a:pt x="219456" y="481584"/>
                  </a:moveTo>
                  <a:lnTo>
                    <a:pt x="210312" y="454152"/>
                  </a:lnTo>
                  <a:lnTo>
                    <a:pt x="316992" y="414528"/>
                  </a:lnTo>
                  <a:lnTo>
                    <a:pt x="326136" y="441960"/>
                  </a:lnTo>
                  <a:lnTo>
                    <a:pt x="219456" y="481584"/>
                  </a:lnTo>
                  <a:close/>
                </a:path>
                <a:path w="1452879" h="558164">
                  <a:moveTo>
                    <a:pt x="96012" y="557784"/>
                  </a:moveTo>
                  <a:lnTo>
                    <a:pt x="0" y="547116"/>
                  </a:lnTo>
                  <a:lnTo>
                    <a:pt x="65532" y="477012"/>
                  </a:lnTo>
                  <a:lnTo>
                    <a:pt x="75684" y="503915"/>
                  </a:lnTo>
                  <a:lnTo>
                    <a:pt x="62483" y="509016"/>
                  </a:lnTo>
                  <a:lnTo>
                    <a:pt x="71628" y="534924"/>
                  </a:lnTo>
                  <a:lnTo>
                    <a:pt x="87385" y="534924"/>
                  </a:lnTo>
                  <a:lnTo>
                    <a:pt x="96012" y="557784"/>
                  </a:lnTo>
                  <a:close/>
                </a:path>
                <a:path w="1452879" h="558164">
                  <a:moveTo>
                    <a:pt x="85484" y="529885"/>
                  </a:moveTo>
                  <a:lnTo>
                    <a:pt x="75684" y="503915"/>
                  </a:lnTo>
                  <a:lnTo>
                    <a:pt x="129540" y="483108"/>
                  </a:lnTo>
                  <a:lnTo>
                    <a:pt x="138683" y="510539"/>
                  </a:lnTo>
                  <a:lnTo>
                    <a:pt x="85484" y="529885"/>
                  </a:lnTo>
                  <a:close/>
                </a:path>
                <a:path w="1452879" h="558164">
                  <a:moveTo>
                    <a:pt x="71628" y="534924"/>
                  </a:moveTo>
                  <a:lnTo>
                    <a:pt x="62483" y="509016"/>
                  </a:lnTo>
                  <a:lnTo>
                    <a:pt x="75684" y="503915"/>
                  </a:lnTo>
                  <a:lnTo>
                    <a:pt x="85484" y="529885"/>
                  </a:lnTo>
                  <a:lnTo>
                    <a:pt x="71628" y="534924"/>
                  </a:lnTo>
                  <a:close/>
                </a:path>
                <a:path w="1452879" h="558164">
                  <a:moveTo>
                    <a:pt x="87385" y="534924"/>
                  </a:moveTo>
                  <a:lnTo>
                    <a:pt x="71628" y="534924"/>
                  </a:lnTo>
                  <a:lnTo>
                    <a:pt x="85484" y="529885"/>
                  </a:lnTo>
                  <a:lnTo>
                    <a:pt x="87385" y="534924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5131" y="4418076"/>
              <a:ext cx="2895600" cy="1082040"/>
            </a:xfrm>
            <a:custGeom>
              <a:avLst/>
              <a:gdLst/>
              <a:ahLst/>
              <a:cxnLst/>
              <a:rect l="l" t="t" r="r" b="b"/>
              <a:pathLst>
                <a:path w="2895600" h="1082039">
                  <a:moveTo>
                    <a:pt x="2715768" y="1075944"/>
                  </a:moveTo>
                  <a:lnTo>
                    <a:pt x="179831" y="1075944"/>
                  </a:lnTo>
                  <a:lnTo>
                    <a:pt x="132115" y="1069615"/>
                  </a:lnTo>
                  <a:lnTo>
                    <a:pt x="89182" y="1051729"/>
                  </a:lnTo>
                  <a:lnTo>
                    <a:pt x="52768" y="1023937"/>
                  </a:lnTo>
                  <a:lnTo>
                    <a:pt x="24609" y="987890"/>
                  </a:lnTo>
                  <a:lnTo>
                    <a:pt x="6441" y="945239"/>
                  </a:lnTo>
                  <a:lnTo>
                    <a:pt x="0" y="897636"/>
                  </a:lnTo>
                  <a:lnTo>
                    <a:pt x="0" y="179831"/>
                  </a:lnTo>
                  <a:lnTo>
                    <a:pt x="6441" y="132115"/>
                  </a:lnTo>
                  <a:lnTo>
                    <a:pt x="24609" y="89182"/>
                  </a:lnTo>
                  <a:lnTo>
                    <a:pt x="52768" y="52768"/>
                  </a:lnTo>
                  <a:lnTo>
                    <a:pt x="89182" y="24609"/>
                  </a:lnTo>
                  <a:lnTo>
                    <a:pt x="132115" y="6441"/>
                  </a:lnTo>
                  <a:lnTo>
                    <a:pt x="179831" y="0"/>
                  </a:lnTo>
                  <a:lnTo>
                    <a:pt x="2715768" y="0"/>
                  </a:lnTo>
                  <a:lnTo>
                    <a:pt x="2763484" y="6441"/>
                  </a:lnTo>
                  <a:lnTo>
                    <a:pt x="2806417" y="24609"/>
                  </a:lnTo>
                  <a:lnTo>
                    <a:pt x="2842831" y="52768"/>
                  </a:lnTo>
                  <a:lnTo>
                    <a:pt x="2870990" y="89182"/>
                  </a:lnTo>
                  <a:lnTo>
                    <a:pt x="2889158" y="132115"/>
                  </a:lnTo>
                  <a:lnTo>
                    <a:pt x="2895600" y="179831"/>
                  </a:lnTo>
                  <a:lnTo>
                    <a:pt x="2895600" y="897636"/>
                  </a:lnTo>
                  <a:lnTo>
                    <a:pt x="2889158" y="945239"/>
                  </a:lnTo>
                  <a:lnTo>
                    <a:pt x="2870990" y="987890"/>
                  </a:lnTo>
                  <a:lnTo>
                    <a:pt x="2842831" y="1023937"/>
                  </a:lnTo>
                  <a:lnTo>
                    <a:pt x="2806417" y="1051729"/>
                  </a:lnTo>
                  <a:lnTo>
                    <a:pt x="2763484" y="1069615"/>
                  </a:lnTo>
                  <a:lnTo>
                    <a:pt x="2715768" y="1075944"/>
                  </a:lnTo>
                  <a:close/>
                </a:path>
                <a:path w="2895600" h="1082039">
                  <a:moveTo>
                    <a:pt x="574548" y="1082040"/>
                  </a:moveTo>
                  <a:lnTo>
                    <a:pt x="483108" y="1075944"/>
                  </a:lnTo>
                  <a:lnTo>
                    <a:pt x="1207008" y="1075944"/>
                  </a:lnTo>
                  <a:lnTo>
                    <a:pt x="574548" y="108204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0560" y="4413504"/>
              <a:ext cx="2905125" cy="1091565"/>
            </a:xfrm>
            <a:custGeom>
              <a:avLst/>
              <a:gdLst/>
              <a:ahLst/>
              <a:cxnLst/>
              <a:rect l="l" t="t" r="r" b="b"/>
              <a:pathLst>
                <a:path w="2905125" h="1091564">
                  <a:moveTo>
                    <a:pt x="2721864" y="1086612"/>
                  </a:moveTo>
                  <a:lnTo>
                    <a:pt x="184404" y="1086612"/>
                  </a:lnTo>
                  <a:lnTo>
                    <a:pt x="166116" y="1085088"/>
                  </a:lnTo>
                  <a:lnTo>
                    <a:pt x="112776" y="1071372"/>
                  </a:lnTo>
                  <a:lnTo>
                    <a:pt x="67056" y="1043940"/>
                  </a:lnTo>
                  <a:lnTo>
                    <a:pt x="32004" y="1004316"/>
                  </a:lnTo>
                  <a:lnTo>
                    <a:pt x="9144" y="957072"/>
                  </a:lnTo>
                  <a:lnTo>
                    <a:pt x="0" y="902208"/>
                  </a:lnTo>
                  <a:lnTo>
                    <a:pt x="0" y="184404"/>
                  </a:lnTo>
                  <a:lnTo>
                    <a:pt x="4572" y="146304"/>
                  </a:lnTo>
                  <a:lnTo>
                    <a:pt x="22860" y="96012"/>
                  </a:lnTo>
                  <a:lnTo>
                    <a:pt x="53340" y="53340"/>
                  </a:lnTo>
                  <a:lnTo>
                    <a:pt x="96012" y="22860"/>
                  </a:lnTo>
                  <a:lnTo>
                    <a:pt x="147828" y="3048"/>
                  </a:lnTo>
                  <a:lnTo>
                    <a:pt x="184404" y="0"/>
                  </a:lnTo>
                  <a:lnTo>
                    <a:pt x="2721864" y="0"/>
                  </a:lnTo>
                  <a:lnTo>
                    <a:pt x="2758440" y="3048"/>
                  </a:lnTo>
                  <a:lnTo>
                    <a:pt x="2775203" y="7620"/>
                  </a:lnTo>
                  <a:lnTo>
                    <a:pt x="2779775" y="9144"/>
                  </a:lnTo>
                  <a:lnTo>
                    <a:pt x="184404" y="9144"/>
                  </a:lnTo>
                  <a:lnTo>
                    <a:pt x="166116" y="10668"/>
                  </a:lnTo>
                  <a:lnTo>
                    <a:pt x="157734" y="12192"/>
                  </a:lnTo>
                  <a:lnTo>
                    <a:pt x="149352" y="12192"/>
                  </a:lnTo>
                  <a:lnTo>
                    <a:pt x="132588" y="16764"/>
                  </a:lnTo>
                  <a:lnTo>
                    <a:pt x="115824" y="22860"/>
                  </a:lnTo>
                  <a:lnTo>
                    <a:pt x="100584" y="30480"/>
                  </a:lnTo>
                  <a:lnTo>
                    <a:pt x="73152" y="48768"/>
                  </a:lnTo>
                  <a:lnTo>
                    <a:pt x="48768" y="73152"/>
                  </a:lnTo>
                  <a:lnTo>
                    <a:pt x="50292" y="73152"/>
                  </a:lnTo>
                  <a:lnTo>
                    <a:pt x="39624" y="86868"/>
                  </a:lnTo>
                  <a:lnTo>
                    <a:pt x="30480" y="100584"/>
                  </a:lnTo>
                  <a:lnTo>
                    <a:pt x="22860" y="115824"/>
                  </a:lnTo>
                  <a:lnTo>
                    <a:pt x="16764" y="132588"/>
                  </a:lnTo>
                  <a:lnTo>
                    <a:pt x="18288" y="132588"/>
                  </a:lnTo>
                  <a:lnTo>
                    <a:pt x="13716" y="149352"/>
                  </a:lnTo>
                  <a:lnTo>
                    <a:pt x="10668" y="166116"/>
                  </a:lnTo>
                  <a:lnTo>
                    <a:pt x="9144" y="184404"/>
                  </a:lnTo>
                  <a:lnTo>
                    <a:pt x="9144" y="902208"/>
                  </a:lnTo>
                  <a:lnTo>
                    <a:pt x="10668" y="920496"/>
                  </a:lnTo>
                  <a:lnTo>
                    <a:pt x="10921" y="920496"/>
                  </a:lnTo>
                  <a:lnTo>
                    <a:pt x="13716" y="937260"/>
                  </a:lnTo>
                  <a:lnTo>
                    <a:pt x="18288" y="954024"/>
                  </a:lnTo>
                  <a:lnTo>
                    <a:pt x="16764" y="954024"/>
                  </a:lnTo>
                  <a:lnTo>
                    <a:pt x="22860" y="969264"/>
                  </a:lnTo>
                  <a:lnTo>
                    <a:pt x="30480" y="984504"/>
                  </a:lnTo>
                  <a:lnTo>
                    <a:pt x="39624" y="999744"/>
                  </a:lnTo>
                  <a:lnTo>
                    <a:pt x="49106" y="1011936"/>
                  </a:lnTo>
                  <a:lnTo>
                    <a:pt x="48768" y="1011936"/>
                  </a:lnTo>
                  <a:lnTo>
                    <a:pt x="60960" y="1025652"/>
                  </a:lnTo>
                  <a:lnTo>
                    <a:pt x="73152" y="1036320"/>
                  </a:lnTo>
                  <a:lnTo>
                    <a:pt x="86868" y="1046988"/>
                  </a:lnTo>
                  <a:lnTo>
                    <a:pt x="100584" y="1056132"/>
                  </a:lnTo>
                  <a:lnTo>
                    <a:pt x="103631" y="1056132"/>
                  </a:lnTo>
                  <a:lnTo>
                    <a:pt x="115824" y="1062228"/>
                  </a:lnTo>
                  <a:lnTo>
                    <a:pt x="132588" y="1068324"/>
                  </a:lnTo>
                  <a:lnTo>
                    <a:pt x="149352" y="1072896"/>
                  </a:lnTo>
                  <a:lnTo>
                    <a:pt x="166116" y="1075944"/>
                  </a:lnTo>
                  <a:lnTo>
                    <a:pt x="487680" y="1075944"/>
                  </a:lnTo>
                  <a:lnTo>
                    <a:pt x="579120" y="1082040"/>
                  </a:lnTo>
                  <a:lnTo>
                    <a:pt x="2758440" y="1082040"/>
                  </a:lnTo>
                  <a:lnTo>
                    <a:pt x="2740152" y="1085088"/>
                  </a:lnTo>
                  <a:lnTo>
                    <a:pt x="2721864" y="1086612"/>
                  </a:lnTo>
                  <a:close/>
                </a:path>
                <a:path w="2905125" h="1091564">
                  <a:moveTo>
                    <a:pt x="2756916" y="13716"/>
                  </a:moveTo>
                  <a:lnTo>
                    <a:pt x="2738627" y="10668"/>
                  </a:lnTo>
                  <a:lnTo>
                    <a:pt x="2720340" y="9144"/>
                  </a:lnTo>
                  <a:lnTo>
                    <a:pt x="2779775" y="9144"/>
                  </a:lnTo>
                  <a:lnTo>
                    <a:pt x="2788920" y="12192"/>
                  </a:lnTo>
                  <a:lnTo>
                    <a:pt x="2755392" y="12192"/>
                  </a:lnTo>
                  <a:lnTo>
                    <a:pt x="2756916" y="13716"/>
                  </a:lnTo>
                  <a:close/>
                </a:path>
                <a:path w="2905125" h="1091564">
                  <a:moveTo>
                    <a:pt x="149352" y="13716"/>
                  </a:moveTo>
                  <a:lnTo>
                    <a:pt x="149352" y="12192"/>
                  </a:lnTo>
                  <a:lnTo>
                    <a:pt x="157734" y="12192"/>
                  </a:lnTo>
                  <a:lnTo>
                    <a:pt x="149352" y="13716"/>
                  </a:lnTo>
                  <a:close/>
                </a:path>
                <a:path w="2905125" h="1091564">
                  <a:moveTo>
                    <a:pt x="2904744" y="920496"/>
                  </a:moveTo>
                  <a:lnTo>
                    <a:pt x="2894076" y="920496"/>
                  </a:lnTo>
                  <a:lnTo>
                    <a:pt x="2895600" y="902208"/>
                  </a:lnTo>
                  <a:lnTo>
                    <a:pt x="2895600" y="184404"/>
                  </a:lnTo>
                  <a:lnTo>
                    <a:pt x="2887980" y="132588"/>
                  </a:lnTo>
                  <a:lnTo>
                    <a:pt x="2865119" y="86868"/>
                  </a:lnTo>
                  <a:lnTo>
                    <a:pt x="2866643" y="86868"/>
                  </a:lnTo>
                  <a:lnTo>
                    <a:pt x="2855976" y="73152"/>
                  </a:lnTo>
                  <a:lnTo>
                    <a:pt x="2843784" y="60960"/>
                  </a:lnTo>
                  <a:lnTo>
                    <a:pt x="2845308" y="60960"/>
                  </a:lnTo>
                  <a:lnTo>
                    <a:pt x="2831592" y="48768"/>
                  </a:lnTo>
                  <a:lnTo>
                    <a:pt x="2833116" y="48768"/>
                  </a:lnTo>
                  <a:lnTo>
                    <a:pt x="2817876" y="39624"/>
                  </a:lnTo>
                  <a:lnTo>
                    <a:pt x="2819400" y="39624"/>
                  </a:lnTo>
                  <a:lnTo>
                    <a:pt x="2804160" y="30480"/>
                  </a:lnTo>
                  <a:lnTo>
                    <a:pt x="2788919" y="22860"/>
                  </a:lnTo>
                  <a:lnTo>
                    <a:pt x="2772156" y="16764"/>
                  </a:lnTo>
                  <a:lnTo>
                    <a:pt x="2773680" y="16764"/>
                  </a:lnTo>
                  <a:lnTo>
                    <a:pt x="2755392" y="12192"/>
                  </a:lnTo>
                  <a:lnTo>
                    <a:pt x="2788920" y="12192"/>
                  </a:lnTo>
                  <a:lnTo>
                    <a:pt x="2823972" y="32004"/>
                  </a:lnTo>
                  <a:lnTo>
                    <a:pt x="2863596" y="67056"/>
                  </a:lnTo>
                  <a:lnTo>
                    <a:pt x="2891027" y="112776"/>
                  </a:lnTo>
                  <a:lnTo>
                    <a:pt x="2904744" y="164592"/>
                  </a:lnTo>
                  <a:lnTo>
                    <a:pt x="2904744" y="920496"/>
                  </a:lnTo>
                  <a:close/>
                </a:path>
                <a:path w="2905125" h="1091564">
                  <a:moveTo>
                    <a:pt x="10921" y="920496"/>
                  </a:moveTo>
                  <a:lnTo>
                    <a:pt x="10668" y="920496"/>
                  </a:lnTo>
                  <a:lnTo>
                    <a:pt x="10668" y="918972"/>
                  </a:lnTo>
                  <a:lnTo>
                    <a:pt x="10921" y="920496"/>
                  </a:lnTo>
                  <a:close/>
                </a:path>
                <a:path w="2905125" h="1091564">
                  <a:moveTo>
                    <a:pt x="2867863" y="1013460"/>
                  </a:moveTo>
                  <a:lnTo>
                    <a:pt x="2855976" y="1013460"/>
                  </a:lnTo>
                  <a:lnTo>
                    <a:pt x="2866643" y="999744"/>
                  </a:lnTo>
                  <a:lnTo>
                    <a:pt x="2865119" y="999744"/>
                  </a:lnTo>
                  <a:lnTo>
                    <a:pt x="2887980" y="954024"/>
                  </a:lnTo>
                  <a:lnTo>
                    <a:pt x="2894076" y="918972"/>
                  </a:lnTo>
                  <a:lnTo>
                    <a:pt x="2894076" y="920496"/>
                  </a:lnTo>
                  <a:lnTo>
                    <a:pt x="2904744" y="920496"/>
                  </a:lnTo>
                  <a:lnTo>
                    <a:pt x="2901696" y="938784"/>
                  </a:lnTo>
                  <a:lnTo>
                    <a:pt x="2897124" y="957072"/>
                  </a:lnTo>
                  <a:lnTo>
                    <a:pt x="2891027" y="973836"/>
                  </a:lnTo>
                  <a:lnTo>
                    <a:pt x="2883408" y="989076"/>
                  </a:lnTo>
                  <a:lnTo>
                    <a:pt x="2874264" y="1004316"/>
                  </a:lnTo>
                  <a:lnTo>
                    <a:pt x="2867863" y="1013460"/>
                  </a:lnTo>
                  <a:close/>
                </a:path>
                <a:path w="2905125" h="1091564">
                  <a:moveTo>
                    <a:pt x="50292" y="1013460"/>
                  </a:moveTo>
                  <a:lnTo>
                    <a:pt x="48768" y="1011936"/>
                  </a:lnTo>
                  <a:lnTo>
                    <a:pt x="49106" y="1011936"/>
                  </a:lnTo>
                  <a:lnTo>
                    <a:pt x="50292" y="1013460"/>
                  </a:lnTo>
                  <a:close/>
                </a:path>
                <a:path w="2905125" h="1091564">
                  <a:moveTo>
                    <a:pt x="2821432" y="1056132"/>
                  </a:moveTo>
                  <a:lnTo>
                    <a:pt x="2804160" y="1056132"/>
                  </a:lnTo>
                  <a:lnTo>
                    <a:pt x="2819400" y="1046988"/>
                  </a:lnTo>
                  <a:lnTo>
                    <a:pt x="2817876" y="1046988"/>
                  </a:lnTo>
                  <a:lnTo>
                    <a:pt x="2833116" y="1036320"/>
                  </a:lnTo>
                  <a:lnTo>
                    <a:pt x="2831592" y="1036320"/>
                  </a:lnTo>
                  <a:lnTo>
                    <a:pt x="2845308" y="1025652"/>
                  </a:lnTo>
                  <a:lnTo>
                    <a:pt x="2843784" y="1025652"/>
                  </a:lnTo>
                  <a:lnTo>
                    <a:pt x="2855976" y="1011936"/>
                  </a:lnTo>
                  <a:lnTo>
                    <a:pt x="2855976" y="1013460"/>
                  </a:lnTo>
                  <a:lnTo>
                    <a:pt x="2867863" y="1013460"/>
                  </a:lnTo>
                  <a:lnTo>
                    <a:pt x="2863596" y="1019556"/>
                  </a:lnTo>
                  <a:lnTo>
                    <a:pt x="2851403" y="1031748"/>
                  </a:lnTo>
                  <a:lnTo>
                    <a:pt x="2837688" y="1043940"/>
                  </a:lnTo>
                  <a:lnTo>
                    <a:pt x="2823972" y="1054608"/>
                  </a:lnTo>
                  <a:lnTo>
                    <a:pt x="2821432" y="1056132"/>
                  </a:lnTo>
                  <a:close/>
                </a:path>
                <a:path w="2905125" h="1091564">
                  <a:moveTo>
                    <a:pt x="103631" y="1056132"/>
                  </a:moveTo>
                  <a:lnTo>
                    <a:pt x="100584" y="1056132"/>
                  </a:lnTo>
                  <a:lnTo>
                    <a:pt x="100584" y="1054608"/>
                  </a:lnTo>
                  <a:lnTo>
                    <a:pt x="103631" y="1056132"/>
                  </a:lnTo>
                  <a:close/>
                </a:path>
                <a:path w="2905125" h="1091564">
                  <a:moveTo>
                    <a:pt x="2758440" y="1082040"/>
                  </a:moveTo>
                  <a:lnTo>
                    <a:pt x="579120" y="1082040"/>
                  </a:lnTo>
                  <a:lnTo>
                    <a:pt x="1211580" y="1075944"/>
                  </a:lnTo>
                  <a:lnTo>
                    <a:pt x="2738627" y="1075944"/>
                  </a:lnTo>
                  <a:lnTo>
                    <a:pt x="2756916" y="1072896"/>
                  </a:lnTo>
                  <a:lnTo>
                    <a:pt x="2755392" y="1072896"/>
                  </a:lnTo>
                  <a:lnTo>
                    <a:pt x="2773680" y="1068324"/>
                  </a:lnTo>
                  <a:lnTo>
                    <a:pt x="2772156" y="1068324"/>
                  </a:lnTo>
                  <a:lnTo>
                    <a:pt x="2788919" y="1062228"/>
                  </a:lnTo>
                  <a:lnTo>
                    <a:pt x="2804160" y="1054608"/>
                  </a:lnTo>
                  <a:lnTo>
                    <a:pt x="2804160" y="1056132"/>
                  </a:lnTo>
                  <a:lnTo>
                    <a:pt x="2821432" y="1056132"/>
                  </a:lnTo>
                  <a:lnTo>
                    <a:pt x="2808732" y="1063752"/>
                  </a:lnTo>
                  <a:lnTo>
                    <a:pt x="2793492" y="1071372"/>
                  </a:lnTo>
                  <a:lnTo>
                    <a:pt x="2775203" y="1077468"/>
                  </a:lnTo>
                  <a:lnTo>
                    <a:pt x="2758440" y="1082040"/>
                  </a:lnTo>
                  <a:close/>
                </a:path>
                <a:path w="2905125" h="1091564">
                  <a:moveTo>
                    <a:pt x="579120" y="1091184"/>
                  </a:moveTo>
                  <a:lnTo>
                    <a:pt x="487680" y="1086612"/>
                  </a:lnTo>
                  <a:lnTo>
                    <a:pt x="1211580" y="1086612"/>
                  </a:lnTo>
                  <a:lnTo>
                    <a:pt x="579120" y="1091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94645" y="4125903"/>
            <a:ext cx="2640330" cy="13163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343025">
              <a:lnSpc>
                <a:spcPct val="100000"/>
              </a:lnSpc>
              <a:spcBef>
                <a:spcPts val="475"/>
              </a:spcBef>
            </a:pPr>
            <a:r>
              <a:rPr sz="1800" spc="-5" dirty="0">
                <a:latin typeface="Tahoma"/>
                <a:cs typeface="Tahoma"/>
              </a:rPr>
              <a:t>Event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occurs</a:t>
            </a:r>
            <a:endParaRPr sz="1800">
              <a:latin typeface="Tahoma"/>
              <a:cs typeface="Tahoma"/>
            </a:endParaRPr>
          </a:p>
          <a:p>
            <a:pPr marL="12700" marR="388620" indent="427990">
              <a:lnSpc>
                <a:spcPct val="100000"/>
              </a:lnSpc>
              <a:spcBef>
                <a:spcPts val="425"/>
              </a:spcBef>
            </a:pPr>
            <a:r>
              <a:rPr sz="2000" spc="-10" dirty="0">
                <a:solidFill>
                  <a:srgbClr val="001F60"/>
                </a:solidFill>
                <a:latin typeface="Tahoma"/>
                <a:cs typeface="Tahoma"/>
              </a:rPr>
              <a:t>3. </a:t>
            </a:r>
            <a:r>
              <a:rPr sz="2000" spc="-5" dirty="0">
                <a:latin typeface="Tahoma"/>
                <a:cs typeface="Tahoma"/>
              </a:rPr>
              <a:t>Event I/O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Completion, exit(0),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semaphore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acquire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29839" y="3749039"/>
            <a:ext cx="6760845" cy="2879090"/>
            <a:chOff x="2529839" y="3749039"/>
            <a:chExt cx="6760845" cy="2879090"/>
          </a:xfrm>
        </p:grpSpPr>
        <p:sp>
          <p:nvSpPr>
            <p:cNvPr id="29" name="object 29"/>
            <p:cNvSpPr/>
            <p:nvPr/>
          </p:nvSpPr>
          <p:spPr>
            <a:xfrm>
              <a:off x="2529839" y="3749039"/>
              <a:ext cx="1224280" cy="655320"/>
            </a:xfrm>
            <a:custGeom>
              <a:avLst/>
              <a:gdLst/>
              <a:ahLst/>
              <a:cxnLst/>
              <a:rect l="l" t="t" r="r" b="b"/>
              <a:pathLst>
                <a:path w="1224279" h="655320">
                  <a:moveTo>
                    <a:pt x="12192" y="655320"/>
                  </a:moveTo>
                  <a:lnTo>
                    <a:pt x="0" y="629412"/>
                  </a:lnTo>
                  <a:lnTo>
                    <a:pt x="100584" y="576072"/>
                  </a:lnTo>
                  <a:lnTo>
                    <a:pt x="114300" y="601980"/>
                  </a:lnTo>
                  <a:lnTo>
                    <a:pt x="12192" y="655320"/>
                  </a:lnTo>
                  <a:close/>
                </a:path>
                <a:path w="1224279" h="655320">
                  <a:moveTo>
                    <a:pt x="188975" y="562356"/>
                  </a:moveTo>
                  <a:lnTo>
                    <a:pt x="176784" y="536448"/>
                  </a:lnTo>
                  <a:lnTo>
                    <a:pt x="277368" y="483108"/>
                  </a:lnTo>
                  <a:lnTo>
                    <a:pt x="291084" y="509016"/>
                  </a:lnTo>
                  <a:lnTo>
                    <a:pt x="188975" y="562356"/>
                  </a:lnTo>
                  <a:close/>
                </a:path>
                <a:path w="1224279" h="655320">
                  <a:moveTo>
                    <a:pt x="367284" y="467868"/>
                  </a:moveTo>
                  <a:lnTo>
                    <a:pt x="353568" y="443484"/>
                  </a:lnTo>
                  <a:lnTo>
                    <a:pt x="454152" y="390144"/>
                  </a:lnTo>
                  <a:lnTo>
                    <a:pt x="467868" y="414528"/>
                  </a:lnTo>
                  <a:lnTo>
                    <a:pt x="367284" y="467868"/>
                  </a:lnTo>
                  <a:close/>
                </a:path>
                <a:path w="1224279" h="655320">
                  <a:moveTo>
                    <a:pt x="544068" y="374904"/>
                  </a:moveTo>
                  <a:lnTo>
                    <a:pt x="530352" y="348996"/>
                  </a:lnTo>
                  <a:lnTo>
                    <a:pt x="630936" y="295656"/>
                  </a:lnTo>
                  <a:lnTo>
                    <a:pt x="644652" y="321564"/>
                  </a:lnTo>
                  <a:lnTo>
                    <a:pt x="544068" y="374904"/>
                  </a:lnTo>
                  <a:close/>
                </a:path>
                <a:path w="1224279" h="655320">
                  <a:moveTo>
                    <a:pt x="720852" y="281940"/>
                  </a:moveTo>
                  <a:lnTo>
                    <a:pt x="707136" y="256032"/>
                  </a:lnTo>
                  <a:lnTo>
                    <a:pt x="807719" y="202692"/>
                  </a:lnTo>
                  <a:lnTo>
                    <a:pt x="821436" y="228600"/>
                  </a:lnTo>
                  <a:lnTo>
                    <a:pt x="720852" y="281940"/>
                  </a:lnTo>
                  <a:close/>
                </a:path>
                <a:path w="1224279" h="655320">
                  <a:moveTo>
                    <a:pt x="897636" y="187452"/>
                  </a:moveTo>
                  <a:lnTo>
                    <a:pt x="883919" y="163068"/>
                  </a:lnTo>
                  <a:lnTo>
                    <a:pt x="984504" y="109728"/>
                  </a:lnTo>
                  <a:lnTo>
                    <a:pt x="998220" y="134112"/>
                  </a:lnTo>
                  <a:lnTo>
                    <a:pt x="897636" y="187452"/>
                  </a:lnTo>
                  <a:close/>
                </a:path>
                <a:path w="1224279" h="655320">
                  <a:moveTo>
                    <a:pt x="1140784" y="26570"/>
                  </a:moveTo>
                  <a:lnTo>
                    <a:pt x="1127760" y="1524"/>
                  </a:lnTo>
                  <a:lnTo>
                    <a:pt x="1223772" y="0"/>
                  </a:lnTo>
                  <a:lnTo>
                    <a:pt x="1209398" y="19812"/>
                  </a:lnTo>
                  <a:lnTo>
                    <a:pt x="1153667" y="19812"/>
                  </a:lnTo>
                  <a:lnTo>
                    <a:pt x="1140784" y="26570"/>
                  </a:lnTo>
                  <a:close/>
                </a:path>
                <a:path w="1224279" h="655320">
                  <a:moveTo>
                    <a:pt x="1154308" y="52579"/>
                  </a:moveTo>
                  <a:lnTo>
                    <a:pt x="1140784" y="26570"/>
                  </a:lnTo>
                  <a:lnTo>
                    <a:pt x="1153667" y="19812"/>
                  </a:lnTo>
                  <a:lnTo>
                    <a:pt x="1167384" y="45720"/>
                  </a:lnTo>
                  <a:lnTo>
                    <a:pt x="1154308" y="52579"/>
                  </a:lnTo>
                  <a:close/>
                </a:path>
                <a:path w="1224279" h="655320">
                  <a:moveTo>
                    <a:pt x="1167384" y="77724"/>
                  </a:moveTo>
                  <a:lnTo>
                    <a:pt x="1154308" y="52579"/>
                  </a:lnTo>
                  <a:lnTo>
                    <a:pt x="1167384" y="45720"/>
                  </a:lnTo>
                  <a:lnTo>
                    <a:pt x="1153667" y="19812"/>
                  </a:lnTo>
                  <a:lnTo>
                    <a:pt x="1209398" y="19812"/>
                  </a:lnTo>
                  <a:lnTo>
                    <a:pt x="1167384" y="77724"/>
                  </a:lnTo>
                  <a:close/>
                </a:path>
                <a:path w="1224279" h="655320">
                  <a:moveTo>
                    <a:pt x="1074420" y="94488"/>
                  </a:moveTo>
                  <a:lnTo>
                    <a:pt x="1060704" y="68580"/>
                  </a:lnTo>
                  <a:lnTo>
                    <a:pt x="1140784" y="26570"/>
                  </a:lnTo>
                  <a:lnTo>
                    <a:pt x="1154308" y="52579"/>
                  </a:lnTo>
                  <a:lnTo>
                    <a:pt x="1074420" y="94488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90131" y="6169152"/>
              <a:ext cx="2895600" cy="454659"/>
            </a:xfrm>
            <a:custGeom>
              <a:avLst/>
              <a:gdLst/>
              <a:ahLst/>
              <a:cxnLst/>
              <a:rect l="l" t="t" r="r" b="b"/>
              <a:pathLst>
                <a:path w="2895600" h="454659">
                  <a:moveTo>
                    <a:pt x="2819400" y="454152"/>
                  </a:moveTo>
                  <a:lnTo>
                    <a:pt x="76200" y="454152"/>
                  </a:lnTo>
                  <a:lnTo>
                    <a:pt x="46291" y="448246"/>
                  </a:lnTo>
                  <a:lnTo>
                    <a:pt x="22098" y="432054"/>
                  </a:lnTo>
                  <a:lnTo>
                    <a:pt x="5905" y="407860"/>
                  </a:lnTo>
                  <a:lnTo>
                    <a:pt x="0" y="377952"/>
                  </a:lnTo>
                  <a:lnTo>
                    <a:pt x="0" y="74676"/>
                  </a:lnTo>
                  <a:lnTo>
                    <a:pt x="5905" y="45648"/>
                  </a:lnTo>
                  <a:lnTo>
                    <a:pt x="22098" y="21907"/>
                  </a:lnTo>
                  <a:lnTo>
                    <a:pt x="46291" y="5881"/>
                  </a:lnTo>
                  <a:lnTo>
                    <a:pt x="76200" y="0"/>
                  </a:lnTo>
                  <a:lnTo>
                    <a:pt x="2819400" y="0"/>
                  </a:lnTo>
                  <a:lnTo>
                    <a:pt x="2849308" y="5881"/>
                  </a:lnTo>
                  <a:lnTo>
                    <a:pt x="2873502" y="21907"/>
                  </a:lnTo>
                  <a:lnTo>
                    <a:pt x="2889694" y="45648"/>
                  </a:lnTo>
                  <a:lnTo>
                    <a:pt x="2895600" y="74676"/>
                  </a:lnTo>
                  <a:lnTo>
                    <a:pt x="2895600" y="377952"/>
                  </a:lnTo>
                  <a:lnTo>
                    <a:pt x="2889694" y="407860"/>
                  </a:lnTo>
                  <a:lnTo>
                    <a:pt x="2873502" y="432054"/>
                  </a:lnTo>
                  <a:lnTo>
                    <a:pt x="2849308" y="448246"/>
                  </a:lnTo>
                  <a:lnTo>
                    <a:pt x="2819400" y="454152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85560" y="6163055"/>
              <a:ext cx="2905125" cy="464820"/>
            </a:xfrm>
            <a:custGeom>
              <a:avLst/>
              <a:gdLst/>
              <a:ahLst/>
              <a:cxnLst/>
              <a:rect l="l" t="t" r="r" b="b"/>
              <a:pathLst>
                <a:path w="2905125" h="464820">
                  <a:moveTo>
                    <a:pt x="2833116" y="1524"/>
                  </a:moveTo>
                  <a:lnTo>
                    <a:pt x="73152" y="1524"/>
                  </a:lnTo>
                  <a:lnTo>
                    <a:pt x="80772" y="0"/>
                  </a:lnTo>
                  <a:lnTo>
                    <a:pt x="2825496" y="0"/>
                  </a:lnTo>
                  <a:lnTo>
                    <a:pt x="2833116" y="1524"/>
                  </a:lnTo>
                  <a:close/>
                </a:path>
                <a:path w="2905125" h="464820">
                  <a:moveTo>
                    <a:pt x="2833116" y="464820"/>
                  </a:moveTo>
                  <a:lnTo>
                    <a:pt x="73152" y="464820"/>
                  </a:lnTo>
                  <a:lnTo>
                    <a:pt x="64008" y="463296"/>
                  </a:lnTo>
                  <a:lnTo>
                    <a:pt x="24384" y="441959"/>
                  </a:lnTo>
                  <a:lnTo>
                    <a:pt x="3048" y="408432"/>
                  </a:lnTo>
                  <a:lnTo>
                    <a:pt x="0" y="393192"/>
                  </a:lnTo>
                  <a:lnTo>
                    <a:pt x="0" y="73152"/>
                  </a:lnTo>
                  <a:lnTo>
                    <a:pt x="13716" y="36576"/>
                  </a:lnTo>
                  <a:lnTo>
                    <a:pt x="42672" y="10668"/>
                  </a:lnTo>
                  <a:lnTo>
                    <a:pt x="48768" y="7620"/>
                  </a:lnTo>
                  <a:lnTo>
                    <a:pt x="64008" y="1524"/>
                  </a:lnTo>
                  <a:lnTo>
                    <a:pt x="2840735" y="1524"/>
                  </a:lnTo>
                  <a:lnTo>
                    <a:pt x="2863596" y="10668"/>
                  </a:lnTo>
                  <a:lnTo>
                    <a:pt x="73152" y="10668"/>
                  </a:lnTo>
                  <a:lnTo>
                    <a:pt x="65532" y="12192"/>
                  </a:lnTo>
                  <a:lnTo>
                    <a:pt x="67056" y="12192"/>
                  </a:lnTo>
                  <a:lnTo>
                    <a:pt x="59436" y="13716"/>
                  </a:lnTo>
                  <a:lnTo>
                    <a:pt x="53340" y="15240"/>
                  </a:lnTo>
                  <a:lnTo>
                    <a:pt x="47244" y="18288"/>
                  </a:lnTo>
                  <a:lnTo>
                    <a:pt x="43180" y="21336"/>
                  </a:lnTo>
                  <a:lnTo>
                    <a:pt x="41148" y="21336"/>
                  </a:lnTo>
                  <a:lnTo>
                    <a:pt x="32004" y="30480"/>
                  </a:lnTo>
                  <a:lnTo>
                    <a:pt x="30480" y="30480"/>
                  </a:lnTo>
                  <a:lnTo>
                    <a:pt x="21336" y="41148"/>
                  </a:lnTo>
                  <a:lnTo>
                    <a:pt x="15240" y="53340"/>
                  </a:lnTo>
                  <a:lnTo>
                    <a:pt x="12801" y="59436"/>
                  </a:lnTo>
                  <a:lnTo>
                    <a:pt x="12192" y="59436"/>
                  </a:lnTo>
                  <a:lnTo>
                    <a:pt x="10668" y="67056"/>
                  </a:lnTo>
                  <a:lnTo>
                    <a:pt x="10668" y="73152"/>
                  </a:lnTo>
                  <a:lnTo>
                    <a:pt x="9144" y="80772"/>
                  </a:lnTo>
                  <a:lnTo>
                    <a:pt x="9144" y="384048"/>
                  </a:lnTo>
                  <a:lnTo>
                    <a:pt x="10668" y="391668"/>
                  </a:lnTo>
                  <a:lnTo>
                    <a:pt x="10668" y="399288"/>
                  </a:lnTo>
                  <a:lnTo>
                    <a:pt x="10972" y="399288"/>
                  </a:lnTo>
                  <a:lnTo>
                    <a:pt x="12192" y="405384"/>
                  </a:lnTo>
                  <a:lnTo>
                    <a:pt x="15240" y="413004"/>
                  </a:lnTo>
                  <a:lnTo>
                    <a:pt x="15849" y="413004"/>
                  </a:lnTo>
                  <a:lnTo>
                    <a:pt x="18288" y="419100"/>
                  </a:lnTo>
                  <a:lnTo>
                    <a:pt x="19049" y="419100"/>
                  </a:lnTo>
                  <a:lnTo>
                    <a:pt x="59436" y="452628"/>
                  </a:lnTo>
                  <a:lnTo>
                    <a:pt x="67056" y="454152"/>
                  </a:lnTo>
                  <a:lnTo>
                    <a:pt x="65532" y="454152"/>
                  </a:lnTo>
                  <a:lnTo>
                    <a:pt x="73152" y="455676"/>
                  </a:lnTo>
                  <a:lnTo>
                    <a:pt x="2863596" y="455676"/>
                  </a:lnTo>
                  <a:lnTo>
                    <a:pt x="2848356" y="461772"/>
                  </a:lnTo>
                  <a:lnTo>
                    <a:pt x="2833116" y="464820"/>
                  </a:lnTo>
                  <a:close/>
                </a:path>
                <a:path w="2905125" h="464820">
                  <a:moveTo>
                    <a:pt x="2865119" y="22860"/>
                  </a:moveTo>
                  <a:lnTo>
                    <a:pt x="2859024" y="18288"/>
                  </a:lnTo>
                  <a:lnTo>
                    <a:pt x="2851403" y="15240"/>
                  </a:lnTo>
                  <a:lnTo>
                    <a:pt x="2852927" y="15240"/>
                  </a:lnTo>
                  <a:lnTo>
                    <a:pt x="2845308" y="13716"/>
                  </a:lnTo>
                  <a:lnTo>
                    <a:pt x="2839211" y="12192"/>
                  </a:lnTo>
                  <a:lnTo>
                    <a:pt x="2831592" y="10668"/>
                  </a:lnTo>
                  <a:lnTo>
                    <a:pt x="2863596" y="10668"/>
                  </a:lnTo>
                  <a:lnTo>
                    <a:pt x="2877820" y="21336"/>
                  </a:lnTo>
                  <a:lnTo>
                    <a:pt x="2863596" y="21336"/>
                  </a:lnTo>
                  <a:lnTo>
                    <a:pt x="2865119" y="22860"/>
                  </a:lnTo>
                  <a:close/>
                </a:path>
                <a:path w="2905125" h="464820">
                  <a:moveTo>
                    <a:pt x="41148" y="22860"/>
                  </a:moveTo>
                  <a:lnTo>
                    <a:pt x="41148" y="21336"/>
                  </a:lnTo>
                  <a:lnTo>
                    <a:pt x="43180" y="21336"/>
                  </a:lnTo>
                  <a:lnTo>
                    <a:pt x="41148" y="22860"/>
                  </a:lnTo>
                  <a:close/>
                </a:path>
                <a:path w="2905125" h="464820">
                  <a:moveTo>
                    <a:pt x="2874917" y="31241"/>
                  </a:moveTo>
                  <a:lnTo>
                    <a:pt x="2863596" y="21336"/>
                  </a:lnTo>
                  <a:lnTo>
                    <a:pt x="2877820" y="21336"/>
                  </a:lnTo>
                  <a:lnTo>
                    <a:pt x="2881884" y="24384"/>
                  </a:lnTo>
                  <a:lnTo>
                    <a:pt x="2886456" y="30480"/>
                  </a:lnTo>
                  <a:lnTo>
                    <a:pt x="2874264" y="30480"/>
                  </a:lnTo>
                  <a:lnTo>
                    <a:pt x="2874917" y="31241"/>
                  </a:lnTo>
                  <a:close/>
                </a:path>
                <a:path w="2905125" h="464820">
                  <a:moveTo>
                    <a:pt x="30480" y="32004"/>
                  </a:moveTo>
                  <a:lnTo>
                    <a:pt x="30480" y="30480"/>
                  </a:lnTo>
                  <a:lnTo>
                    <a:pt x="32004" y="30480"/>
                  </a:lnTo>
                  <a:lnTo>
                    <a:pt x="30480" y="32004"/>
                  </a:lnTo>
                  <a:close/>
                </a:path>
                <a:path w="2905125" h="464820">
                  <a:moveTo>
                    <a:pt x="2875788" y="32004"/>
                  </a:moveTo>
                  <a:lnTo>
                    <a:pt x="2874917" y="31241"/>
                  </a:lnTo>
                  <a:lnTo>
                    <a:pt x="2874264" y="30480"/>
                  </a:lnTo>
                  <a:lnTo>
                    <a:pt x="2875788" y="32004"/>
                  </a:lnTo>
                  <a:close/>
                </a:path>
                <a:path w="2905125" h="464820">
                  <a:moveTo>
                    <a:pt x="2887599" y="32004"/>
                  </a:moveTo>
                  <a:lnTo>
                    <a:pt x="2875788" y="32004"/>
                  </a:lnTo>
                  <a:lnTo>
                    <a:pt x="2874264" y="30480"/>
                  </a:lnTo>
                  <a:lnTo>
                    <a:pt x="2886456" y="30480"/>
                  </a:lnTo>
                  <a:lnTo>
                    <a:pt x="2887599" y="32004"/>
                  </a:lnTo>
                  <a:close/>
                </a:path>
                <a:path w="2905125" h="464820">
                  <a:moveTo>
                    <a:pt x="2892552" y="60960"/>
                  </a:moveTo>
                  <a:lnTo>
                    <a:pt x="2889503" y="53340"/>
                  </a:lnTo>
                  <a:lnTo>
                    <a:pt x="2891027" y="53340"/>
                  </a:lnTo>
                  <a:lnTo>
                    <a:pt x="2886456" y="47244"/>
                  </a:lnTo>
                  <a:lnTo>
                    <a:pt x="2887980" y="47244"/>
                  </a:lnTo>
                  <a:lnTo>
                    <a:pt x="2883408" y="41148"/>
                  </a:lnTo>
                  <a:lnTo>
                    <a:pt x="2874917" y="31241"/>
                  </a:lnTo>
                  <a:lnTo>
                    <a:pt x="2875788" y="32004"/>
                  </a:lnTo>
                  <a:lnTo>
                    <a:pt x="2887599" y="32004"/>
                  </a:lnTo>
                  <a:lnTo>
                    <a:pt x="2895600" y="42672"/>
                  </a:lnTo>
                  <a:lnTo>
                    <a:pt x="2901696" y="57912"/>
                  </a:lnTo>
                  <a:lnTo>
                    <a:pt x="2902001" y="59436"/>
                  </a:lnTo>
                  <a:lnTo>
                    <a:pt x="2892552" y="59436"/>
                  </a:lnTo>
                  <a:lnTo>
                    <a:pt x="2892552" y="60960"/>
                  </a:lnTo>
                  <a:close/>
                </a:path>
                <a:path w="2905125" h="464820">
                  <a:moveTo>
                    <a:pt x="12192" y="60960"/>
                  </a:moveTo>
                  <a:lnTo>
                    <a:pt x="12192" y="59436"/>
                  </a:lnTo>
                  <a:lnTo>
                    <a:pt x="12801" y="59436"/>
                  </a:lnTo>
                  <a:lnTo>
                    <a:pt x="12192" y="60960"/>
                  </a:lnTo>
                  <a:close/>
                </a:path>
                <a:path w="2905125" h="464820">
                  <a:moveTo>
                    <a:pt x="2895600" y="74676"/>
                  </a:moveTo>
                  <a:lnTo>
                    <a:pt x="2892552" y="59436"/>
                  </a:lnTo>
                  <a:lnTo>
                    <a:pt x="2902001" y="59436"/>
                  </a:lnTo>
                  <a:lnTo>
                    <a:pt x="2904744" y="73152"/>
                  </a:lnTo>
                  <a:lnTo>
                    <a:pt x="2895600" y="73152"/>
                  </a:lnTo>
                  <a:lnTo>
                    <a:pt x="2895600" y="74676"/>
                  </a:lnTo>
                  <a:close/>
                </a:path>
                <a:path w="2905125" h="464820">
                  <a:moveTo>
                    <a:pt x="2903524" y="399288"/>
                  </a:moveTo>
                  <a:lnTo>
                    <a:pt x="2894076" y="399288"/>
                  </a:lnTo>
                  <a:lnTo>
                    <a:pt x="2895600" y="391668"/>
                  </a:lnTo>
                  <a:lnTo>
                    <a:pt x="2895600" y="73152"/>
                  </a:lnTo>
                  <a:lnTo>
                    <a:pt x="2904744" y="73152"/>
                  </a:lnTo>
                  <a:lnTo>
                    <a:pt x="2904744" y="393192"/>
                  </a:lnTo>
                  <a:lnTo>
                    <a:pt x="2903524" y="399288"/>
                  </a:lnTo>
                  <a:close/>
                </a:path>
                <a:path w="2905125" h="464820">
                  <a:moveTo>
                    <a:pt x="10972" y="399288"/>
                  </a:moveTo>
                  <a:lnTo>
                    <a:pt x="10668" y="399288"/>
                  </a:lnTo>
                  <a:lnTo>
                    <a:pt x="10668" y="397764"/>
                  </a:lnTo>
                  <a:lnTo>
                    <a:pt x="10972" y="399288"/>
                  </a:lnTo>
                  <a:close/>
                </a:path>
                <a:path w="2905125" h="464820">
                  <a:moveTo>
                    <a:pt x="2889503" y="413004"/>
                  </a:moveTo>
                  <a:lnTo>
                    <a:pt x="2892552" y="405384"/>
                  </a:lnTo>
                  <a:lnTo>
                    <a:pt x="2894076" y="397764"/>
                  </a:lnTo>
                  <a:lnTo>
                    <a:pt x="2894076" y="399288"/>
                  </a:lnTo>
                  <a:lnTo>
                    <a:pt x="2903524" y="399288"/>
                  </a:lnTo>
                  <a:lnTo>
                    <a:pt x="2901696" y="408432"/>
                  </a:lnTo>
                  <a:lnTo>
                    <a:pt x="2900477" y="411480"/>
                  </a:lnTo>
                  <a:lnTo>
                    <a:pt x="2891027" y="411480"/>
                  </a:lnTo>
                  <a:lnTo>
                    <a:pt x="2889503" y="413004"/>
                  </a:lnTo>
                  <a:close/>
                </a:path>
                <a:path w="2905125" h="464820">
                  <a:moveTo>
                    <a:pt x="15849" y="413004"/>
                  </a:moveTo>
                  <a:lnTo>
                    <a:pt x="15240" y="413004"/>
                  </a:lnTo>
                  <a:lnTo>
                    <a:pt x="15240" y="411480"/>
                  </a:lnTo>
                  <a:lnTo>
                    <a:pt x="15849" y="413004"/>
                  </a:lnTo>
                  <a:close/>
                </a:path>
                <a:path w="2905125" h="464820">
                  <a:moveTo>
                    <a:pt x="2886456" y="419100"/>
                  </a:moveTo>
                  <a:lnTo>
                    <a:pt x="2891027" y="411480"/>
                  </a:lnTo>
                  <a:lnTo>
                    <a:pt x="2900477" y="411480"/>
                  </a:lnTo>
                  <a:lnTo>
                    <a:pt x="2898648" y="416052"/>
                  </a:lnTo>
                  <a:lnTo>
                    <a:pt x="2897886" y="417576"/>
                  </a:lnTo>
                  <a:lnTo>
                    <a:pt x="2887980" y="417576"/>
                  </a:lnTo>
                  <a:lnTo>
                    <a:pt x="2886456" y="419100"/>
                  </a:lnTo>
                  <a:close/>
                </a:path>
                <a:path w="2905125" h="464820">
                  <a:moveTo>
                    <a:pt x="19049" y="419100"/>
                  </a:moveTo>
                  <a:lnTo>
                    <a:pt x="18288" y="419100"/>
                  </a:lnTo>
                  <a:lnTo>
                    <a:pt x="18288" y="417576"/>
                  </a:lnTo>
                  <a:lnTo>
                    <a:pt x="19049" y="419100"/>
                  </a:lnTo>
                  <a:close/>
                </a:path>
                <a:path w="2905125" h="464820">
                  <a:moveTo>
                    <a:pt x="2863596" y="455676"/>
                  </a:moveTo>
                  <a:lnTo>
                    <a:pt x="2831592" y="455676"/>
                  </a:lnTo>
                  <a:lnTo>
                    <a:pt x="2839211" y="454152"/>
                  </a:lnTo>
                  <a:lnTo>
                    <a:pt x="2845308" y="452628"/>
                  </a:lnTo>
                  <a:lnTo>
                    <a:pt x="2852927" y="449580"/>
                  </a:lnTo>
                  <a:lnTo>
                    <a:pt x="2851403" y="449580"/>
                  </a:lnTo>
                  <a:lnTo>
                    <a:pt x="2859024" y="446532"/>
                  </a:lnTo>
                  <a:lnTo>
                    <a:pt x="2865119" y="443484"/>
                  </a:lnTo>
                  <a:lnTo>
                    <a:pt x="2863596" y="443484"/>
                  </a:lnTo>
                  <a:lnTo>
                    <a:pt x="2875788" y="434340"/>
                  </a:lnTo>
                  <a:lnTo>
                    <a:pt x="2874264" y="434340"/>
                  </a:lnTo>
                  <a:lnTo>
                    <a:pt x="2883408" y="423672"/>
                  </a:lnTo>
                  <a:lnTo>
                    <a:pt x="2887980" y="417576"/>
                  </a:lnTo>
                  <a:lnTo>
                    <a:pt x="2897886" y="417576"/>
                  </a:lnTo>
                  <a:lnTo>
                    <a:pt x="2895600" y="422148"/>
                  </a:lnTo>
                  <a:lnTo>
                    <a:pt x="2891027" y="429768"/>
                  </a:lnTo>
                  <a:lnTo>
                    <a:pt x="2881884" y="441959"/>
                  </a:lnTo>
                  <a:lnTo>
                    <a:pt x="2863596" y="455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05466" y="6222002"/>
            <a:ext cx="2665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01F60"/>
                </a:solidFill>
                <a:latin typeface="Tahoma"/>
                <a:cs typeface="Tahoma"/>
              </a:rPr>
              <a:t>4.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Process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terminates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18376" y="3197352"/>
            <a:ext cx="500380" cy="2973705"/>
          </a:xfrm>
          <a:custGeom>
            <a:avLst/>
            <a:gdLst/>
            <a:ahLst/>
            <a:cxnLst/>
            <a:rect l="l" t="t" r="r" b="b"/>
            <a:pathLst>
              <a:path w="500379" h="2973704">
                <a:moveTo>
                  <a:pt x="472439" y="2973324"/>
                </a:moveTo>
                <a:lnTo>
                  <a:pt x="455675" y="2860548"/>
                </a:lnTo>
                <a:lnTo>
                  <a:pt x="483107" y="2855976"/>
                </a:lnTo>
                <a:lnTo>
                  <a:pt x="499871" y="2968752"/>
                </a:lnTo>
                <a:lnTo>
                  <a:pt x="472439" y="2973324"/>
                </a:lnTo>
                <a:close/>
              </a:path>
              <a:path w="500379" h="2973704">
                <a:moveTo>
                  <a:pt x="441959" y="2775204"/>
                </a:moveTo>
                <a:lnTo>
                  <a:pt x="425195" y="2662428"/>
                </a:lnTo>
                <a:lnTo>
                  <a:pt x="452627" y="2657856"/>
                </a:lnTo>
                <a:lnTo>
                  <a:pt x="470915" y="2770632"/>
                </a:lnTo>
                <a:lnTo>
                  <a:pt x="441959" y="2775204"/>
                </a:lnTo>
                <a:close/>
              </a:path>
              <a:path w="500379" h="2973704">
                <a:moveTo>
                  <a:pt x="411479" y="2578608"/>
                </a:moveTo>
                <a:lnTo>
                  <a:pt x="394715" y="2464308"/>
                </a:lnTo>
                <a:lnTo>
                  <a:pt x="422147" y="2461260"/>
                </a:lnTo>
                <a:lnTo>
                  <a:pt x="440435" y="2574036"/>
                </a:lnTo>
                <a:lnTo>
                  <a:pt x="411479" y="2578608"/>
                </a:lnTo>
                <a:close/>
              </a:path>
              <a:path w="500379" h="2973704">
                <a:moveTo>
                  <a:pt x="380999" y="2380488"/>
                </a:moveTo>
                <a:lnTo>
                  <a:pt x="364235" y="2267712"/>
                </a:lnTo>
                <a:lnTo>
                  <a:pt x="391667" y="2263140"/>
                </a:lnTo>
                <a:lnTo>
                  <a:pt x="409955" y="2375916"/>
                </a:lnTo>
                <a:lnTo>
                  <a:pt x="380999" y="2380488"/>
                </a:lnTo>
                <a:close/>
              </a:path>
              <a:path w="500379" h="2973704">
                <a:moveTo>
                  <a:pt x="350519" y="2182368"/>
                </a:moveTo>
                <a:lnTo>
                  <a:pt x="333755" y="2069592"/>
                </a:lnTo>
                <a:lnTo>
                  <a:pt x="361187" y="2065020"/>
                </a:lnTo>
                <a:lnTo>
                  <a:pt x="379475" y="2177796"/>
                </a:lnTo>
                <a:lnTo>
                  <a:pt x="350519" y="2182368"/>
                </a:lnTo>
                <a:close/>
              </a:path>
              <a:path w="500379" h="2973704">
                <a:moveTo>
                  <a:pt x="320039" y="1984248"/>
                </a:moveTo>
                <a:lnTo>
                  <a:pt x="303275" y="1871472"/>
                </a:lnTo>
                <a:lnTo>
                  <a:pt x="330707" y="1866900"/>
                </a:lnTo>
                <a:lnTo>
                  <a:pt x="348995" y="1981200"/>
                </a:lnTo>
                <a:lnTo>
                  <a:pt x="320039" y="1984248"/>
                </a:lnTo>
                <a:close/>
              </a:path>
              <a:path w="500379" h="2973704">
                <a:moveTo>
                  <a:pt x="289559" y="1787652"/>
                </a:moveTo>
                <a:lnTo>
                  <a:pt x="272795" y="1674876"/>
                </a:lnTo>
                <a:lnTo>
                  <a:pt x="300227" y="1670304"/>
                </a:lnTo>
                <a:lnTo>
                  <a:pt x="318515" y="1783080"/>
                </a:lnTo>
                <a:lnTo>
                  <a:pt x="289559" y="1787652"/>
                </a:lnTo>
                <a:close/>
              </a:path>
              <a:path w="500379" h="2973704">
                <a:moveTo>
                  <a:pt x="259079" y="1589532"/>
                </a:moveTo>
                <a:lnTo>
                  <a:pt x="242315" y="1476756"/>
                </a:lnTo>
                <a:lnTo>
                  <a:pt x="269747" y="1472184"/>
                </a:lnTo>
                <a:lnTo>
                  <a:pt x="288035" y="1584960"/>
                </a:lnTo>
                <a:lnTo>
                  <a:pt x="259079" y="1589532"/>
                </a:lnTo>
                <a:close/>
              </a:path>
              <a:path w="500379" h="2973704">
                <a:moveTo>
                  <a:pt x="228599" y="1391412"/>
                </a:moveTo>
                <a:lnTo>
                  <a:pt x="211835" y="1278636"/>
                </a:lnTo>
                <a:lnTo>
                  <a:pt x="239267" y="1274064"/>
                </a:lnTo>
                <a:lnTo>
                  <a:pt x="257555" y="1386840"/>
                </a:lnTo>
                <a:lnTo>
                  <a:pt x="228599" y="1391412"/>
                </a:lnTo>
                <a:close/>
              </a:path>
              <a:path w="500379" h="2973704">
                <a:moveTo>
                  <a:pt x="198119" y="1193292"/>
                </a:moveTo>
                <a:lnTo>
                  <a:pt x="181355" y="1080516"/>
                </a:lnTo>
                <a:lnTo>
                  <a:pt x="208787" y="1075944"/>
                </a:lnTo>
                <a:lnTo>
                  <a:pt x="227075" y="1190244"/>
                </a:lnTo>
                <a:lnTo>
                  <a:pt x="198119" y="1193292"/>
                </a:lnTo>
                <a:close/>
              </a:path>
              <a:path w="500379" h="2973704">
                <a:moveTo>
                  <a:pt x="167639" y="996696"/>
                </a:moveTo>
                <a:lnTo>
                  <a:pt x="150876" y="883920"/>
                </a:lnTo>
                <a:lnTo>
                  <a:pt x="178307" y="879348"/>
                </a:lnTo>
                <a:lnTo>
                  <a:pt x="196595" y="992124"/>
                </a:lnTo>
                <a:lnTo>
                  <a:pt x="167639" y="996696"/>
                </a:lnTo>
                <a:close/>
              </a:path>
              <a:path w="500379" h="2973704">
                <a:moveTo>
                  <a:pt x="137159" y="798575"/>
                </a:moveTo>
                <a:lnTo>
                  <a:pt x="120395" y="685800"/>
                </a:lnTo>
                <a:lnTo>
                  <a:pt x="149352" y="681228"/>
                </a:lnTo>
                <a:lnTo>
                  <a:pt x="166115" y="794004"/>
                </a:lnTo>
                <a:lnTo>
                  <a:pt x="137159" y="798575"/>
                </a:lnTo>
                <a:close/>
              </a:path>
              <a:path w="500379" h="2973704">
                <a:moveTo>
                  <a:pt x="106679" y="600456"/>
                </a:moveTo>
                <a:lnTo>
                  <a:pt x="89915" y="487680"/>
                </a:lnTo>
                <a:lnTo>
                  <a:pt x="118871" y="483108"/>
                </a:lnTo>
                <a:lnTo>
                  <a:pt x="135635" y="595883"/>
                </a:lnTo>
                <a:lnTo>
                  <a:pt x="106679" y="600456"/>
                </a:lnTo>
                <a:close/>
              </a:path>
              <a:path w="500379" h="2973704">
                <a:moveTo>
                  <a:pt x="76200" y="403859"/>
                </a:moveTo>
                <a:lnTo>
                  <a:pt x="59435" y="289559"/>
                </a:lnTo>
                <a:lnTo>
                  <a:pt x="88391" y="286512"/>
                </a:lnTo>
                <a:lnTo>
                  <a:pt x="105155" y="399288"/>
                </a:lnTo>
                <a:lnTo>
                  <a:pt x="76200" y="403859"/>
                </a:lnTo>
                <a:close/>
              </a:path>
              <a:path w="500379" h="2973704">
                <a:moveTo>
                  <a:pt x="0" y="89916"/>
                </a:moveTo>
                <a:lnTo>
                  <a:pt x="28955" y="0"/>
                </a:lnTo>
                <a:lnTo>
                  <a:pt x="85343" y="77724"/>
                </a:lnTo>
                <a:lnTo>
                  <a:pt x="0" y="89916"/>
                </a:lnTo>
                <a:close/>
              </a:path>
              <a:path w="500379" h="2973704">
                <a:moveTo>
                  <a:pt x="47243" y="205740"/>
                </a:moveTo>
                <a:lnTo>
                  <a:pt x="28955" y="92964"/>
                </a:lnTo>
                <a:lnTo>
                  <a:pt x="57911" y="88391"/>
                </a:lnTo>
                <a:lnTo>
                  <a:pt x="74676" y="201167"/>
                </a:lnTo>
                <a:lnTo>
                  <a:pt x="47243" y="205740"/>
                </a:lnTo>
                <a:close/>
              </a:path>
            </a:pathLst>
          </a:custGeom>
          <a:solidFill>
            <a:srgbClr val="001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60584" y="1613410"/>
            <a:ext cx="1624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Four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cases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12047" y="6871149"/>
            <a:ext cx="104076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3</a:t>
            </a:r>
            <a:r>
              <a:rPr sz="1400" spc="-5" dirty="0">
                <a:latin typeface="Tahoma"/>
                <a:cs typeface="Tahoma"/>
              </a:rPr>
              <a:t>-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uling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95916" y="6871149"/>
            <a:ext cx="17526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2293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Decision</a:t>
            </a:r>
            <a:r>
              <a:rPr spc="-55" dirty="0"/>
              <a:t> </a:t>
            </a:r>
            <a:r>
              <a:rPr spc="-5" dirty="0"/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2047" y="6871149"/>
            <a:ext cx="104076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3</a:t>
            </a:r>
            <a:r>
              <a:rPr sz="1400" spc="-5" dirty="0">
                <a:latin typeface="Tahoma"/>
                <a:cs typeface="Tahoma"/>
              </a:rPr>
              <a:t>-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uling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5916" y="6871149"/>
            <a:ext cx="17526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584" y="1549418"/>
            <a:ext cx="8339455" cy="30340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Non</a:t>
            </a:r>
            <a:r>
              <a:rPr sz="2100" spc="-10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preemptive</a:t>
            </a:r>
            <a:endParaRPr sz="2100">
              <a:latin typeface="Tahoma"/>
              <a:cs typeface="Tahoma"/>
            </a:endParaRPr>
          </a:p>
          <a:p>
            <a:pPr marL="354965" marR="40576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dirty="0">
                <a:latin typeface="Tahoma"/>
                <a:cs typeface="Tahoma"/>
              </a:rPr>
              <a:t>Once a </a:t>
            </a:r>
            <a:r>
              <a:rPr sz="2100" spc="-5" dirty="0">
                <a:latin typeface="Tahoma"/>
                <a:cs typeface="Tahoma"/>
              </a:rPr>
              <a:t>process </a:t>
            </a:r>
            <a:r>
              <a:rPr sz="2100" dirty="0">
                <a:latin typeface="Tahoma"/>
                <a:cs typeface="Tahoma"/>
              </a:rPr>
              <a:t>is in </a:t>
            </a:r>
            <a:r>
              <a:rPr sz="2100" spc="5" dirty="0">
                <a:latin typeface="Tahoma"/>
                <a:cs typeface="Tahoma"/>
              </a:rPr>
              <a:t>the </a:t>
            </a:r>
            <a:r>
              <a:rPr sz="2100" dirty="0">
                <a:latin typeface="Tahoma"/>
                <a:cs typeface="Tahoma"/>
              </a:rPr>
              <a:t>running state, it </a:t>
            </a:r>
            <a:r>
              <a:rPr sz="2100" spc="-5" dirty="0">
                <a:latin typeface="Tahoma"/>
                <a:cs typeface="Tahoma"/>
              </a:rPr>
              <a:t>will </a:t>
            </a:r>
            <a:r>
              <a:rPr sz="2100" dirty="0">
                <a:latin typeface="Tahoma"/>
                <a:cs typeface="Tahoma"/>
              </a:rPr>
              <a:t>continue until </a:t>
            </a:r>
            <a:r>
              <a:rPr sz="2100" spc="-10" dirty="0">
                <a:latin typeface="Tahoma"/>
                <a:cs typeface="Tahoma"/>
              </a:rPr>
              <a:t>it 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terminates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or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blocks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itself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I/O,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child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process,</a:t>
            </a:r>
            <a:r>
              <a:rPr sz="2100" spc="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semaphore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etc.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0070BF"/>
                </a:solidFill>
                <a:latin typeface="Tahoma"/>
                <a:cs typeface="Tahoma"/>
              </a:rPr>
              <a:t>Preemptive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Currently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running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 </a:t>
            </a:r>
            <a:r>
              <a:rPr sz="2100" dirty="0">
                <a:latin typeface="Tahoma"/>
                <a:cs typeface="Tahoma"/>
              </a:rPr>
              <a:t>may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be </a:t>
            </a:r>
            <a:r>
              <a:rPr sz="2100" dirty="0">
                <a:latin typeface="Tahoma"/>
                <a:cs typeface="Tahoma"/>
              </a:rPr>
              <a:t>interrupted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Now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transition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from</a:t>
            </a:r>
            <a:r>
              <a:rPr sz="2100" spc="-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Running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Ready</a:t>
            </a:r>
            <a:r>
              <a:rPr sz="2100" spc="-5" dirty="0">
                <a:latin typeface="Tahoma"/>
                <a:cs typeface="Tahoma"/>
              </a:rPr>
              <a:t> state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possible</a:t>
            </a:r>
            <a:endParaRPr sz="21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Prevents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single</a:t>
            </a:r>
            <a:r>
              <a:rPr sz="2100" spc="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to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monopolize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the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processor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for</a:t>
            </a:r>
            <a:r>
              <a:rPr sz="2100" spc="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very</a:t>
            </a:r>
            <a:r>
              <a:rPr sz="2100" spc="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long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4337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Non Preemptive</a:t>
            </a:r>
            <a:r>
              <a:rPr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29502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5" dirty="0">
                <a:latin typeface="Tahoma"/>
                <a:cs typeface="Tahoma"/>
              </a:rPr>
              <a:t>Only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the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case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</a:t>
            </a:r>
            <a:r>
              <a:rPr sz="2100" spc="-15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and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4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36" y="2906267"/>
            <a:ext cx="7632192" cy="614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1778" y="3061225"/>
            <a:ext cx="467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N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5805" y="3061225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x</a:t>
            </a:r>
            <a:r>
              <a:rPr sz="1800" dirty="0">
                <a:latin typeface="Tahoma"/>
                <a:cs typeface="Tahoma"/>
              </a:rPr>
              <a:t>it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829" y="2825035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d</a:t>
            </a:r>
            <a:r>
              <a:rPr sz="1800" dirty="0">
                <a:latin typeface="Tahoma"/>
                <a:cs typeface="Tahoma"/>
              </a:rPr>
              <a:t>mit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8522" y="2744222"/>
            <a:ext cx="797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spc="-20" dirty="0">
                <a:latin typeface="Tahoma"/>
                <a:cs typeface="Tahoma"/>
              </a:rPr>
              <a:t>l</a:t>
            </a:r>
            <a:r>
              <a:rPr sz="1800" spc="5" dirty="0">
                <a:latin typeface="Tahoma"/>
                <a:cs typeface="Tahoma"/>
              </a:rPr>
              <a:t>ea</a:t>
            </a:r>
            <a:r>
              <a:rPr sz="1800" spc="-15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1650" y="3061225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unning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4353" y="3061225"/>
            <a:ext cx="64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6078" y="2643652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Dispatch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6078" y="3458930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m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-o</a:t>
            </a:r>
            <a:r>
              <a:rPr sz="1800" dirty="0"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7435" y="5551932"/>
            <a:ext cx="1284732" cy="61569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49207" y="5708424"/>
            <a:ext cx="80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Bl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spc="-5" dirty="0">
                <a:latin typeface="Tahoma"/>
                <a:cs typeface="Tahoma"/>
              </a:rPr>
              <a:t>c</a:t>
            </a:r>
            <a:r>
              <a:rPr sz="1800" spc="-15" dirty="0">
                <a:latin typeface="Tahoma"/>
                <a:cs typeface="Tahoma"/>
              </a:rPr>
              <a:t>k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1900" y="3515867"/>
            <a:ext cx="1812289" cy="2113915"/>
          </a:xfrm>
          <a:custGeom>
            <a:avLst/>
            <a:gdLst/>
            <a:ahLst/>
            <a:cxnLst/>
            <a:rect l="l" t="t" r="r" b="b"/>
            <a:pathLst>
              <a:path w="1812289" h="2113915">
                <a:moveTo>
                  <a:pt x="76200" y="76200"/>
                </a:moveTo>
                <a:lnTo>
                  <a:pt x="63246" y="50292"/>
                </a:lnTo>
                <a:lnTo>
                  <a:pt x="38100" y="0"/>
                </a:lnTo>
                <a:lnTo>
                  <a:pt x="0" y="76200"/>
                </a:lnTo>
                <a:lnTo>
                  <a:pt x="25908" y="58585"/>
                </a:lnTo>
                <a:lnTo>
                  <a:pt x="25908" y="2051304"/>
                </a:lnTo>
                <a:lnTo>
                  <a:pt x="51816" y="2051304"/>
                </a:lnTo>
                <a:lnTo>
                  <a:pt x="51816" y="59626"/>
                </a:lnTo>
                <a:lnTo>
                  <a:pt x="76200" y="76200"/>
                </a:lnTo>
                <a:close/>
              </a:path>
              <a:path w="1812289" h="2113915">
                <a:moveTo>
                  <a:pt x="1812036" y="18300"/>
                </a:moveTo>
                <a:lnTo>
                  <a:pt x="1790700" y="4584"/>
                </a:lnTo>
                <a:lnTo>
                  <a:pt x="533438" y="2057501"/>
                </a:lnTo>
                <a:lnTo>
                  <a:pt x="521195" y="2029980"/>
                </a:lnTo>
                <a:lnTo>
                  <a:pt x="513575" y="2113800"/>
                </a:lnTo>
                <a:lnTo>
                  <a:pt x="572858" y="2077224"/>
                </a:lnTo>
                <a:lnTo>
                  <a:pt x="585203" y="2069604"/>
                </a:lnTo>
                <a:lnTo>
                  <a:pt x="554189" y="2070633"/>
                </a:lnTo>
                <a:lnTo>
                  <a:pt x="1812036" y="18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25086" y="4173750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Event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occurs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3328" y="4352008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Event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wait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42660" y="4674107"/>
            <a:ext cx="3025140" cy="1097280"/>
            <a:chOff x="6042660" y="4674107"/>
            <a:chExt cx="3025140" cy="1097280"/>
          </a:xfrm>
        </p:grpSpPr>
        <p:sp>
          <p:nvSpPr>
            <p:cNvPr id="19" name="object 19"/>
            <p:cNvSpPr/>
            <p:nvPr/>
          </p:nvSpPr>
          <p:spPr>
            <a:xfrm>
              <a:off x="6047232" y="4678679"/>
              <a:ext cx="3014980" cy="1088390"/>
            </a:xfrm>
            <a:custGeom>
              <a:avLst/>
              <a:gdLst/>
              <a:ahLst/>
              <a:cxnLst/>
              <a:rect l="l" t="t" r="r" b="b"/>
              <a:pathLst>
                <a:path w="3014979" h="1088389">
                  <a:moveTo>
                    <a:pt x="2833116" y="1088136"/>
                  </a:moveTo>
                  <a:lnTo>
                    <a:pt x="181356" y="1088136"/>
                  </a:lnTo>
                  <a:lnTo>
                    <a:pt x="133526" y="1081687"/>
                  </a:lnTo>
                  <a:lnTo>
                    <a:pt x="90311" y="1063469"/>
                  </a:lnTo>
                  <a:lnTo>
                    <a:pt x="53530" y="1035177"/>
                  </a:lnTo>
                  <a:lnTo>
                    <a:pt x="25004" y="998502"/>
                  </a:lnTo>
                  <a:lnTo>
                    <a:pt x="6554" y="955138"/>
                  </a:lnTo>
                  <a:lnTo>
                    <a:pt x="0" y="906780"/>
                  </a:lnTo>
                  <a:lnTo>
                    <a:pt x="0" y="181356"/>
                  </a:lnTo>
                  <a:lnTo>
                    <a:pt x="6554" y="132997"/>
                  </a:lnTo>
                  <a:lnTo>
                    <a:pt x="25004" y="89633"/>
                  </a:lnTo>
                  <a:lnTo>
                    <a:pt x="53530" y="52959"/>
                  </a:lnTo>
                  <a:lnTo>
                    <a:pt x="90311" y="24666"/>
                  </a:lnTo>
                  <a:lnTo>
                    <a:pt x="133526" y="6448"/>
                  </a:lnTo>
                  <a:lnTo>
                    <a:pt x="181356" y="0"/>
                  </a:lnTo>
                  <a:lnTo>
                    <a:pt x="2833116" y="0"/>
                  </a:lnTo>
                  <a:lnTo>
                    <a:pt x="2881474" y="6448"/>
                  </a:lnTo>
                  <a:lnTo>
                    <a:pt x="2924838" y="24666"/>
                  </a:lnTo>
                  <a:lnTo>
                    <a:pt x="2961513" y="52959"/>
                  </a:lnTo>
                  <a:lnTo>
                    <a:pt x="2989805" y="89633"/>
                  </a:lnTo>
                  <a:lnTo>
                    <a:pt x="3008023" y="132997"/>
                  </a:lnTo>
                  <a:lnTo>
                    <a:pt x="3014472" y="181356"/>
                  </a:lnTo>
                  <a:lnTo>
                    <a:pt x="3014472" y="906780"/>
                  </a:lnTo>
                  <a:lnTo>
                    <a:pt x="3008023" y="955138"/>
                  </a:lnTo>
                  <a:lnTo>
                    <a:pt x="2989805" y="998502"/>
                  </a:lnTo>
                  <a:lnTo>
                    <a:pt x="2961513" y="1035177"/>
                  </a:lnTo>
                  <a:lnTo>
                    <a:pt x="2924838" y="1063469"/>
                  </a:lnTo>
                  <a:lnTo>
                    <a:pt x="2881474" y="1081687"/>
                  </a:lnTo>
                  <a:lnTo>
                    <a:pt x="2833116" y="1088136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42660" y="4674107"/>
              <a:ext cx="3025140" cy="1097280"/>
            </a:xfrm>
            <a:custGeom>
              <a:avLst/>
              <a:gdLst/>
              <a:ahLst/>
              <a:cxnLst/>
              <a:rect l="l" t="t" r="r" b="b"/>
              <a:pathLst>
                <a:path w="3025140" h="1097279">
                  <a:moveTo>
                    <a:pt x="2857500" y="1097280"/>
                  </a:moveTo>
                  <a:lnTo>
                    <a:pt x="167640" y="1097280"/>
                  </a:lnTo>
                  <a:lnTo>
                    <a:pt x="149352" y="1094232"/>
                  </a:lnTo>
                  <a:lnTo>
                    <a:pt x="97536" y="1075944"/>
                  </a:lnTo>
                  <a:lnTo>
                    <a:pt x="54864" y="1043940"/>
                  </a:lnTo>
                  <a:lnTo>
                    <a:pt x="22860" y="999744"/>
                  </a:lnTo>
                  <a:lnTo>
                    <a:pt x="4572" y="949452"/>
                  </a:lnTo>
                  <a:lnTo>
                    <a:pt x="0" y="911352"/>
                  </a:lnTo>
                  <a:lnTo>
                    <a:pt x="0" y="185928"/>
                  </a:lnTo>
                  <a:lnTo>
                    <a:pt x="4572" y="147828"/>
                  </a:lnTo>
                  <a:lnTo>
                    <a:pt x="22860" y="97536"/>
                  </a:lnTo>
                  <a:lnTo>
                    <a:pt x="54864" y="53340"/>
                  </a:lnTo>
                  <a:lnTo>
                    <a:pt x="82296" y="32004"/>
                  </a:lnTo>
                  <a:lnTo>
                    <a:pt x="97536" y="21335"/>
                  </a:lnTo>
                  <a:lnTo>
                    <a:pt x="114300" y="13716"/>
                  </a:lnTo>
                  <a:lnTo>
                    <a:pt x="131064" y="7620"/>
                  </a:lnTo>
                  <a:lnTo>
                    <a:pt x="149352" y="3047"/>
                  </a:lnTo>
                  <a:lnTo>
                    <a:pt x="167640" y="0"/>
                  </a:lnTo>
                  <a:lnTo>
                    <a:pt x="2857500" y="0"/>
                  </a:lnTo>
                  <a:lnTo>
                    <a:pt x="2875788" y="3047"/>
                  </a:lnTo>
                  <a:lnTo>
                    <a:pt x="2894076" y="7620"/>
                  </a:lnTo>
                  <a:lnTo>
                    <a:pt x="2898267" y="9144"/>
                  </a:lnTo>
                  <a:lnTo>
                    <a:pt x="169164" y="9144"/>
                  </a:lnTo>
                  <a:lnTo>
                    <a:pt x="150876" y="12192"/>
                  </a:lnTo>
                  <a:lnTo>
                    <a:pt x="134112" y="16764"/>
                  </a:lnTo>
                  <a:lnTo>
                    <a:pt x="117348" y="22859"/>
                  </a:lnTo>
                  <a:lnTo>
                    <a:pt x="102108" y="30480"/>
                  </a:lnTo>
                  <a:lnTo>
                    <a:pt x="86868" y="39624"/>
                  </a:lnTo>
                  <a:lnTo>
                    <a:pt x="88392" y="39624"/>
                  </a:lnTo>
                  <a:lnTo>
                    <a:pt x="73152" y="48768"/>
                  </a:lnTo>
                  <a:lnTo>
                    <a:pt x="74676" y="48768"/>
                  </a:lnTo>
                  <a:lnTo>
                    <a:pt x="60960" y="60960"/>
                  </a:lnTo>
                  <a:lnTo>
                    <a:pt x="50292" y="73152"/>
                  </a:lnTo>
                  <a:lnTo>
                    <a:pt x="39624" y="86868"/>
                  </a:lnTo>
                  <a:lnTo>
                    <a:pt x="31394" y="100584"/>
                  </a:lnTo>
                  <a:lnTo>
                    <a:pt x="30480" y="100584"/>
                  </a:lnTo>
                  <a:lnTo>
                    <a:pt x="22860" y="117348"/>
                  </a:lnTo>
                  <a:lnTo>
                    <a:pt x="24384" y="117348"/>
                  </a:lnTo>
                  <a:lnTo>
                    <a:pt x="18288" y="132588"/>
                  </a:lnTo>
                  <a:lnTo>
                    <a:pt x="14097" y="149352"/>
                  </a:lnTo>
                  <a:lnTo>
                    <a:pt x="13716" y="149352"/>
                  </a:lnTo>
                  <a:lnTo>
                    <a:pt x="10668" y="167640"/>
                  </a:lnTo>
                  <a:lnTo>
                    <a:pt x="9144" y="185928"/>
                  </a:lnTo>
                  <a:lnTo>
                    <a:pt x="9144" y="911352"/>
                  </a:lnTo>
                  <a:lnTo>
                    <a:pt x="10668" y="929640"/>
                  </a:lnTo>
                  <a:lnTo>
                    <a:pt x="13716" y="947928"/>
                  </a:lnTo>
                  <a:lnTo>
                    <a:pt x="14097" y="947928"/>
                  </a:lnTo>
                  <a:lnTo>
                    <a:pt x="18288" y="964692"/>
                  </a:lnTo>
                  <a:lnTo>
                    <a:pt x="24384" y="979932"/>
                  </a:lnTo>
                  <a:lnTo>
                    <a:pt x="22860" y="979932"/>
                  </a:lnTo>
                  <a:lnTo>
                    <a:pt x="30480" y="996696"/>
                  </a:lnTo>
                  <a:lnTo>
                    <a:pt x="31394" y="996696"/>
                  </a:lnTo>
                  <a:lnTo>
                    <a:pt x="39624" y="1010412"/>
                  </a:lnTo>
                  <a:lnTo>
                    <a:pt x="50292" y="1024128"/>
                  </a:lnTo>
                  <a:lnTo>
                    <a:pt x="60960" y="1036320"/>
                  </a:lnTo>
                  <a:lnTo>
                    <a:pt x="74676" y="1048512"/>
                  </a:lnTo>
                  <a:lnTo>
                    <a:pt x="73152" y="1048512"/>
                  </a:lnTo>
                  <a:lnTo>
                    <a:pt x="88392" y="1057656"/>
                  </a:lnTo>
                  <a:lnTo>
                    <a:pt x="86868" y="1057656"/>
                  </a:lnTo>
                  <a:lnTo>
                    <a:pt x="102108" y="1066800"/>
                  </a:lnTo>
                  <a:lnTo>
                    <a:pt x="117348" y="1074420"/>
                  </a:lnTo>
                  <a:lnTo>
                    <a:pt x="134112" y="1080516"/>
                  </a:lnTo>
                  <a:lnTo>
                    <a:pt x="150876" y="1085088"/>
                  </a:lnTo>
                  <a:lnTo>
                    <a:pt x="169164" y="1088136"/>
                  </a:lnTo>
                  <a:lnTo>
                    <a:pt x="2898266" y="1088136"/>
                  </a:lnTo>
                  <a:lnTo>
                    <a:pt x="2894076" y="1089660"/>
                  </a:lnTo>
                  <a:lnTo>
                    <a:pt x="2875788" y="1094232"/>
                  </a:lnTo>
                  <a:lnTo>
                    <a:pt x="2857500" y="1097280"/>
                  </a:lnTo>
                  <a:close/>
                </a:path>
                <a:path w="3025140" h="1097279">
                  <a:moveTo>
                    <a:pt x="2993135" y="102108"/>
                  </a:moveTo>
                  <a:lnTo>
                    <a:pt x="2983992" y="86868"/>
                  </a:lnTo>
                  <a:lnTo>
                    <a:pt x="2985516" y="86868"/>
                  </a:lnTo>
                  <a:lnTo>
                    <a:pt x="2974848" y="73152"/>
                  </a:lnTo>
                  <a:lnTo>
                    <a:pt x="2950464" y="48768"/>
                  </a:lnTo>
                  <a:lnTo>
                    <a:pt x="2923032" y="30480"/>
                  </a:lnTo>
                  <a:lnTo>
                    <a:pt x="2906268" y="22859"/>
                  </a:lnTo>
                  <a:lnTo>
                    <a:pt x="2907792" y="22859"/>
                  </a:lnTo>
                  <a:lnTo>
                    <a:pt x="2891027" y="16764"/>
                  </a:lnTo>
                  <a:lnTo>
                    <a:pt x="2874264" y="12192"/>
                  </a:lnTo>
                  <a:lnTo>
                    <a:pt x="2855976" y="9144"/>
                  </a:lnTo>
                  <a:lnTo>
                    <a:pt x="2898267" y="9144"/>
                  </a:lnTo>
                  <a:lnTo>
                    <a:pt x="2910840" y="13716"/>
                  </a:lnTo>
                  <a:lnTo>
                    <a:pt x="2927603" y="21335"/>
                  </a:lnTo>
                  <a:lnTo>
                    <a:pt x="2942844" y="32004"/>
                  </a:lnTo>
                  <a:lnTo>
                    <a:pt x="2956560" y="41148"/>
                  </a:lnTo>
                  <a:lnTo>
                    <a:pt x="2993135" y="82296"/>
                  </a:lnTo>
                  <a:lnTo>
                    <a:pt x="3003804" y="100584"/>
                  </a:lnTo>
                  <a:lnTo>
                    <a:pt x="2993135" y="100584"/>
                  </a:lnTo>
                  <a:lnTo>
                    <a:pt x="2993135" y="102108"/>
                  </a:lnTo>
                  <a:close/>
                </a:path>
                <a:path w="3025140" h="1097279">
                  <a:moveTo>
                    <a:pt x="30480" y="102108"/>
                  </a:moveTo>
                  <a:lnTo>
                    <a:pt x="30480" y="100584"/>
                  </a:lnTo>
                  <a:lnTo>
                    <a:pt x="31394" y="100584"/>
                  </a:lnTo>
                  <a:lnTo>
                    <a:pt x="30480" y="102108"/>
                  </a:lnTo>
                  <a:close/>
                </a:path>
                <a:path w="3025140" h="1097279">
                  <a:moveTo>
                    <a:pt x="3011424" y="150876"/>
                  </a:moveTo>
                  <a:lnTo>
                    <a:pt x="3006852" y="132588"/>
                  </a:lnTo>
                  <a:lnTo>
                    <a:pt x="3000756" y="117348"/>
                  </a:lnTo>
                  <a:lnTo>
                    <a:pt x="2993135" y="100584"/>
                  </a:lnTo>
                  <a:lnTo>
                    <a:pt x="3003804" y="100584"/>
                  </a:lnTo>
                  <a:lnTo>
                    <a:pt x="3009900" y="112776"/>
                  </a:lnTo>
                  <a:lnTo>
                    <a:pt x="3015996" y="129540"/>
                  </a:lnTo>
                  <a:lnTo>
                    <a:pt x="3020568" y="147828"/>
                  </a:lnTo>
                  <a:lnTo>
                    <a:pt x="3020822" y="149352"/>
                  </a:lnTo>
                  <a:lnTo>
                    <a:pt x="3011424" y="149352"/>
                  </a:lnTo>
                  <a:lnTo>
                    <a:pt x="3011424" y="150876"/>
                  </a:lnTo>
                  <a:close/>
                </a:path>
                <a:path w="3025140" h="1097279">
                  <a:moveTo>
                    <a:pt x="13716" y="150876"/>
                  </a:moveTo>
                  <a:lnTo>
                    <a:pt x="13716" y="149352"/>
                  </a:lnTo>
                  <a:lnTo>
                    <a:pt x="14097" y="149352"/>
                  </a:lnTo>
                  <a:lnTo>
                    <a:pt x="13716" y="150876"/>
                  </a:lnTo>
                  <a:close/>
                </a:path>
                <a:path w="3025140" h="1097279">
                  <a:moveTo>
                    <a:pt x="3020822" y="947928"/>
                  </a:moveTo>
                  <a:lnTo>
                    <a:pt x="3011424" y="947928"/>
                  </a:lnTo>
                  <a:lnTo>
                    <a:pt x="3014472" y="929640"/>
                  </a:lnTo>
                  <a:lnTo>
                    <a:pt x="3014472" y="167640"/>
                  </a:lnTo>
                  <a:lnTo>
                    <a:pt x="3011424" y="149352"/>
                  </a:lnTo>
                  <a:lnTo>
                    <a:pt x="3020822" y="149352"/>
                  </a:lnTo>
                  <a:lnTo>
                    <a:pt x="3023616" y="166116"/>
                  </a:lnTo>
                  <a:lnTo>
                    <a:pt x="3025140" y="185928"/>
                  </a:lnTo>
                  <a:lnTo>
                    <a:pt x="3025140" y="911352"/>
                  </a:lnTo>
                  <a:lnTo>
                    <a:pt x="3023616" y="931164"/>
                  </a:lnTo>
                  <a:lnTo>
                    <a:pt x="3020822" y="947928"/>
                  </a:lnTo>
                  <a:close/>
                </a:path>
                <a:path w="3025140" h="1097279">
                  <a:moveTo>
                    <a:pt x="14097" y="947928"/>
                  </a:moveTo>
                  <a:lnTo>
                    <a:pt x="13716" y="947928"/>
                  </a:lnTo>
                  <a:lnTo>
                    <a:pt x="13716" y="946403"/>
                  </a:lnTo>
                  <a:lnTo>
                    <a:pt x="14097" y="947928"/>
                  </a:lnTo>
                  <a:close/>
                </a:path>
                <a:path w="3025140" h="1097279">
                  <a:moveTo>
                    <a:pt x="3003804" y="996696"/>
                  </a:moveTo>
                  <a:lnTo>
                    <a:pt x="2993135" y="996696"/>
                  </a:lnTo>
                  <a:lnTo>
                    <a:pt x="3000756" y="979932"/>
                  </a:lnTo>
                  <a:lnTo>
                    <a:pt x="3006852" y="964692"/>
                  </a:lnTo>
                  <a:lnTo>
                    <a:pt x="3011424" y="946403"/>
                  </a:lnTo>
                  <a:lnTo>
                    <a:pt x="3011424" y="947928"/>
                  </a:lnTo>
                  <a:lnTo>
                    <a:pt x="3020822" y="947928"/>
                  </a:lnTo>
                  <a:lnTo>
                    <a:pt x="3020568" y="949452"/>
                  </a:lnTo>
                  <a:lnTo>
                    <a:pt x="3015996" y="967740"/>
                  </a:lnTo>
                  <a:lnTo>
                    <a:pt x="3009900" y="984503"/>
                  </a:lnTo>
                  <a:lnTo>
                    <a:pt x="3003804" y="996696"/>
                  </a:lnTo>
                  <a:close/>
                </a:path>
                <a:path w="3025140" h="1097279">
                  <a:moveTo>
                    <a:pt x="31394" y="996696"/>
                  </a:moveTo>
                  <a:lnTo>
                    <a:pt x="30480" y="996696"/>
                  </a:lnTo>
                  <a:lnTo>
                    <a:pt x="30480" y="995172"/>
                  </a:lnTo>
                  <a:lnTo>
                    <a:pt x="31394" y="996696"/>
                  </a:lnTo>
                  <a:close/>
                </a:path>
                <a:path w="3025140" h="1097279">
                  <a:moveTo>
                    <a:pt x="2898266" y="1088136"/>
                  </a:moveTo>
                  <a:lnTo>
                    <a:pt x="2855976" y="1088136"/>
                  </a:lnTo>
                  <a:lnTo>
                    <a:pt x="2874264" y="1085088"/>
                  </a:lnTo>
                  <a:lnTo>
                    <a:pt x="2891027" y="1080516"/>
                  </a:lnTo>
                  <a:lnTo>
                    <a:pt x="2907792" y="1074420"/>
                  </a:lnTo>
                  <a:lnTo>
                    <a:pt x="2906268" y="1074420"/>
                  </a:lnTo>
                  <a:lnTo>
                    <a:pt x="2923032" y="1066800"/>
                  </a:lnTo>
                  <a:lnTo>
                    <a:pt x="2950464" y="1048512"/>
                  </a:lnTo>
                  <a:lnTo>
                    <a:pt x="2974848" y="1024128"/>
                  </a:lnTo>
                  <a:lnTo>
                    <a:pt x="2985516" y="1010412"/>
                  </a:lnTo>
                  <a:lnTo>
                    <a:pt x="2983992" y="1010412"/>
                  </a:lnTo>
                  <a:lnTo>
                    <a:pt x="2993135" y="995172"/>
                  </a:lnTo>
                  <a:lnTo>
                    <a:pt x="2993135" y="996696"/>
                  </a:lnTo>
                  <a:lnTo>
                    <a:pt x="3003804" y="996696"/>
                  </a:lnTo>
                  <a:lnTo>
                    <a:pt x="3002280" y="999744"/>
                  </a:lnTo>
                  <a:lnTo>
                    <a:pt x="2970276" y="1043940"/>
                  </a:lnTo>
                  <a:lnTo>
                    <a:pt x="2927603" y="1075944"/>
                  </a:lnTo>
                  <a:lnTo>
                    <a:pt x="2910840" y="1083564"/>
                  </a:lnTo>
                  <a:lnTo>
                    <a:pt x="2898266" y="1088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45404" y="4761936"/>
            <a:ext cx="24174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4226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60"/>
                </a:solidFill>
                <a:latin typeface="Tahoma"/>
                <a:cs typeface="Tahoma"/>
              </a:rPr>
              <a:t>1. </a:t>
            </a:r>
            <a:r>
              <a:rPr sz="2000" spc="-20" dirty="0">
                <a:latin typeface="Tahoma"/>
                <a:cs typeface="Tahoma"/>
              </a:rPr>
              <a:t>Wait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I/O, </a:t>
            </a:r>
            <a:r>
              <a:rPr sz="2000" spc="-5" dirty="0">
                <a:latin typeface="Tahoma"/>
                <a:cs typeface="Tahoma"/>
              </a:rPr>
              <a:t> waitpid(),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semaphore</a:t>
            </a:r>
            <a:endParaRPr sz="2000">
              <a:latin typeface="Tahoma"/>
              <a:cs typeface="Tahoma"/>
            </a:endParaRPr>
          </a:p>
          <a:p>
            <a:pPr marL="1001394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637531" y="3945635"/>
            <a:ext cx="4910455" cy="1112520"/>
            <a:chOff x="4637531" y="3945635"/>
            <a:chExt cx="4910455" cy="1112520"/>
          </a:xfrm>
        </p:grpSpPr>
        <p:sp>
          <p:nvSpPr>
            <p:cNvPr id="23" name="object 23"/>
            <p:cNvSpPr/>
            <p:nvPr/>
          </p:nvSpPr>
          <p:spPr>
            <a:xfrm>
              <a:off x="4637531" y="4858511"/>
              <a:ext cx="1373505" cy="200025"/>
            </a:xfrm>
            <a:custGeom>
              <a:avLst/>
              <a:gdLst/>
              <a:ahLst/>
              <a:cxnLst/>
              <a:rect l="l" t="t" r="r" b="b"/>
              <a:pathLst>
                <a:path w="1373504" h="200025">
                  <a:moveTo>
                    <a:pt x="1260347" y="41148"/>
                  </a:moveTo>
                  <a:lnTo>
                    <a:pt x="1257299" y="13716"/>
                  </a:lnTo>
                  <a:lnTo>
                    <a:pt x="1370076" y="0"/>
                  </a:lnTo>
                  <a:lnTo>
                    <a:pt x="1373124" y="28956"/>
                  </a:lnTo>
                  <a:lnTo>
                    <a:pt x="1260347" y="41148"/>
                  </a:lnTo>
                  <a:close/>
                </a:path>
                <a:path w="1373504" h="200025">
                  <a:moveTo>
                    <a:pt x="1060703" y="64008"/>
                  </a:moveTo>
                  <a:lnTo>
                    <a:pt x="1057656" y="35052"/>
                  </a:lnTo>
                  <a:lnTo>
                    <a:pt x="1171956" y="22860"/>
                  </a:lnTo>
                  <a:lnTo>
                    <a:pt x="1175003" y="50292"/>
                  </a:lnTo>
                  <a:lnTo>
                    <a:pt x="1060703" y="64008"/>
                  </a:lnTo>
                  <a:close/>
                </a:path>
                <a:path w="1373504" h="200025">
                  <a:moveTo>
                    <a:pt x="862583" y="85344"/>
                  </a:moveTo>
                  <a:lnTo>
                    <a:pt x="859536" y="57912"/>
                  </a:lnTo>
                  <a:lnTo>
                    <a:pt x="972312" y="44196"/>
                  </a:lnTo>
                  <a:lnTo>
                    <a:pt x="975360" y="73152"/>
                  </a:lnTo>
                  <a:lnTo>
                    <a:pt x="862583" y="85344"/>
                  </a:lnTo>
                  <a:close/>
                </a:path>
                <a:path w="1373504" h="200025">
                  <a:moveTo>
                    <a:pt x="662940" y="108204"/>
                  </a:moveTo>
                  <a:lnTo>
                    <a:pt x="659892" y="79248"/>
                  </a:lnTo>
                  <a:lnTo>
                    <a:pt x="774191" y="67056"/>
                  </a:lnTo>
                  <a:lnTo>
                    <a:pt x="777239" y="94488"/>
                  </a:lnTo>
                  <a:lnTo>
                    <a:pt x="662940" y="108204"/>
                  </a:lnTo>
                  <a:close/>
                </a:path>
                <a:path w="1373504" h="200025">
                  <a:moveTo>
                    <a:pt x="464819" y="129540"/>
                  </a:moveTo>
                  <a:lnTo>
                    <a:pt x="461771" y="100584"/>
                  </a:lnTo>
                  <a:lnTo>
                    <a:pt x="574548" y="88392"/>
                  </a:lnTo>
                  <a:lnTo>
                    <a:pt x="577596" y="117348"/>
                  </a:lnTo>
                  <a:lnTo>
                    <a:pt x="464819" y="129540"/>
                  </a:lnTo>
                  <a:close/>
                </a:path>
                <a:path w="1373504" h="200025">
                  <a:moveTo>
                    <a:pt x="265175" y="152400"/>
                  </a:moveTo>
                  <a:lnTo>
                    <a:pt x="262127" y="123444"/>
                  </a:lnTo>
                  <a:lnTo>
                    <a:pt x="376427" y="111252"/>
                  </a:lnTo>
                  <a:lnTo>
                    <a:pt x="379475" y="138684"/>
                  </a:lnTo>
                  <a:lnTo>
                    <a:pt x="265175" y="152400"/>
                  </a:lnTo>
                  <a:close/>
                </a:path>
                <a:path w="1373504" h="200025">
                  <a:moveTo>
                    <a:pt x="89916" y="199643"/>
                  </a:moveTo>
                  <a:lnTo>
                    <a:pt x="0" y="167640"/>
                  </a:lnTo>
                  <a:lnTo>
                    <a:pt x="80771" y="114300"/>
                  </a:lnTo>
                  <a:lnTo>
                    <a:pt x="83869" y="143206"/>
                  </a:lnTo>
                  <a:lnTo>
                    <a:pt x="70104" y="144780"/>
                  </a:lnTo>
                  <a:lnTo>
                    <a:pt x="73151" y="173736"/>
                  </a:lnTo>
                  <a:lnTo>
                    <a:pt x="87140" y="173736"/>
                  </a:lnTo>
                  <a:lnTo>
                    <a:pt x="89916" y="199643"/>
                  </a:lnTo>
                  <a:close/>
                </a:path>
                <a:path w="1373504" h="200025">
                  <a:moveTo>
                    <a:pt x="86973" y="172178"/>
                  </a:moveTo>
                  <a:lnTo>
                    <a:pt x="83869" y="143206"/>
                  </a:lnTo>
                  <a:lnTo>
                    <a:pt x="176783" y="132588"/>
                  </a:lnTo>
                  <a:lnTo>
                    <a:pt x="181355" y="161543"/>
                  </a:lnTo>
                  <a:lnTo>
                    <a:pt x="86973" y="172178"/>
                  </a:lnTo>
                  <a:close/>
                </a:path>
                <a:path w="1373504" h="200025">
                  <a:moveTo>
                    <a:pt x="73151" y="173736"/>
                  </a:moveTo>
                  <a:lnTo>
                    <a:pt x="70104" y="144780"/>
                  </a:lnTo>
                  <a:lnTo>
                    <a:pt x="83869" y="143206"/>
                  </a:lnTo>
                  <a:lnTo>
                    <a:pt x="86973" y="172178"/>
                  </a:lnTo>
                  <a:lnTo>
                    <a:pt x="73151" y="173736"/>
                  </a:lnTo>
                  <a:close/>
                </a:path>
                <a:path w="1373504" h="200025">
                  <a:moveTo>
                    <a:pt x="87140" y="173736"/>
                  </a:moveTo>
                  <a:lnTo>
                    <a:pt x="73151" y="173736"/>
                  </a:lnTo>
                  <a:lnTo>
                    <a:pt x="86973" y="172178"/>
                  </a:lnTo>
                  <a:lnTo>
                    <a:pt x="87140" y="173736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46164" y="3950207"/>
              <a:ext cx="2895600" cy="454659"/>
            </a:xfrm>
            <a:custGeom>
              <a:avLst/>
              <a:gdLst/>
              <a:ahLst/>
              <a:cxnLst/>
              <a:rect l="l" t="t" r="r" b="b"/>
              <a:pathLst>
                <a:path w="2895600" h="454660">
                  <a:moveTo>
                    <a:pt x="2820924" y="454152"/>
                  </a:moveTo>
                  <a:lnTo>
                    <a:pt x="76200" y="454152"/>
                  </a:lnTo>
                  <a:lnTo>
                    <a:pt x="46934" y="448270"/>
                  </a:lnTo>
                  <a:lnTo>
                    <a:pt x="22669" y="432244"/>
                  </a:lnTo>
                  <a:lnTo>
                    <a:pt x="6119" y="408503"/>
                  </a:lnTo>
                  <a:lnTo>
                    <a:pt x="0" y="379476"/>
                  </a:lnTo>
                  <a:lnTo>
                    <a:pt x="0" y="76200"/>
                  </a:lnTo>
                  <a:lnTo>
                    <a:pt x="6119" y="46291"/>
                  </a:lnTo>
                  <a:lnTo>
                    <a:pt x="22669" y="22098"/>
                  </a:lnTo>
                  <a:lnTo>
                    <a:pt x="46934" y="5905"/>
                  </a:lnTo>
                  <a:lnTo>
                    <a:pt x="76200" y="0"/>
                  </a:lnTo>
                  <a:lnTo>
                    <a:pt x="2820924" y="0"/>
                  </a:lnTo>
                  <a:lnTo>
                    <a:pt x="2849951" y="5905"/>
                  </a:lnTo>
                  <a:lnTo>
                    <a:pt x="2873692" y="22098"/>
                  </a:lnTo>
                  <a:lnTo>
                    <a:pt x="2889718" y="46291"/>
                  </a:lnTo>
                  <a:lnTo>
                    <a:pt x="2895600" y="76200"/>
                  </a:lnTo>
                  <a:lnTo>
                    <a:pt x="2895600" y="379476"/>
                  </a:lnTo>
                  <a:lnTo>
                    <a:pt x="2889718" y="408503"/>
                  </a:lnTo>
                  <a:lnTo>
                    <a:pt x="2873692" y="432244"/>
                  </a:lnTo>
                  <a:lnTo>
                    <a:pt x="2849951" y="448270"/>
                  </a:lnTo>
                  <a:lnTo>
                    <a:pt x="2820924" y="454152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41592" y="3945635"/>
              <a:ext cx="2906395" cy="463550"/>
            </a:xfrm>
            <a:custGeom>
              <a:avLst/>
              <a:gdLst/>
              <a:ahLst/>
              <a:cxnLst/>
              <a:rect l="l" t="t" r="r" b="b"/>
              <a:pathLst>
                <a:path w="2906395" h="463550">
                  <a:moveTo>
                    <a:pt x="2833116" y="463296"/>
                  </a:moveTo>
                  <a:lnTo>
                    <a:pt x="73152" y="463296"/>
                  </a:lnTo>
                  <a:lnTo>
                    <a:pt x="65532" y="461772"/>
                  </a:lnTo>
                  <a:lnTo>
                    <a:pt x="56388" y="460248"/>
                  </a:lnTo>
                  <a:lnTo>
                    <a:pt x="50292" y="457200"/>
                  </a:lnTo>
                  <a:lnTo>
                    <a:pt x="42672" y="454152"/>
                  </a:lnTo>
                  <a:lnTo>
                    <a:pt x="24384" y="440435"/>
                  </a:lnTo>
                  <a:lnTo>
                    <a:pt x="13716" y="428244"/>
                  </a:lnTo>
                  <a:lnTo>
                    <a:pt x="10668" y="422148"/>
                  </a:lnTo>
                  <a:lnTo>
                    <a:pt x="6096" y="414528"/>
                  </a:lnTo>
                  <a:lnTo>
                    <a:pt x="4572" y="406908"/>
                  </a:lnTo>
                  <a:lnTo>
                    <a:pt x="1524" y="399288"/>
                  </a:lnTo>
                  <a:lnTo>
                    <a:pt x="1524" y="391668"/>
                  </a:lnTo>
                  <a:lnTo>
                    <a:pt x="0" y="384048"/>
                  </a:lnTo>
                  <a:lnTo>
                    <a:pt x="0" y="80772"/>
                  </a:lnTo>
                  <a:lnTo>
                    <a:pt x="1524" y="71628"/>
                  </a:lnTo>
                  <a:lnTo>
                    <a:pt x="1524" y="64008"/>
                  </a:lnTo>
                  <a:lnTo>
                    <a:pt x="4572" y="56388"/>
                  </a:lnTo>
                  <a:lnTo>
                    <a:pt x="6096" y="48768"/>
                  </a:lnTo>
                  <a:lnTo>
                    <a:pt x="10668" y="41148"/>
                  </a:lnTo>
                  <a:lnTo>
                    <a:pt x="13716" y="35052"/>
                  </a:lnTo>
                  <a:lnTo>
                    <a:pt x="24384" y="22860"/>
                  </a:lnTo>
                  <a:lnTo>
                    <a:pt x="42672" y="9144"/>
                  </a:lnTo>
                  <a:lnTo>
                    <a:pt x="50292" y="6096"/>
                  </a:lnTo>
                  <a:lnTo>
                    <a:pt x="56388" y="3048"/>
                  </a:lnTo>
                  <a:lnTo>
                    <a:pt x="65532" y="1524"/>
                  </a:lnTo>
                  <a:lnTo>
                    <a:pt x="73152" y="0"/>
                  </a:lnTo>
                  <a:lnTo>
                    <a:pt x="2833116" y="0"/>
                  </a:lnTo>
                  <a:lnTo>
                    <a:pt x="2848356" y="3048"/>
                  </a:lnTo>
                  <a:lnTo>
                    <a:pt x="2863596" y="9144"/>
                  </a:lnTo>
                  <a:lnTo>
                    <a:pt x="74676" y="9144"/>
                  </a:lnTo>
                  <a:lnTo>
                    <a:pt x="59436" y="12192"/>
                  </a:lnTo>
                  <a:lnTo>
                    <a:pt x="41148" y="21336"/>
                  </a:lnTo>
                  <a:lnTo>
                    <a:pt x="32258" y="28956"/>
                  </a:lnTo>
                  <a:lnTo>
                    <a:pt x="30480" y="28956"/>
                  </a:lnTo>
                  <a:lnTo>
                    <a:pt x="21336" y="41148"/>
                  </a:lnTo>
                  <a:lnTo>
                    <a:pt x="21945" y="41148"/>
                  </a:lnTo>
                  <a:lnTo>
                    <a:pt x="19202" y="45720"/>
                  </a:lnTo>
                  <a:lnTo>
                    <a:pt x="18288" y="45720"/>
                  </a:lnTo>
                  <a:lnTo>
                    <a:pt x="15849" y="51816"/>
                  </a:lnTo>
                  <a:lnTo>
                    <a:pt x="15240" y="51816"/>
                  </a:lnTo>
                  <a:lnTo>
                    <a:pt x="13716" y="59436"/>
                  </a:lnTo>
                  <a:lnTo>
                    <a:pt x="10668" y="65532"/>
                  </a:lnTo>
                  <a:lnTo>
                    <a:pt x="10668" y="397764"/>
                  </a:lnTo>
                  <a:lnTo>
                    <a:pt x="13716" y="405384"/>
                  </a:lnTo>
                  <a:lnTo>
                    <a:pt x="14020" y="405384"/>
                  </a:lnTo>
                  <a:lnTo>
                    <a:pt x="15240" y="411480"/>
                  </a:lnTo>
                  <a:lnTo>
                    <a:pt x="18288" y="417576"/>
                  </a:lnTo>
                  <a:lnTo>
                    <a:pt x="21716" y="422148"/>
                  </a:lnTo>
                  <a:lnTo>
                    <a:pt x="21336" y="422148"/>
                  </a:lnTo>
                  <a:lnTo>
                    <a:pt x="30480" y="434340"/>
                  </a:lnTo>
                  <a:lnTo>
                    <a:pt x="32258" y="434340"/>
                  </a:lnTo>
                  <a:lnTo>
                    <a:pt x="41148" y="441959"/>
                  </a:lnTo>
                  <a:lnTo>
                    <a:pt x="47244" y="446532"/>
                  </a:lnTo>
                  <a:lnTo>
                    <a:pt x="49276" y="446532"/>
                  </a:lnTo>
                  <a:lnTo>
                    <a:pt x="53340" y="449580"/>
                  </a:lnTo>
                  <a:lnTo>
                    <a:pt x="56388" y="449580"/>
                  </a:lnTo>
                  <a:lnTo>
                    <a:pt x="59436" y="451104"/>
                  </a:lnTo>
                  <a:lnTo>
                    <a:pt x="74676" y="454152"/>
                  </a:lnTo>
                  <a:lnTo>
                    <a:pt x="2863596" y="454152"/>
                  </a:lnTo>
                  <a:lnTo>
                    <a:pt x="2848356" y="460248"/>
                  </a:lnTo>
                  <a:lnTo>
                    <a:pt x="2833116" y="463296"/>
                  </a:lnTo>
                  <a:close/>
                </a:path>
                <a:path w="2906395" h="463550">
                  <a:moveTo>
                    <a:pt x="2874917" y="29826"/>
                  </a:moveTo>
                  <a:lnTo>
                    <a:pt x="2863596" y="21336"/>
                  </a:lnTo>
                  <a:lnTo>
                    <a:pt x="2865119" y="21336"/>
                  </a:lnTo>
                  <a:lnTo>
                    <a:pt x="2852927" y="15240"/>
                  </a:lnTo>
                  <a:lnTo>
                    <a:pt x="2845308" y="12192"/>
                  </a:lnTo>
                  <a:lnTo>
                    <a:pt x="2846832" y="12192"/>
                  </a:lnTo>
                  <a:lnTo>
                    <a:pt x="2831592" y="9144"/>
                  </a:lnTo>
                  <a:lnTo>
                    <a:pt x="2863596" y="9144"/>
                  </a:lnTo>
                  <a:lnTo>
                    <a:pt x="2881884" y="22860"/>
                  </a:lnTo>
                  <a:lnTo>
                    <a:pt x="2886456" y="28956"/>
                  </a:lnTo>
                  <a:lnTo>
                    <a:pt x="2874264" y="28956"/>
                  </a:lnTo>
                  <a:lnTo>
                    <a:pt x="2874917" y="29826"/>
                  </a:lnTo>
                  <a:close/>
                </a:path>
                <a:path w="2906395" h="463550">
                  <a:moveTo>
                    <a:pt x="30480" y="30480"/>
                  </a:moveTo>
                  <a:lnTo>
                    <a:pt x="30480" y="28956"/>
                  </a:lnTo>
                  <a:lnTo>
                    <a:pt x="32258" y="28956"/>
                  </a:lnTo>
                  <a:lnTo>
                    <a:pt x="30480" y="30480"/>
                  </a:lnTo>
                  <a:close/>
                </a:path>
                <a:path w="2906395" h="463550">
                  <a:moveTo>
                    <a:pt x="2875788" y="30480"/>
                  </a:moveTo>
                  <a:lnTo>
                    <a:pt x="2874917" y="29826"/>
                  </a:lnTo>
                  <a:lnTo>
                    <a:pt x="2874264" y="28956"/>
                  </a:lnTo>
                  <a:lnTo>
                    <a:pt x="2875788" y="30480"/>
                  </a:lnTo>
                  <a:close/>
                </a:path>
                <a:path w="2906395" h="463550">
                  <a:moveTo>
                    <a:pt x="2887599" y="30480"/>
                  </a:moveTo>
                  <a:lnTo>
                    <a:pt x="2875788" y="30480"/>
                  </a:lnTo>
                  <a:lnTo>
                    <a:pt x="2874264" y="28956"/>
                  </a:lnTo>
                  <a:lnTo>
                    <a:pt x="2886456" y="28956"/>
                  </a:lnTo>
                  <a:lnTo>
                    <a:pt x="2887599" y="30480"/>
                  </a:lnTo>
                  <a:close/>
                </a:path>
                <a:path w="2906395" h="463550">
                  <a:moveTo>
                    <a:pt x="2883408" y="41148"/>
                  </a:moveTo>
                  <a:lnTo>
                    <a:pt x="2874917" y="29826"/>
                  </a:lnTo>
                  <a:lnTo>
                    <a:pt x="2875788" y="30480"/>
                  </a:lnTo>
                  <a:lnTo>
                    <a:pt x="2887599" y="30480"/>
                  </a:lnTo>
                  <a:lnTo>
                    <a:pt x="2894457" y="39624"/>
                  </a:lnTo>
                  <a:lnTo>
                    <a:pt x="2883408" y="39624"/>
                  </a:lnTo>
                  <a:lnTo>
                    <a:pt x="2883408" y="41148"/>
                  </a:lnTo>
                  <a:close/>
                </a:path>
                <a:path w="2906395" h="463550">
                  <a:moveTo>
                    <a:pt x="21945" y="41148"/>
                  </a:moveTo>
                  <a:lnTo>
                    <a:pt x="21336" y="41148"/>
                  </a:lnTo>
                  <a:lnTo>
                    <a:pt x="22860" y="39624"/>
                  </a:lnTo>
                  <a:lnTo>
                    <a:pt x="21945" y="41148"/>
                  </a:lnTo>
                  <a:close/>
                </a:path>
                <a:path w="2906395" h="463550">
                  <a:moveTo>
                    <a:pt x="2887980" y="47244"/>
                  </a:moveTo>
                  <a:lnTo>
                    <a:pt x="2883408" y="39624"/>
                  </a:lnTo>
                  <a:lnTo>
                    <a:pt x="2894457" y="39624"/>
                  </a:lnTo>
                  <a:lnTo>
                    <a:pt x="2895600" y="41148"/>
                  </a:lnTo>
                  <a:lnTo>
                    <a:pt x="2897428" y="45720"/>
                  </a:lnTo>
                  <a:lnTo>
                    <a:pt x="2887980" y="45720"/>
                  </a:lnTo>
                  <a:lnTo>
                    <a:pt x="2887980" y="47244"/>
                  </a:lnTo>
                  <a:close/>
                </a:path>
                <a:path w="2906395" h="463550">
                  <a:moveTo>
                    <a:pt x="18288" y="47244"/>
                  </a:moveTo>
                  <a:lnTo>
                    <a:pt x="18288" y="45720"/>
                  </a:lnTo>
                  <a:lnTo>
                    <a:pt x="19202" y="45720"/>
                  </a:lnTo>
                  <a:lnTo>
                    <a:pt x="18288" y="47244"/>
                  </a:lnTo>
                  <a:close/>
                </a:path>
                <a:path w="2906395" h="463550">
                  <a:moveTo>
                    <a:pt x="2891027" y="53340"/>
                  </a:moveTo>
                  <a:lnTo>
                    <a:pt x="2887980" y="45720"/>
                  </a:lnTo>
                  <a:lnTo>
                    <a:pt x="2897428" y="45720"/>
                  </a:lnTo>
                  <a:lnTo>
                    <a:pt x="2899867" y="51816"/>
                  </a:lnTo>
                  <a:lnTo>
                    <a:pt x="2891027" y="51816"/>
                  </a:lnTo>
                  <a:lnTo>
                    <a:pt x="2891027" y="53340"/>
                  </a:lnTo>
                  <a:close/>
                </a:path>
                <a:path w="2906395" h="463550">
                  <a:moveTo>
                    <a:pt x="15240" y="53340"/>
                  </a:moveTo>
                  <a:lnTo>
                    <a:pt x="15240" y="51816"/>
                  </a:lnTo>
                  <a:lnTo>
                    <a:pt x="15849" y="51816"/>
                  </a:lnTo>
                  <a:lnTo>
                    <a:pt x="15240" y="53340"/>
                  </a:lnTo>
                  <a:close/>
                </a:path>
                <a:path w="2906395" h="463550">
                  <a:moveTo>
                    <a:pt x="2902001" y="405384"/>
                  </a:moveTo>
                  <a:lnTo>
                    <a:pt x="2892552" y="405384"/>
                  </a:lnTo>
                  <a:lnTo>
                    <a:pt x="2895600" y="390144"/>
                  </a:lnTo>
                  <a:lnTo>
                    <a:pt x="2895600" y="73152"/>
                  </a:lnTo>
                  <a:lnTo>
                    <a:pt x="2894076" y="65532"/>
                  </a:lnTo>
                  <a:lnTo>
                    <a:pt x="2892552" y="59436"/>
                  </a:lnTo>
                  <a:lnTo>
                    <a:pt x="2891027" y="51816"/>
                  </a:lnTo>
                  <a:lnTo>
                    <a:pt x="2899867" y="51816"/>
                  </a:lnTo>
                  <a:lnTo>
                    <a:pt x="2901696" y="56388"/>
                  </a:lnTo>
                  <a:lnTo>
                    <a:pt x="2904744" y="71628"/>
                  </a:lnTo>
                  <a:lnTo>
                    <a:pt x="2906268" y="80772"/>
                  </a:lnTo>
                  <a:lnTo>
                    <a:pt x="2906268" y="384048"/>
                  </a:lnTo>
                  <a:lnTo>
                    <a:pt x="2902001" y="405384"/>
                  </a:lnTo>
                  <a:close/>
                </a:path>
                <a:path w="2906395" h="463550">
                  <a:moveTo>
                    <a:pt x="14020" y="405384"/>
                  </a:moveTo>
                  <a:lnTo>
                    <a:pt x="13716" y="405384"/>
                  </a:lnTo>
                  <a:lnTo>
                    <a:pt x="13716" y="403859"/>
                  </a:lnTo>
                  <a:lnTo>
                    <a:pt x="14020" y="405384"/>
                  </a:lnTo>
                  <a:close/>
                </a:path>
                <a:path w="2906395" h="463550">
                  <a:moveTo>
                    <a:pt x="2894457" y="423672"/>
                  </a:moveTo>
                  <a:lnTo>
                    <a:pt x="2883408" y="423672"/>
                  </a:lnTo>
                  <a:lnTo>
                    <a:pt x="2887980" y="417576"/>
                  </a:lnTo>
                  <a:lnTo>
                    <a:pt x="2891027" y="411480"/>
                  </a:lnTo>
                  <a:lnTo>
                    <a:pt x="2892552" y="403859"/>
                  </a:lnTo>
                  <a:lnTo>
                    <a:pt x="2892552" y="405384"/>
                  </a:lnTo>
                  <a:lnTo>
                    <a:pt x="2902001" y="405384"/>
                  </a:lnTo>
                  <a:lnTo>
                    <a:pt x="2901696" y="406908"/>
                  </a:lnTo>
                  <a:lnTo>
                    <a:pt x="2895600" y="422148"/>
                  </a:lnTo>
                  <a:lnTo>
                    <a:pt x="2894457" y="423672"/>
                  </a:lnTo>
                  <a:close/>
                </a:path>
                <a:path w="2906395" h="463550">
                  <a:moveTo>
                    <a:pt x="22860" y="423672"/>
                  </a:moveTo>
                  <a:lnTo>
                    <a:pt x="21336" y="422148"/>
                  </a:lnTo>
                  <a:lnTo>
                    <a:pt x="21716" y="422148"/>
                  </a:lnTo>
                  <a:lnTo>
                    <a:pt x="22860" y="423672"/>
                  </a:lnTo>
                  <a:close/>
                </a:path>
                <a:path w="2906395" h="463550">
                  <a:moveTo>
                    <a:pt x="2874917" y="433469"/>
                  </a:moveTo>
                  <a:lnTo>
                    <a:pt x="2883408" y="422148"/>
                  </a:lnTo>
                  <a:lnTo>
                    <a:pt x="2883408" y="423672"/>
                  </a:lnTo>
                  <a:lnTo>
                    <a:pt x="2894457" y="423672"/>
                  </a:lnTo>
                  <a:lnTo>
                    <a:pt x="2887599" y="432816"/>
                  </a:lnTo>
                  <a:lnTo>
                    <a:pt x="2875788" y="432816"/>
                  </a:lnTo>
                  <a:lnTo>
                    <a:pt x="2874917" y="433469"/>
                  </a:lnTo>
                  <a:close/>
                </a:path>
                <a:path w="2906395" h="463550">
                  <a:moveTo>
                    <a:pt x="32258" y="434340"/>
                  </a:moveTo>
                  <a:lnTo>
                    <a:pt x="30480" y="434340"/>
                  </a:lnTo>
                  <a:lnTo>
                    <a:pt x="30480" y="432816"/>
                  </a:lnTo>
                  <a:lnTo>
                    <a:pt x="32258" y="434340"/>
                  </a:lnTo>
                  <a:close/>
                </a:path>
                <a:path w="2906395" h="463550">
                  <a:moveTo>
                    <a:pt x="2874264" y="434340"/>
                  </a:moveTo>
                  <a:lnTo>
                    <a:pt x="2874917" y="433469"/>
                  </a:lnTo>
                  <a:lnTo>
                    <a:pt x="2875788" y="432816"/>
                  </a:lnTo>
                  <a:lnTo>
                    <a:pt x="2874264" y="434340"/>
                  </a:lnTo>
                  <a:close/>
                </a:path>
                <a:path w="2906395" h="463550">
                  <a:moveTo>
                    <a:pt x="2886456" y="434340"/>
                  </a:moveTo>
                  <a:lnTo>
                    <a:pt x="2874264" y="434340"/>
                  </a:lnTo>
                  <a:lnTo>
                    <a:pt x="2875788" y="432816"/>
                  </a:lnTo>
                  <a:lnTo>
                    <a:pt x="2887599" y="432816"/>
                  </a:lnTo>
                  <a:lnTo>
                    <a:pt x="2886456" y="434340"/>
                  </a:lnTo>
                  <a:close/>
                </a:path>
                <a:path w="2906395" h="463550">
                  <a:moveTo>
                    <a:pt x="2873756" y="446532"/>
                  </a:moveTo>
                  <a:lnTo>
                    <a:pt x="2859024" y="446532"/>
                  </a:lnTo>
                  <a:lnTo>
                    <a:pt x="2865119" y="441959"/>
                  </a:lnTo>
                  <a:lnTo>
                    <a:pt x="2863596" y="441959"/>
                  </a:lnTo>
                  <a:lnTo>
                    <a:pt x="2874917" y="433469"/>
                  </a:lnTo>
                  <a:lnTo>
                    <a:pt x="2874264" y="434340"/>
                  </a:lnTo>
                  <a:lnTo>
                    <a:pt x="2886456" y="434340"/>
                  </a:lnTo>
                  <a:lnTo>
                    <a:pt x="2881884" y="440435"/>
                  </a:lnTo>
                  <a:lnTo>
                    <a:pt x="2873756" y="446532"/>
                  </a:lnTo>
                  <a:close/>
                </a:path>
                <a:path w="2906395" h="463550">
                  <a:moveTo>
                    <a:pt x="49276" y="446532"/>
                  </a:moveTo>
                  <a:lnTo>
                    <a:pt x="47244" y="446532"/>
                  </a:lnTo>
                  <a:lnTo>
                    <a:pt x="47244" y="445008"/>
                  </a:lnTo>
                  <a:lnTo>
                    <a:pt x="49276" y="446532"/>
                  </a:lnTo>
                  <a:close/>
                </a:path>
                <a:path w="2906395" h="463550">
                  <a:moveTo>
                    <a:pt x="2869692" y="449580"/>
                  </a:moveTo>
                  <a:lnTo>
                    <a:pt x="2852927" y="449580"/>
                  </a:lnTo>
                  <a:lnTo>
                    <a:pt x="2859024" y="445008"/>
                  </a:lnTo>
                  <a:lnTo>
                    <a:pt x="2859024" y="446532"/>
                  </a:lnTo>
                  <a:lnTo>
                    <a:pt x="2873756" y="446532"/>
                  </a:lnTo>
                  <a:lnTo>
                    <a:pt x="2869692" y="449580"/>
                  </a:lnTo>
                  <a:close/>
                </a:path>
                <a:path w="2906395" h="463550">
                  <a:moveTo>
                    <a:pt x="56388" y="449580"/>
                  </a:moveTo>
                  <a:lnTo>
                    <a:pt x="53340" y="449580"/>
                  </a:lnTo>
                  <a:lnTo>
                    <a:pt x="53340" y="448056"/>
                  </a:lnTo>
                  <a:lnTo>
                    <a:pt x="56388" y="449580"/>
                  </a:lnTo>
                  <a:close/>
                </a:path>
                <a:path w="2906395" h="463550">
                  <a:moveTo>
                    <a:pt x="2863596" y="454152"/>
                  </a:moveTo>
                  <a:lnTo>
                    <a:pt x="2831592" y="454152"/>
                  </a:lnTo>
                  <a:lnTo>
                    <a:pt x="2846832" y="451104"/>
                  </a:lnTo>
                  <a:lnTo>
                    <a:pt x="2845308" y="451104"/>
                  </a:lnTo>
                  <a:lnTo>
                    <a:pt x="2852927" y="448056"/>
                  </a:lnTo>
                  <a:lnTo>
                    <a:pt x="2852927" y="449580"/>
                  </a:lnTo>
                  <a:lnTo>
                    <a:pt x="2869692" y="449580"/>
                  </a:lnTo>
                  <a:lnTo>
                    <a:pt x="2863596" y="454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61465" y="4003010"/>
            <a:ext cx="2665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01F60"/>
                </a:solidFill>
                <a:latin typeface="Tahoma"/>
                <a:cs typeface="Tahoma"/>
              </a:rPr>
              <a:t>4.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Process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terminates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47331" y="3197351"/>
            <a:ext cx="821690" cy="673735"/>
          </a:xfrm>
          <a:custGeom>
            <a:avLst/>
            <a:gdLst/>
            <a:ahLst/>
            <a:cxnLst/>
            <a:rect l="l" t="t" r="r" b="b"/>
            <a:pathLst>
              <a:path w="821690" h="673735">
                <a:moveTo>
                  <a:pt x="804672" y="673608"/>
                </a:moveTo>
                <a:lnTo>
                  <a:pt x="714756" y="600456"/>
                </a:lnTo>
                <a:lnTo>
                  <a:pt x="733044" y="579120"/>
                </a:lnTo>
                <a:lnTo>
                  <a:pt x="821436" y="650748"/>
                </a:lnTo>
                <a:lnTo>
                  <a:pt x="804672" y="673608"/>
                </a:lnTo>
                <a:close/>
              </a:path>
              <a:path w="821690" h="673735">
                <a:moveTo>
                  <a:pt x="649224" y="547116"/>
                </a:moveTo>
                <a:lnTo>
                  <a:pt x="560832" y="473964"/>
                </a:lnTo>
                <a:lnTo>
                  <a:pt x="579120" y="452628"/>
                </a:lnTo>
                <a:lnTo>
                  <a:pt x="667512" y="524256"/>
                </a:lnTo>
                <a:lnTo>
                  <a:pt x="649224" y="547116"/>
                </a:lnTo>
                <a:close/>
              </a:path>
              <a:path w="821690" h="673735">
                <a:moveTo>
                  <a:pt x="493776" y="420624"/>
                </a:moveTo>
                <a:lnTo>
                  <a:pt x="405384" y="347472"/>
                </a:lnTo>
                <a:lnTo>
                  <a:pt x="423672" y="326136"/>
                </a:lnTo>
                <a:lnTo>
                  <a:pt x="512064" y="397764"/>
                </a:lnTo>
                <a:lnTo>
                  <a:pt x="493776" y="420624"/>
                </a:lnTo>
                <a:close/>
              </a:path>
              <a:path w="821690" h="673735">
                <a:moveTo>
                  <a:pt x="338328" y="294132"/>
                </a:moveTo>
                <a:lnTo>
                  <a:pt x="249936" y="220980"/>
                </a:lnTo>
                <a:lnTo>
                  <a:pt x="268224" y="199644"/>
                </a:lnTo>
                <a:lnTo>
                  <a:pt x="356616" y="271271"/>
                </a:lnTo>
                <a:lnTo>
                  <a:pt x="338328" y="294132"/>
                </a:lnTo>
                <a:close/>
              </a:path>
              <a:path w="821690" h="673735">
                <a:moveTo>
                  <a:pt x="184404" y="167640"/>
                </a:moveTo>
                <a:lnTo>
                  <a:pt x="96012" y="96012"/>
                </a:lnTo>
                <a:lnTo>
                  <a:pt x="112776" y="73152"/>
                </a:lnTo>
                <a:lnTo>
                  <a:pt x="202692" y="144780"/>
                </a:lnTo>
                <a:lnTo>
                  <a:pt x="184404" y="167640"/>
                </a:lnTo>
                <a:close/>
              </a:path>
              <a:path w="821690" h="673735">
                <a:moveTo>
                  <a:pt x="39624" y="86868"/>
                </a:moveTo>
                <a:lnTo>
                  <a:pt x="0" y="0"/>
                </a:lnTo>
                <a:lnTo>
                  <a:pt x="94488" y="19812"/>
                </a:lnTo>
                <a:lnTo>
                  <a:pt x="39624" y="86868"/>
                </a:lnTo>
                <a:close/>
              </a:path>
            </a:pathLst>
          </a:custGeom>
          <a:solidFill>
            <a:srgbClr val="001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12047" y="6871149"/>
            <a:ext cx="104076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3</a:t>
            </a:r>
            <a:r>
              <a:rPr sz="1400" spc="-5" dirty="0">
                <a:latin typeface="Tahoma"/>
                <a:cs typeface="Tahoma"/>
              </a:rPr>
              <a:t>-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uling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95916" y="6871149"/>
            <a:ext cx="17526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2" y="807240"/>
            <a:ext cx="3595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Preemptive</a:t>
            </a:r>
            <a:r>
              <a:rPr spc="-3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84" y="1613410"/>
            <a:ext cx="29584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100" spc="-10" dirty="0">
                <a:latin typeface="Tahoma"/>
                <a:cs typeface="Tahoma"/>
              </a:rPr>
              <a:t>All</a:t>
            </a:r>
            <a:r>
              <a:rPr sz="210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four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cases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possible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36" y="2906267"/>
            <a:ext cx="7632192" cy="614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1778" y="3061225"/>
            <a:ext cx="467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N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1829" y="2825035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d</a:t>
            </a:r>
            <a:r>
              <a:rPr sz="1800" dirty="0">
                <a:latin typeface="Tahoma"/>
                <a:cs typeface="Tahoma"/>
              </a:rPr>
              <a:t>mit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1650" y="3061225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unning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4353" y="3061225"/>
            <a:ext cx="64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10" dirty="0">
                <a:latin typeface="Tahoma"/>
                <a:cs typeface="Tahoma"/>
              </a:rPr>
              <a:t>d</a:t>
            </a:r>
            <a:r>
              <a:rPr sz="1800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6078" y="2643652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Dispatch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6078" y="3458930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m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-o</a:t>
            </a:r>
            <a:r>
              <a:rPr sz="1800" dirty="0">
                <a:latin typeface="Tahoma"/>
                <a:cs typeface="Tahoma"/>
              </a:rPr>
              <a:t>ut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7435" y="5551932"/>
            <a:ext cx="1284732" cy="6156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49207" y="5708424"/>
            <a:ext cx="80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Bl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spc="-5" dirty="0">
                <a:latin typeface="Tahoma"/>
                <a:cs typeface="Tahoma"/>
              </a:rPr>
              <a:t>c</a:t>
            </a:r>
            <a:r>
              <a:rPr sz="1800" spc="-15" dirty="0">
                <a:latin typeface="Tahoma"/>
                <a:cs typeface="Tahoma"/>
              </a:rPr>
              <a:t>k</a:t>
            </a:r>
            <a:r>
              <a:rPr sz="1800" spc="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1900" y="3515867"/>
            <a:ext cx="1812289" cy="2113915"/>
          </a:xfrm>
          <a:custGeom>
            <a:avLst/>
            <a:gdLst/>
            <a:ahLst/>
            <a:cxnLst/>
            <a:rect l="l" t="t" r="r" b="b"/>
            <a:pathLst>
              <a:path w="1812289" h="2113915">
                <a:moveTo>
                  <a:pt x="76200" y="76200"/>
                </a:moveTo>
                <a:lnTo>
                  <a:pt x="63246" y="50292"/>
                </a:lnTo>
                <a:lnTo>
                  <a:pt x="38100" y="0"/>
                </a:lnTo>
                <a:lnTo>
                  <a:pt x="0" y="76200"/>
                </a:lnTo>
                <a:lnTo>
                  <a:pt x="25908" y="58585"/>
                </a:lnTo>
                <a:lnTo>
                  <a:pt x="25908" y="2051304"/>
                </a:lnTo>
                <a:lnTo>
                  <a:pt x="51816" y="2051304"/>
                </a:lnTo>
                <a:lnTo>
                  <a:pt x="51816" y="59626"/>
                </a:lnTo>
                <a:lnTo>
                  <a:pt x="76200" y="76200"/>
                </a:lnTo>
                <a:close/>
              </a:path>
              <a:path w="1812289" h="2113915">
                <a:moveTo>
                  <a:pt x="1812036" y="18300"/>
                </a:moveTo>
                <a:lnTo>
                  <a:pt x="1790700" y="4584"/>
                </a:lnTo>
                <a:lnTo>
                  <a:pt x="533438" y="2057501"/>
                </a:lnTo>
                <a:lnTo>
                  <a:pt x="521195" y="2029980"/>
                </a:lnTo>
                <a:lnTo>
                  <a:pt x="513575" y="2113800"/>
                </a:lnTo>
                <a:lnTo>
                  <a:pt x="572858" y="2077224"/>
                </a:lnTo>
                <a:lnTo>
                  <a:pt x="585203" y="2069604"/>
                </a:lnTo>
                <a:lnTo>
                  <a:pt x="554189" y="2070633"/>
                </a:lnTo>
                <a:lnTo>
                  <a:pt x="1812036" y="18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03328" y="4352008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Event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wait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42660" y="4674107"/>
            <a:ext cx="3025140" cy="1097280"/>
            <a:chOff x="6042660" y="4674107"/>
            <a:chExt cx="3025140" cy="1097280"/>
          </a:xfrm>
        </p:grpSpPr>
        <p:sp>
          <p:nvSpPr>
            <p:cNvPr id="16" name="object 16"/>
            <p:cNvSpPr/>
            <p:nvPr/>
          </p:nvSpPr>
          <p:spPr>
            <a:xfrm>
              <a:off x="6047232" y="4678679"/>
              <a:ext cx="3014980" cy="1088390"/>
            </a:xfrm>
            <a:custGeom>
              <a:avLst/>
              <a:gdLst/>
              <a:ahLst/>
              <a:cxnLst/>
              <a:rect l="l" t="t" r="r" b="b"/>
              <a:pathLst>
                <a:path w="3014979" h="1088389">
                  <a:moveTo>
                    <a:pt x="2833116" y="1088136"/>
                  </a:moveTo>
                  <a:lnTo>
                    <a:pt x="181356" y="1088136"/>
                  </a:lnTo>
                  <a:lnTo>
                    <a:pt x="133526" y="1081687"/>
                  </a:lnTo>
                  <a:lnTo>
                    <a:pt x="90311" y="1063469"/>
                  </a:lnTo>
                  <a:lnTo>
                    <a:pt x="53530" y="1035177"/>
                  </a:lnTo>
                  <a:lnTo>
                    <a:pt x="25004" y="998502"/>
                  </a:lnTo>
                  <a:lnTo>
                    <a:pt x="6554" y="955138"/>
                  </a:lnTo>
                  <a:lnTo>
                    <a:pt x="0" y="906780"/>
                  </a:lnTo>
                  <a:lnTo>
                    <a:pt x="0" y="181356"/>
                  </a:lnTo>
                  <a:lnTo>
                    <a:pt x="6554" y="132997"/>
                  </a:lnTo>
                  <a:lnTo>
                    <a:pt x="25004" y="89633"/>
                  </a:lnTo>
                  <a:lnTo>
                    <a:pt x="53530" y="52959"/>
                  </a:lnTo>
                  <a:lnTo>
                    <a:pt x="90311" y="24666"/>
                  </a:lnTo>
                  <a:lnTo>
                    <a:pt x="133526" y="6448"/>
                  </a:lnTo>
                  <a:lnTo>
                    <a:pt x="181356" y="0"/>
                  </a:lnTo>
                  <a:lnTo>
                    <a:pt x="2833116" y="0"/>
                  </a:lnTo>
                  <a:lnTo>
                    <a:pt x="2881474" y="6448"/>
                  </a:lnTo>
                  <a:lnTo>
                    <a:pt x="2924838" y="24666"/>
                  </a:lnTo>
                  <a:lnTo>
                    <a:pt x="2961513" y="52959"/>
                  </a:lnTo>
                  <a:lnTo>
                    <a:pt x="2989805" y="89633"/>
                  </a:lnTo>
                  <a:lnTo>
                    <a:pt x="3008023" y="132997"/>
                  </a:lnTo>
                  <a:lnTo>
                    <a:pt x="3014472" y="181356"/>
                  </a:lnTo>
                  <a:lnTo>
                    <a:pt x="3014472" y="906780"/>
                  </a:lnTo>
                  <a:lnTo>
                    <a:pt x="3008023" y="955138"/>
                  </a:lnTo>
                  <a:lnTo>
                    <a:pt x="2989805" y="998502"/>
                  </a:lnTo>
                  <a:lnTo>
                    <a:pt x="2961513" y="1035177"/>
                  </a:lnTo>
                  <a:lnTo>
                    <a:pt x="2924838" y="1063469"/>
                  </a:lnTo>
                  <a:lnTo>
                    <a:pt x="2881474" y="1081687"/>
                  </a:lnTo>
                  <a:lnTo>
                    <a:pt x="2833116" y="1088136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2660" y="4674107"/>
              <a:ext cx="3025140" cy="1097280"/>
            </a:xfrm>
            <a:custGeom>
              <a:avLst/>
              <a:gdLst/>
              <a:ahLst/>
              <a:cxnLst/>
              <a:rect l="l" t="t" r="r" b="b"/>
              <a:pathLst>
                <a:path w="3025140" h="1097279">
                  <a:moveTo>
                    <a:pt x="2857500" y="1097280"/>
                  </a:moveTo>
                  <a:lnTo>
                    <a:pt x="167640" y="1097280"/>
                  </a:lnTo>
                  <a:lnTo>
                    <a:pt x="149352" y="1094232"/>
                  </a:lnTo>
                  <a:lnTo>
                    <a:pt x="97536" y="1075944"/>
                  </a:lnTo>
                  <a:lnTo>
                    <a:pt x="54864" y="1043940"/>
                  </a:lnTo>
                  <a:lnTo>
                    <a:pt x="22860" y="999744"/>
                  </a:lnTo>
                  <a:lnTo>
                    <a:pt x="4572" y="949452"/>
                  </a:lnTo>
                  <a:lnTo>
                    <a:pt x="0" y="911352"/>
                  </a:lnTo>
                  <a:lnTo>
                    <a:pt x="0" y="185928"/>
                  </a:lnTo>
                  <a:lnTo>
                    <a:pt x="4572" y="147828"/>
                  </a:lnTo>
                  <a:lnTo>
                    <a:pt x="22860" y="97536"/>
                  </a:lnTo>
                  <a:lnTo>
                    <a:pt x="54864" y="53340"/>
                  </a:lnTo>
                  <a:lnTo>
                    <a:pt x="82296" y="32004"/>
                  </a:lnTo>
                  <a:lnTo>
                    <a:pt x="97536" y="21335"/>
                  </a:lnTo>
                  <a:lnTo>
                    <a:pt x="114300" y="13716"/>
                  </a:lnTo>
                  <a:lnTo>
                    <a:pt x="131064" y="7620"/>
                  </a:lnTo>
                  <a:lnTo>
                    <a:pt x="149352" y="3047"/>
                  </a:lnTo>
                  <a:lnTo>
                    <a:pt x="167640" y="0"/>
                  </a:lnTo>
                  <a:lnTo>
                    <a:pt x="2857500" y="0"/>
                  </a:lnTo>
                  <a:lnTo>
                    <a:pt x="2875788" y="3047"/>
                  </a:lnTo>
                  <a:lnTo>
                    <a:pt x="2894076" y="7620"/>
                  </a:lnTo>
                  <a:lnTo>
                    <a:pt x="2898267" y="9144"/>
                  </a:lnTo>
                  <a:lnTo>
                    <a:pt x="169164" y="9144"/>
                  </a:lnTo>
                  <a:lnTo>
                    <a:pt x="150876" y="12192"/>
                  </a:lnTo>
                  <a:lnTo>
                    <a:pt x="134112" y="16764"/>
                  </a:lnTo>
                  <a:lnTo>
                    <a:pt x="117348" y="22859"/>
                  </a:lnTo>
                  <a:lnTo>
                    <a:pt x="102108" y="30480"/>
                  </a:lnTo>
                  <a:lnTo>
                    <a:pt x="86868" y="39624"/>
                  </a:lnTo>
                  <a:lnTo>
                    <a:pt x="88392" y="39624"/>
                  </a:lnTo>
                  <a:lnTo>
                    <a:pt x="73152" y="48768"/>
                  </a:lnTo>
                  <a:lnTo>
                    <a:pt x="74676" y="48768"/>
                  </a:lnTo>
                  <a:lnTo>
                    <a:pt x="60960" y="60960"/>
                  </a:lnTo>
                  <a:lnTo>
                    <a:pt x="50292" y="73152"/>
                  </a:lnTo>
                  <a:lnTo>
                    <a:pt x="39624" y="86868"/>
                  </a:lnTo>
                  <a:lnTo>
                    <a:pt x="31394" y="100584"/>
                  </a:lnTo>
                  <a:lnTo>
                    <a:pt x="30480" y="100584"/>
                  </a:lnTo>
                  <a:lnTo>
                    <a:pt x="22860" y="117348"/>
                  </a:lnTo>
                  <a:lnTo>
                    <a:pt x="24384" y="117348"/>
                  </a:lnTo>
                  <a:lnTo>
                    <a:pt x="18288" y="132588"/>
                  </a:lnTo>
                  <a:lnTo>
                    <a:pt x="14097" y="149352"/>
                  </a:lnTo>
                  <a:lnTo>
                    <a:pt x="13716" y="149352"/>
                  </a:lnTo>
                  <a:lnTo>
                    <a:pt x="10668" y="167640"/>
                  </a:lnTo>
                  <a:lnTo>
                    <a:pt x="9144" y="185928"/>
                  </a:lnTo>
                  <a:lnTo>
                    <a:pt x="9144" y="911352"/>
                  </a:lnTo>
                  <a:lnTo>
                    <a:pt x="10668" y="929640"/>
                  </a:lnTo>
                  <a:lnTo>
                    <a:pt x="13716" y="947928"/>
                  </a:lnTo>
                  <a:lnTo>
                    <a:pt x="14097" y="947928"/>
                  </a:lnTo>
                  <a:lnTo>
                    <a:pt x="18288" y="964692"/>
                  </a:lnTo>
                  <a:lnTo>
                    <a:pt x="24384" y="979932"/>
                  </a:lnTo>
                  <a:lnTo>
                    <a:pt x="22860" y="979932"/>
                  </a:lnTo>
                  <a:lnTo>
                    <a:pt x="30480" y="996696"/>
                  </a:lnTo>
                  <a:lnTo>
                    <a:pt x="31394" y="996696"/>
                  </a:lnTo>
                  <a:lnTo>
                    <a:pt x="39624" y="1010412"/>
                  </a:lnTo>
                  <a:lnTo>
                    <a:pt x="50292" y="1024128"/>
                  </a:lnTo>
                  <a:lnTo>
                    <a:pt x="60960" y="1036320"/>
                  </a:lnTo>
                  <a:lnTo>
                    <a:pt x="74676" y="1048512"/>
                  </a:lnTo>
                  <a:lnTo>
                    <a:pt x="73152" y="1048512"/>
                  </a:lnTo>
                  <a:lnTo>
                    <a:pt x="88392" y="1057656"/>
                  </a:lnTo>
                  <a:lnTo>
                    <a:pt x="86868" y="1057656"/>
                  </a:lnTo>
                  <a:lnTo>
                    <a:pt x="102108" y="1066800"/>
                  </a:lnTo>
                  <a:lnTo>
                    <a:pt x="117348" y="1074420"/>
                  </a:lnTo>
                  <a:lnTo>
                    <a:pt x="134112" y="1080516"/>
                  </a:lnTo>
                  <a:lnTo>
                    <a:pt x="150876" y="1085088"/>
                  </a:lnTo>
                  <a:lnTo>
                    <a:pt x="169164" y="1088136"/>
                  </a:lnTo>
                  <a:lnTo>
                    <a:pt x="2898266" y="1088136"/>
                  </a:lnTo>
                  <a:lnTo>
                    <a:pt x="2894076" y="1089660"/>
                  </a:lnTo>
                  <a:lnTo>
                    <a:pt x="2875788" y="1094232"/>
                  </a:lnTo>
                  <a:lnTo>
                    <a:pt x="2857500" y="1097280"/>
                  </a:lnTo>
                  <a:close/>
                </a:path>
                <a:path w="3025140" h="1097279">
                  <a:moveTo>
                    <a:pt x="2993135" y="102108"/>
                  </a:moveTo>
                  <a:lnTo>
                    <a:pt x="2983992" y="86868"/>
                  </a:lnTo>
                  <a:lnTo>
                    <a:pt x="2985516" y="86868"/>
                  </a:lnTo>
                  <a:lnTo>
                    <a:pt x="2974848" y="73152"/>
                  </a:lnTo>
                  <a:lnTo>
                    <a:pt x="2950464" y="48768"/>
                  </a:lnTo>
                  <a:lnTo>
                    <a:pt x="2923032" y="30480"/>
                  </a:lnTo>
                  <a:lnTo>
                    <a:pt x="2906268" y="22859"/>
                  </a:lnTo>
                  <a:lnTo>
                    <a:pt x="2907792" y="22859"/>
                  </a:lnTo>
                  <a:lnTo>
                    <a:pt x="2891027" y="16764"/>
                  </a:lnTo>
                  <a:lnTo>
                    <a:pt x="2874264" y="12192"/>
                  </a:lnTo>
                  <a:lnTo>
                    <a:pt x="2855976" y="9144"/>
                  </a:lnTo>
                  <a:lnTo>
                    <a:pt x="2898267" y="9144"/>
                  </a:lnTo>
                  <a:lnTo>
                    <a:pt x="2910840" y="13716"/>
                  </a:lnTo>
                  <a:lnTo>
                    <a:pt x="2927603" y="21335"/>
                  </a:lnTo>
                  <a:lnTo>
                    <a:pt x="2942844" y="32004"/>
                  </a:lnTo>
                  <a:lnTo>
                    <a:pt x="2956560" y="41148"/>
                  </a:lnTo>
                  <a:lnTo>
                    <a:pt x="2993135" y="82296"/>
                  </a:lnTo>
                  <a:lnTo>
                    <a:pt x="3003804" y="100584"/>
                  </a:lnTo>
                  <a:lnTo>
                    <a:pt x="2993135" y="100584"/>
                  </a:lnTo>
                  <a:lnTo>
                    <a:pt x="2993135" y="102108"/>
                  </a:lnTo>
                  <a:close/>
                </a:path>
                <a:path w="3025140" h="1097279">
                  <a:moveTo>
                    <a:pt x="30480" y="102108"/>
                  </a:moveTo>
                  <a:lnTo>
                    <a:pt x="30480" y="100584"/>
                  </a:lnTo>
                  <a:lnTo>
                    <a:pt x="31394" y="100584"/>
                  </a:lnTo>
                  <a:lnTo>
                    <a:pt x="30480" y="102108"/>
                  </a:lnTo>
                  <a:close/>
                </a:path>
                <a:path w="3025140" h="1097279">
                  <a:moveTo>
                    <a:pt x="3011424" y="150876"/>
                  </a:moveTo>
                  <a:lnTo>
                    <a:pt x="3006852" y="132588"/>
                  </a:lnTo>
                  <a:lnTo>
                    <a:pt x="3000756" y="117348"/>
                  </a:lnTo>
                  <a:lnTo>
                    <a:pt x="2993135" y="100584"/>
                  </a:lnTo>
                  <a:lnTo>
                    <a:pt x="3003804" y="100584"/>
                  </a:lnTo>
                  <a:lnTo>
                    <a:pt x="3009900" y="112776"/>
                  </a:lnTo>
                  <a:lnTo>
                    <a:pt x="3015996" y="129540"/>
                  </a:lnTo>
                  <a:lnTo>
                    <a:pt x="3020568" y="147828"/>
                  </a:lnTo>
                  <a:lnTo>
                    <a:pt x="3020822" y="149352"/>
                  </a:lnTo>
                  <a:lnTo>
                    <a:pt x="3011424" y="149352"/>
                  </a:lnTo>
                  <a:lnTo>
                    <a:pt x="3011424" y="150876"/>
                  </a:lnTo>
                  <a:close/>
                </a:path>
                <a:path w="3025140" h="1097279">
                  <a:moveTo>
                    <a:pt x="13716" y="150876"/>
                  </a:moveTo>
                  <a:lnTo>
                    <a:pt x="13716" y="149352"/>
                  </a:lnTo>
                  <a:lnTo>
                    <a:pt x="14097" y="149352"/>
                  </a:lnTo>
                  <a:lnTo>
                    <a:pt x="13716" y="150876"/>
                  </a:lnTo>
                  <a:close/>
                </a:path>
                <a:path w="3025140" h="1097279">
                  <a:moveTo>
                    <a:pt x="3020822" y="947928"/>
                  </a:moveTo>
                  <a:lnTo>
                    <a:pt x="3011424" y="947928"/>
                  </a:lnTo>
                  <a:lnTo>
                    <a:pt x="3014472" y="929640"/>
                  </a:lnTo>
                  <a:lnTo>
                    <a:pt x="3014472" y="167640"/>
                  </a:lnTo>
                  <a:lnTo>
                    <a:pt x="3011424" y="149352"/>
                  </a:lnTo>
                  <a:lnTo>
                    <a:pt x="3020822" y="149352"/>
                  </a:lnTo>
                  <a:lnTo>
                    <a:pt x="3023616" y="166116"/>
                  </a:lnTo>
                  <a:lnTo>
                    <a:pt x="3025140" y="185928"/>
                  </a:lnTo>
                  <a:lnTo>
                    <a:pt x="3025140" y="911352"/>
                  </a:lnTo>
                  <a:lnTo>
                    <a:pt x="3023616" y="931164"/>
                  </a:lnTo>
                  <a:lnTo>
                    <a:pt x="3020822" y="947928"/>
                  </a:lnTo>
                  <a:close/>
                </a:path>
                <a:path w="3025140" h="1097279">
                  <a:moveTo>
                    <a:pt x="14097" y="947928"/>
                  </a:moveTo>
                  <a:lnTo>
                    <a:pt x="13716" y="947928"/>
                  </a:lnTo>
                  <a:lnTo>
                    <a:pt x="13716" y="946403"/>
                  </a:lnTo>
                  <a:lnTo>
                    <a:pt x="14097" y="947928"/>
                  </a:lnTo>
                  <a:close/>
                </a:path>
                <a:path w="3025140" h="1097279">
                  <a:moveTo>
                    <a:pt x="3003804" y="996696"/>
                  </a:moveTo>
                  <a:lnTo>
                    <a:pt x="2993135" y="996696"/>
                  </a:lnTo>
                  <a:lnTo>
                    <a:pt x="3000756" y="979932"/>
                  </a:lnTo>
                  <a:lnTo>
                    <a:pt x="3006852" y="964692"/>
                  </a:lnTo>
                  <a:lnTo>
                    <a:pt x="3011424" y="946403"/>
                  </a:lnTo>
                  <a:lnTo>
                    <a:pt x="3011424" y="947928"/>
                  </a:lnTo>
                  <a:lnTo>
                    <a:pt x="3020822" y="947928"/>
                  </a:lnTo>
                  <a:lnTo>
                    <a:pt x="3020568" y="949452"/>
                  </a:lnTo>
                  <a:lnTo>
                    <a:pt x="3015996" y="967740"/>
                  </a:lnTo>
                  <a:lnTo>
                    <a:pt x="3009900" y="984503"/>
                  </a:lnTo>
                  <a:lnTo>
                    <a:pt x="3003804" y="996696"/>
                  </a:lnTo>
                  <a:close/>
                </a:path>
                <a:path w="3025140" h="1097279">
                  <a:moveTo>
                    <a:pt x="31394" y="996696"/>
                  </a:moveTo>
                  <a:lnTo>
                    <a:pt x="30480" y="996696"/>
                  </a:lnTo>
                  <a:lnTo>
                    <a:pt x="30480" y="995172"/>
                  </a:lnTo>
                  <a:lnTo>
                    <a:pt x="31394" y="996696"/>
                  </a:lnTo>
                  <a:close/>
                </a:path>
                <a:path w="3025140" h="1097279">
                  <a:moveTo>
                    <a:pt x="2898266" y="1088136"/>
                  </a:moveTo>
                  <a:lnTo>
                    <a:pt x="2855976" y="1088136"/>
                  </a:lnTo>
                  <a:lnTo>
                    <a:pt x="2874264" y="1085088"/>
                  </a:lnTo>
                  <a:lnTo>
                    <a:pt x="2891027" y="1080516"/>
                  </a:lnTo>
                  <a:lnTo>
                    <a:pt x="2907792" y="1074420"/>
                  </a:lnTo>
                  <a:lnTo>
                    <a:pt x="2906268" y="1074420"/>
                  </a:lnTo>
                  <a:lnTo>
                    <a:pt x="2923032" y="1066800"/>
                  </a:lnTo>
                  <a:lnTo>
                    <a:pt x="2950464" y="1048512"/>
                  </a:lnTo>
                  <a:lnTo>
                    <a:pt x="2974848" y="1024128"/>
                  </a:lnTo>
                  <a:lnTo>
                    <a:pt x="2985516" y="1010412"/>
                  </a:lnTo>
                  <a:lnTo>
                    <a:pt x="2983992" y="1010412"/>
                  </a:lnTo>
                  <a:lnTo>
                    <a:pt x="2993135" y="995172"/>
                  </a:lnTo>
                  <a:lnTo>
                    <a:pt x="2993135" y="996696"/>
                  </a:lnTo>
                  <a:lnTo>
                    <a:pt x="3003804" y="996696"/>
                  </a:lnTo>
                  <a:lnTo>
                    <a:pt x="3002280" y="999744"/>
                  </a:lnTo>
                  <a:lnTo>
                    <a:pt x="2970276" y="1043940"/>
                  </a:lnTo>
                  <a:lnTo>
                    <a:pt x="2927603" y="1075944"/>
                  </a:lnTo>
                  <a:lnTo>
                    <a:pt x="2910840" y="1083564"/>
                  </a:lnTo>
                  <a:lnTo>
                    <a:pt x="2898266" y="1088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45404" y="4761936"/>
            <a:ext cx="24174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4226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60"/>
                </a:solidFill>
                <a:latin typeface="Tahoma"/>
                <a:cs typeface="Tahoma"/>
              </a:rPr>
              <a:t>1. </a:t>
            </a:r>
            <a:r>
              <a:rPr sz="2000" spc="-20" dirty="0">
                <a:latin typeface="Tahoma"/>
                <a:cs typeface="Tahoma"/>
              </a:rPr>
              <a:t>Wait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I/O, </a:t>
            </a:r>
            <a:r>
              <a:rPr sz="2000" spc="-5" dirty="0">
                <a:latin typeface="Tahoma"/>
                <a:cs typeface="Tahoma"/>
              </a:rPr>
              <a:t> waitpid(),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semaphore</a:t>
            </a:r>
            <a:endParaRPr sz="2000">
              <a:latin typeface="Tahoma"/>
              <a:cs typeface="Tahoma"/>
            </a:endParaRPr>
          </a:p>
          <a:p>
            <a:pPr marL="1001394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55664" y="1624584"/>
            <a:ext cx="2905125" cy="1146175"/>
            <a:chOff x="6455664" y="1624584"/>
            <a:chExt cx="2905125" cy="1146175"/>
          </a:xfrm>
        </p:grpSpPr>
        <p:sp>
          <p:nvSpPr>
            <p:cNvPr id="20" name="object 20"/>
            <p:cNvSpPr/>
            <p:nvPr/>
          </p:nvSpPr>
          <p:spPr>
            <a:xfrm>
              <a:off x="6460235" y="1629155"/>
              <a:ext cx="2895600" cy="1137285"/>
            </a:xfrm>
            <a:custGeom>
              <a:avLst/>
              <a:gdLst/>
              <a:ahLst/>
              <a:cxnLst/>
              <a:rect l="l" t="t" r="r" b="b"/>
              <a:pathLst>
                <a:path w="2895600" h="1137285">
                  <a:moveTo>
                    <a:pt x="2705100" y="1136904"/>
                  </a:moveTo>
                  <a:lnTo>
                    <a:pt x="188976" y="1136904"/>
                  </a:lnTo>
                  <a:lnTo>
                    <a:pt x="138465" y="1130208"/>
                  </a:lnTo>
                  <a:lnTo>
                    <a:pt x="93246" y="1111278"/>
                  </a:lnTo>
                  <a:lnTo>
                    <a:pt x="55054" y="1081849"/>
                  </a:lnTo>
                  <a:lnTo>
                    <a:pt x="25625" y="1043657"/>
                  </a:lnTo>
                  <a:lnTo>
                    <a:pt x="6695" y="998438"/>
                  </a:lnTo>
                  <a:lnTo>
                    <a:pt x="0" y="947927"/>
                  </a:lnTo>
                  <a:lnTo>
                    <a:pt x="0" y="190500"/>
                  </a:lnTo>
                  <a:lnTo>
                    <a:pt x="6695" y="139876"/>
                  </a:lnTo>
                  <a:lnTo>
                    <a:pt x="25625" y="94375"/>
                  </a:lnTo>
                  <a:lnTo>
                    <a:pt x="55054" y="55816"/>
                  </a:lnTo>
                  <a:lnTo>
                    <a:pt x="93246" y="26020"/>
                  </a:lnTo>
                  <a:lnTo>
                    <a:pt x="138465" y="6808"/>
                  </a:lnTo>
                  <a:lnTo>
                    <a:pt x="188976" y="0"/>
                  </a:lnTo>
                  <a:lnTo>
                    <a:pt x="2705100" y="0"/>
                  </a:lnTo>
                  <a:lnTo>
                    <a:pt x="2748762" y="5034"/>
                  </a:lnTo>
                  <a:lnTo>
                    <a:pt x="2788853" y="19372"/>
                  </a:lnTo>
                  <a:lnTo>
                    <a:pt x="2824225" y="41867"/>
                  </a:lnTo>
                  <a:lnTo>
                    <a:pt x="2853732" y="71374"/>
                  </a:lnTo>
                  <a:lnTo>
                    <a:pt x="2876227" y="106746"/>
                  </a:lnTo>
                  <a:lnTo>
                    <a:pt x="2890566" y="146837"/>
                  </a:lnTo>
                  <a:lnTo>
                    <a:pt x="2895600" y="190500"/>
                  </a:lnTo>
                  <a:lnTo>
                    <a:pt x="2895600" y="947927"/>
                  </a:lnTo>
                  <a:lnTo>
                    <a:pt x="2888791" y="998438"/>
                  </a:lnTo>
                  <a:lnTo>
                    <a:pt x="2869579" y="1043657"/>
                  </a:lnTo>
                  <a:lnTo>
                    <a:pt x="2839783" y="1081849"/>
                  </a:lnTo>
                  <a:lnTo>
                    <a:pt x="2801225" y="1111278"/>
                  </a:lnTo>
                  <a:lnTo>
                    <a:pt x="2755723" y="1130208"/>
                  </a:lnTo>
                  <a:lnTo>
                    <a:pt x="2705100" y="1136904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55664" y="1624584"/>
              <a:ext cx="2905125" cy="1146175"/>
            </a:xfrm>
            <a:custGeom>
              <a:avLst/>
              <a:gdLst/>
              <a:ahLst/>
              <a:cxnLst/>
              <a:rect l="l" t="t" r="r" b="b"/>
              <a:pathLst>
                <a:path w="2905125" h="1146175">
                  <a:moveTo>
                    <a:pt x="2729484" y="1146048"/>
                  </a:moveTo>
                  <a:lnTo>
                    <a:pt x="173736" y="1146048"/>
                  </a:lnTo>
                  <a:lnTo>
                    <a:pt x="153924" y="1143000"/>
                  </a:lnTo>
                  <a:lnTo>
                    <a:pt x="117348" y="1130808"/>
                  </a:lnTo>
                  <a:lnTo>
                    <a:pt x="70104" y="1101852"/>
                  </a:lnTo>
                  <a:lnTo>
                    <a:pt x="32004" y="1060704"/>
                  </a:lnTo>
                  <a:lnTo>
                    <a:pt x="7620" y="1010412"/>
                  </a:lnTo>
                  <a:lnTo>
                    <a:pt x="0" y="972312"/>
                  </a:lnTo>
                  <a:lnTo>
                    <a:pt x="0" y="175260"/>
                  </a:lnTo>
                  <a:lnTo>
                    <a:pt x="7620" y="137160"/>
                  </a:lnTo>
                  <a:lnTo>
                    <a:pt x="22860" y="102108"/>
                  </a:lnTo>
                  <a:lnTo>
                    <a:pt x="44196" y="70104"/>
                  </a:lnTo>
                  <a:lnTo>
                    <a:pt x="100584" y="22860"/>
                  </a:lnTo>
                  <a:lnTo>
                    <a:pt x="153924" y="4572"/>
                  </a:lnTo>
                  <a:lnTo>
                    <a:pt x="193548" y="0"/>
                  </a:lnTo>
                  <a:lnTo>
                    <a:pt x="2711196" y="0"/>
                  </a:lnTo>
                  <a:lnTo>
                    <a:pt x="2729484" y="1524"/>
                  </a:lnTo>
                  <a:lnTo>
                    <a:pt x="2749296" y="4572"/>
                  </a:lnTo>
                  <a:lnTo>
                    <a:pt x="2767584" y="9143"/>
                  </a:lnTo>
                  <a:lnTo>
                    <a:pt x="193548" y="9143"/>
                  </a:lnTo>
                  <a:lnTo>
                    <a:pt x="175260" y="10667"/>
                  </a:lnTo>
                  <a:lnTo>
                    <a:pt x="121920" y="24384"/>
                  </a:lnTo>
                  <a:lnTo>
                    <a:pt x="76200" y="51816"/>
                  </a:lnTo>
                  <a:lnTo>
                    <a:pt x="50292" y="77724"/>
                  </a:lnTo>
                  <a:lnTo>
                    <a:pt x="50749" y="77724"/>
                  </a:lnTo>
                  <a:lnTo>
                    <a:pt x="30480" y="106680"/>
                  </a:lnTo>
                  <a:lnTo>
                    <a:pt x="32004" y="106680"/>
                  </a:lnTo>
                  <a:lnTo>
                    <a:pt x="22860" y="121920"/>
                  </a:lnTo>
                  <a:lnTo>
                    <a:pt x="17272" y="138684"/>
                  </a:lnTo>
                  <a:lnTo>
                    <a:pt x="16764" y="138684"/>
                  </a:lnTo>
                  <a:lnTo>
                    <a:pt x="12192" y="156972"/>
                  </a:lnTo>
                  <a:lnTo>
                    <a:pt x="9144" y="175260"/>
                  </a:lnTo>
                  <a:lnTo>
                    <a:pt x="9144" y="972312"/>
                  </a:lnTo>
                  <a:lnTo>
                    <a:pt x="9378" y="972312"/>
                  </a:lnTo>
                  <a:lnTo>
                    <a:pt x="12192" y="990600"/>
                  </a:lnTo>
                  <a:lnTo>
                    <a:pt x="12573" y="990600"/>
                  </a:lnTo>
                  <a:lnTo>
                    <a:pt x="16764" y="1007364"/>
                  </a:lnTo>
                  <a:lnTo>
                    <a:pt x="22860" y="1024128"/>
                  </a:lnTo>
                  <a:lnTo>
                    <a:pt x="32004" y="1040892"/>
                  </a:lnTo>
                  <a:lnTo>
                    <a:pt x="30480" y="1040892"/>
                  </a:lnTo>
                  <a:lnTo>
                    <a:pt x="41148" y="1056132"/>
                  </a:lnTo>
                  <a:lnTo>
                    <a:pt x="51816" y="1069848"/>
                  </a:lnTo>
                  <a:lnTo>
                    <a:pt x="50292" y="1069848"/>
                  </a:lnTo>
                  <a:lnTo>
                    <a:pt x="62484" y="1083564"/>
                  </a:lnTo>
                  <a:lnTo>
                    <a:pt x="76200" y="1095756"/>
                  </a:lnTo>
                  <a:lnTo>
                    <a:pt x="77914" y="1095756"/>
                  </a:lnTo>
                  <a:lnTo>
                    <a:pt x="89916" y="1106423"/>
                  </a:lnTo>
                  <a:lnTo>
                    <a:pt x="92093" y="1106423"/>
                  </a:lnTo>
                  <a:lnTo>
                    <a:pt x="105156" y="1115568"/>
                  </a:lnTo>
                  <a:lnTo>
                    <a:pt x="121920" y="1123188"/>
                  </a:lnTo>
                  <a:lnTo>
                    <a:pt x="138684" y="1129284"/>
                  </a:lnTo>
                  <a:lnTo>
                    <a:pt x="156972" y="1133856"/>
                  </a:lnTo>
                  <a:lnTo>
                    <a:pt x="175260" y="1136904"/>
                  </a:lnTo>
                  <a:lnTo>
                    <a:pt x="2771241" y="1136904"/>
                  </a:lnTo>
                  <a:lnTo>
                    <a:pt x="2767584" y="1138428"/>
                  </a:lnTo>
                  <a:lnTo>
                    <a:pt x="2749296" y="1143000"/>
                  </a:lnTo>
                  <a:lnTo>
                    <a:pt x="2729484" y="1146048"/>
                  </a:lnTo>
                  <a:close/>
                </a:path>
                <a:path w="2905125" h="1146175">
                  <a:moveTo>
                    <a:pt x="2852927" y="77724"/>
                  </a:moveTo>
                  <a:lnTo>
                    <a:pt x="2840735" y="64008"/>
                  </a:lnTo>
                  <a:lnTo>
                    <a:pt x="2827019" y="51816"/>
                  </a:lnTo>
                  <a:lnTo>
                    <a:pt x="2828543" y="51816"/>
                  </a:lnTo>
                  <a:lnTo>
                    <a:pt x="2813303" y="41148"/>
                  </a:lnTo>
                  <a:lnTo>
                    <a:pt x="2798064" y="32004"/>
                  </a:lnTo>
                  <a:lnTo>
                    <a:pt x="2781300" y="24384"/>
                  </a:lnTo>
                  <a:lnTo>
                    <a:pt x="2782824" y="24384"/>
                  </a:lnTo>
                  <a:lnTo>
                    <a:pt x="2764535" y="18288"/>
                  </a:lnTo>
                  <a:lnTo>
                    <a:pt x="2766060" y="18288"/>
                  </a:lnTo>
                  <a:lnTo>
                    <a:pt x="2747772" y="13716"/>
                  </a:lnTo>
                  <a:lnTo>
                    <a:pt x="2729484" y="10667"/>
                  </a:lnTo>
                  <a:lnTo>
                    <a:pt x="2709672" y="9143"/>
                  </a:lnTo>
                  <a:lnTo>
                    <a:pt x="2767584" y="9143"/>
                  </a:lnTo>
                  <a:lnTo>
                    <a:pt x="2819400" y="33528"/>
                  </a:lnTo>
                  <a:lnTo>
                    <a:pt x="2860548" y="70104"/>
                  </a:lnTo>
                  <a:lnTo>
                    <a:pt x="2864815" y="76200"/>
                  </a:lnTo>
                  <a:lnTo>
                    <a:pt x="2852927" y="76200"/>
                  </a:lnTo>
                  <a:lnTo>
                    <a:pt x="2852927" y="77724"/>
                  </a:lnTo>
                  <a:close/>
                </a:path>
                <a:path w="2905125" h="1146175">
                  <a:moveTo>
                    <a:pt x="50749" y="77724"/>
                  </a:moveTo>
                  <a:lnTo>
                    <a:pt x="50292" y="77724"/>
                  </a:lnTo>
                  <a:lnTo>
                    <a:pt x="51816" y="76200"/>
                  </a:lnTo>
                  <a:lnTo>
                    <a:pt x="50749" y="77724"/>
                  </a:lnTo>
                  <a:close/>
                </a:path>
                <a:path w="2905125" h="1146175">
                  <a:moveTo>
                    <a:pt x="2886456" y="140208"/>
                  </a:moveTo>
                  <a:lnTo>
                    <a:pt x="2880360" y="121920"/>
                  </a:lnTo>
                  <a:lnTo>
                    <a:pt x="2872740" y="106680"/>
                  </a:lnTo>
                  <a:lnTo>
                    <a:pt x="2863596" y="91440"/>
                  </a:lnTo>
                  <a:lnTo>
                    <a:pt x="2852927" y="76200"/>
                  </a:lnTo>
                  <a:lnTo>
                    <a:pt x="2864815" y="76200"/>
                  </a:lnTo>
                  <a:lnTo>
                    <a:pt x="2871216" y="85344"/>
                  </a:lnTo>
                  <a:lnTo>
                    <a:pt x="2889503" y="118872"/>
                  </a:lnTo>
                  <a:lnTo>
                    <a:pt x="2895600" y="137160"/>
                  </a:lnTo>
                  <a:lnTo>
                    <a:pt x="2895981" y="138684"/>
                  </a:lnTo>
                  <a:lnTo>
                    <a:pt x="2886456" y="138684"/>
                  </a:lnTo>
                  <a:lnTo>
                    <a:pt x="2886456" y="140208"/>
                  </a:lnTo>
                  <a:close/>
                </a:path>
                <a:path w="2905125" h="1146175">
                  <a:moveTo>
                    <a:pt x="16764" y="140208"/>
                  </a:moveTo>
                  <a:lnTo>
                    <a:pt x="16764" y="138684"/>
                  </a:lnTo>
                  <a:lnTo>
                    <a:pt x="17272" y="138684"/>
                  </a:lnTo>
                  <a:lnTo>
                    <a:pt x="16764" y="140208"/>
                  </a:lnTo>
                  <a:close/>
                </a:path>
                <a:path w="2905125" h="1146175">
                  <a:moveTo>
                    <a:pt x="2903219" y="972312"/>
                  </a:moveTo>
                  <a:lnTo>
                    <a:pt x="2894076" y="972312"/>
                  </a:lnTo>
                  <a:lnTo>
                    <a:pt x="2895600" y="952500"/>
                  </a:lnTo>
                  <a:lnTo>
                    <a:pt x="2895482" y="193548"/>
                  </a:lnTo>
                  <a:lnTo>
                    <a:pt x="2894076" y="175260"/>
                  </a:lnTo>
                  <a:lnTo>
                    <a:pt x="2891027" y="156972"/>
                  </a:lnTo>
                  <a:lnTo>
                    <a:pt x="2886456" y="138684"/>
                  </a:lnTo>
                  <a:lnTo>
                    <a:pt x="2895981" y="138684"/>
                  </a:lnTo>
                  <a:lnTo>
                    <a:pt x="2900172" y="155448"/>
                  </a:lnTo>
                  <a:lnTo>
                    <a:pt x="2903219" y="175260"/>
                  </a:lnTo>
                  <a:lnTo>
                    <a:pt x="2904744" y="193548"/>
                  </a:lnTo>
                  <a:lnTo>
                    <a:pt x="2904744" y="952500"/>
                  </a:lnTo>
                  <a:lnTo>
                    <a:pt x="2903219" y="972312"/>
                  </a:lnTo>
                  <a:close/>
                </a:path>
                <a:path w="2905125" h="1146175">
                  <a:moveTo>
                    <a:pt x="9378" y="972312"/>
                  </a:moveTo>
                  <a:lnTo>
                    <a:pt x="9144" y="972312"/>
                  </a:lnTo>
                  <a:lnTo>
                    <a:pt x="9144" y="970788"/>
                  </a:lnTo>
                  <a:lnTo>
                    <a:pt x="9378" y="972312"/>
                  </a:lnTo>
                  <a:close/>
                </a:path>
                <a:path w="2905125" h="1146175">
                  <a:moveTo>
                    <a:pt x="2900406" y="990600"/>
                  </a:moveTo>
                  <a:lnTo>
                    <a:pt x="2891027" y="990600"/>
                  </a:lnTo>
                  <a:lnTo>
                    <a:pt x="2894076" y="970788"/>
                  </a:lnTo>
                  <a:lnTo>
                    <a:pt x="2894076" y="972312"/>
                  </a:lnTo>
                  <a:lnTo>
                    <a:pt x="2903219" y="972312"/>
                  </a:lnTo>
                  <a:lnTo>
                    <a:pt x="2900406" y="990600"/>
                  </a:lnTo>
                  <a:close/>
                </a:path>
                <a:path w="2905125" h="1146175">
                  <a:moveTo>
                    <a:pt x="12573" y="990600"/>
                  </a:moveTo>
                  <a:lnTo>
                    <a:pt x="12192" y="990600"/>
                  </a:lnTo>
                  <a:lnTo>
                    <a:pt x="12192" y="989076"/>
                  </a:lnTo>
                  <a:lnTo>
                    <a:pt x="12573" y="990600"/>
                  </a:lnTo>
                  <a:close/>
                </a:path>
                <a:path w="2905125" h="1146175">
                  <a:moveTo>
                    <a:pt x="2840736" y="1095756"/>
                  </a:moveTo>
                  <a:lnTo>
                    <a:pt x="2827019" y="1095756"/>
                  </a:lnTo>
                  <a:lnTo>
                    <a:pt x="2840735" y="1083564"/>
                  </a:lnTo>
                  <a:lnTo>
                    <a:pt x="2852927" y="1069848"/>
                  </a:lnTo>
                  <a:lnTo>
                    <a:pt x="2880360" y="1024128"/>
                  </a:lnTo>
                  <a:lnTo>
                    <a:pt x="2891027" y="989076"/>
                  </a:lnTo>
                  <a:lnTo>
                    <a:pt x="2891027" y="990600"/>
                  </a:lnTo>
                  <a:lnTo>
                    <a:pt x="2900406" y="990600"/>
                  </a:lnTo>
                  <a:lnTo>
                    <a:pt x="2900172" y="992123"/>
                  </a:lnTo>
                  <a:lnTo>
                    <a:pt x="2889503" y="1028700"/>
                  </a:lnTo>
                  <a:lnTo>
                    <a:pt x="2860548" y="1075944"/>
                  </a:lnTo>
                  <a:lnTo>
                    <a:pt x="2848356" y="1089660"/>
                  </a:lnTo>
                  <a:lnTo>
                    <a:pt x="2840736" y="1095756"/>
                  </a:lnTo>
                  <a:close/>
                </a:path>
                <a:path w="2905125" h="1146175">
                  <a:moveTo>
                    <a:pt x="77914" y="1095756"/>
                  </a:moveTo>
                  <a:lnTo>
                    <a:pt x="76200" y="1095756"/>
                  </a:lnTo>
                  <a:lnTo>
                    <a:pt x="76200" y="1094232"/>
                  </a:lnTo>
                  <a:lnTo>
                    <a:pt x="77914" y="1095756"/>
                  </a:lnTo>
                  <a:close/>
                </a:path>
                <a:path w="2905125" h="1146175">
                  <a:moveTo>
                    <a:pt x="2827972" y="1106423"/>
                  </a:moveTo>
                  <a:lnTo>
                    <a:pt x="2813303" y="1106423"/>
                  </a:lnTo>
                  <a:lnTo>
                    <a:pt x="2828543" y="1094232"/>
                  </a:lnTo>
                  <a:lnTo>
                    <a:pt x="2827019" y="1095756"/>
                  </a:lnTo>
                  <a:lnTo>
                    <a:pt x="2840736" y="1095756"/>
                  </a:lnTo>
                  <a:lnTo>
                    <a:pt x="2833116" y="1101852"/>
                  </a:lnTo>
                  <a:lnTo>
                    <a:pt x="2827972" y="1106423"/>
                  </a:lnTo>
                  <a:close/>
                </a:path>
                <a:path w="2905125" h="1146175">
                  <a:moveTo>
                    <a:pt x="92093" y="1106423"/>
                  </a:moveTo>
                  <a:lnTo>
                    <a:pt x="89916" y="1106423"/>
                  </a:lnTo>
                  <a:lnTo>
                    <a:pt x="89916" y="1104900"/>
                  </a:lnTo>
                  <a:lnTo>
                    <a:pt x="92093" y="1106423"/>
                  </a:lnTo>
                  <a:close/>
                </a:path>
                <a:path w="2905125" h="1146175">
                  <a:moveTo>
                    <a:pt x="2771241" y="1136904"/>
                  </a:moveTo>
                  <a:lnTo>
                    <a:pt x="2729484" y="1136904"/>
                  </a:lnTo>
                  <a:lnTo>
                    <a:pt x="2747772" y="1133856"/>
                  </a:lnTo>
                  <a:lnTo>
                    <a:pt x="2766060" y="1129284"/>
                  </a:lnTo>
                  <a:lnTo>
                    <a:pt x="2764535" y="1129284"/>
                  </a:lnTo>
                  <a:lnTo>
                    <a:pt x="2782824" y="1123188"/>
                  </a:lnTo>
                  <a:lnTo>
                    <a:pt x="2781300" y="1123188"/>
                  </a:lnTo>
                  <a:lnTo>
                    <a:pt x="2798064" y="1115568"/>
                  </a:lnTo>
                  <a:lnTo>
                    <a:pt x="2813303" y="1104900"/>
                  </a:lnTo>
                  <a:lnTo>
                    <a:pt x="2813303" y="1106423"/>
                  </a:lnTo>
                  <a:lnTo>
                    <a:pt x="2827972" y="1106423"/>
                  </a:lnTo>
                  <a:lnTo>
                    <a:pt x="2819400" y="1114044"/>
                  </a:lnTo>
                  <a:lnTo>
                    <a:pt x="2802635" y="1123188"/>
                  </a:lnTo>
                  <a:lnTo>
                    <a:pt x="2785872" y="1130808"/>
                  </a:lnTo>
                  <a:lnTo>
                    <a:pt x="2771241" y="1136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70560" y="2497835"/>
            <a:ext cx="5724525" cy="3007360"/>
            <a:chOff x="670560" y="2497835"/>
            <a:chExt cx="5724525" cy="3007360"/>
          </a:xfrm>
        </p:grpSpPr>
        <p:sp>
          <p:nvSpPr>
            <p:cNvPr id="23" name="object 23"/>
            <p:cNvSpPr/>
            <p:nvPr/>
          </p:nvSpPr>
          <p:spPr>
            <a:xfrm>
              <a:off x="4637519" y="2497835"/>
              <a:ext cx="1757680" cy="2560320"/>
            </a:xfrm>
            <a:custGeom>
              <a:avLst/>
              <a:gdLst/>
              <a:ahLst/>
              <a:cxnLst/>
              <a:rect l="l" t="t" r="r" b="b"/>
              <a:pathLst>
                <a:path w="1757679" h="2560320">
                  <a:moveTo>
                    <a:pt x="181356" y="2522220"/>
                  </a:moveTo>
                  <a:lnTo>
                    <a:pt x="176784" y="2493264"/>
                  </a:lnTo>
                  <a:lnTo>
                    <a:pt x="83870" y="2503894"/>
                  </a:lnTo>
                  <a:lnTo>
                    <a:pt x="80772" y="2474976"/>
                  </a:lnTo>
                  <a:lnTo>
                    <a:pt x="0" y="2528316"/>
                  </a:lnTo>
                  <a:lnTo>
                    <a:pt x="89916" y="2560320"/>
                  </a:lnTo>
                  <a:lnTo>
                    <a:pt x="87147" y="2534412"/>
                  </a:lnTo>
                  <a:lnTo>
                    <a:pt x="86982" y="2532862"/>
                  </a:lnTo>
                  <a:lnTo>
                    <a:pt x="181356" y="2522220"/>
                  </a:lnTo>
                  <a:close/>
                </a:path>
                <a:path w="1757679" h="2560320">
                  <a:moveTo>
                    <a:pt x="379476" y="2499360"/>
                  </a:moveTo>
                  <a:lnTo>
                    <a:pt x="376428" y="2471928"/>
                  </a:lnTo>
                  <a:lnTo>
                    <a:pt x="262128" y="2484120"/>
                  </a:lnTo>
                  <a:lnTo>
                    <a:pt x="265176" y="2513076"/>
                  </a:lnTo>
                  <a:lnTo>
                    <a:pt x="379476" y="2499360"/>
                  </a:lnTo>
                  <a:close/>
                </a:path>
                <a:path w="1757679" h="2560320">
                  <a:moveTo>
                    <a:pt x="443496" y="510540"/>
                  </a:moveTo>
                  <a:lnTo>
                    <a:pt x="434352" y="483108"/>
                  </a:lnTo>
                  <a:lnTo>
                    <a:pt x="380492" y="503923"/>
                  </a:lnTo>
                  <a:lnTo>
                    <a:pt x="370344" y="477012"/>
                  </a:lnTo>
                  <a:lnTo>
                    <a:pt x="304812" y="547116"/>
                  </a:lnTo>
                  <a:lnTo>
                    <a:pt x="400824" y="557784"/>
                  </a:lnTo>
                  <a:lnTo>
                    <a:pt x="392188" y="534924"/>
                  </a:lnTo>
                  <a:lnTo>
                    <a:pt x="390296" y="529894"/>
                  </a:lnTo>
                  <a:lnTo>
                    <a:pt x="443496" y="510540"/>
                  </a:lnTo>
                  <a:close/>
                </a:path>
                <a:path w="1757679" h="2560320">
                  <a:moveTo>
                    <a:pt x="577596" y="2478024"/>
                  </a:moveTo>
                  <a:lnTo>
                    <a:pt x="574548" y="2449068"/>
                  </a:lnTo>
                  <a:lnTo>
                    <a:pt x="461772" y="2461260"/>
                  </a:lnTo>
                  <a:lnTo>
                    <a:pt x="464820" y="2490216"/>
                  </a:lnTo>
                  <a:lnTo>
                    <a:pt x="577596" y="2478024"/>
                  </a:lnTo>
                  <a:close/>
                </a:path>
                <a:path w="1757679" h="2560320">
                  <a:moveTo>
                    <a:pt x="630948" y="441960"/>
                  </a:moveTo>
                  <a:lnTo>
                    <a:pt x="621804" y="414528"/>
                  </a:lnTo>
                  <a:lnTo>
                    <a:pt x="515124" y="454152"/>
                  </a:lnTo>
                  <a:lnTo>
                    <a:pt x="524268" y="481584"/>
                  </a:lnTo>
                  <a:lnTo>
                    <a:pt x="630948" y="441960"/>
                  </a:lnTo>
                  <a:close/>
                </a:path>
                <a:path w="1757679" h="2560320">
                  <a:moveTo>
                    <a:pt x="777240" y="2455164"/>
                  </a:moveTo>
                  <a:lnTo>
                    <a:pt x="774192" y="2427732"/>
                  </a:lnTo>
                  <a:lnTo>
                    <a:pt x="659892" y="2439924"/>
                  </a:lnTo>
                  <a:lnTo>
                    <a:pt x="662940" y="2468880"/>
                  </a:lnTo>
                  <a:lnTo>
                    <a:pt x="777240" y="2455164"/>
                  </a:lnTo>
                  <a:close/>
                </a:path>
                <a:path w="1757679" h="2560320">
                  <a:moveTo>
                    <a:pt x="819924" y="371856"/>
                  </a:moveTo>
                  <a:lnTo>
                    <a:pt x="809256" y="345948"/>
                  </a:lnTo>
                  <a:lnTo>
                    <a:pt x="702576" y="385572"/>
                  </a:lnTo>
                  <a:lnTo>
                    <a:pt x="711720" y="411480"/>
                  </a:lnTo>
                  <a:lnTo>
                    <a:pt x="819924" y="371856"/>
                  </a:lnTo>
                  <a:close/>
                </a:path>
                <a:path w="1757679" h="2560320">
                  <a:moveTo>
                    <a:pt x="975360" y="2433828"/>
                  </a:moveTo>
                  <a:lnTo>
                    <a:pt x="972312" y="2404872"/>
                  </a:lnTo>
                  <a:lnTo>
                    <a:pt x="859536" y="2418588"/>
                  </a:lnTo>
                  <a:lnTo>
                    <a:pt x="862584" y="2446020"/>
                  </a:lnTo>
                  <a:lnTo>
                    <a:pt x="975360" y="2433828"/>
                  </a:lnTo>
                  <a:close/>
                </a:path>
                <a:path w="1757679" h="2560320">
                  <a:moveTo>
                    <a:pt x="1007376" y="303276"/>
                  </a:moveTo>
                  <a:lnTo>
                    <a:pt x="996708" y="275844"/>
                  </a:lnTo>
                  <a:lnTo>
                    <a:pt x="890028" y="315468"/>
                  </a:lnTo>
                  <a:lnTo>
                    <a:pt x="899172" y="342900"/>
                  </a:lnTo>
                  <a:lnTo>
                    <a:pt x="1007376" y="303276"/>
                  </a:lnTo>
                  <a:close/>
                </a:path>
                <a:path w="1757679" h="2560320">
                  <a:moveTo>
                    <a:pt x="1175004" y="2410968"/>
                  </a:moveTo>
                  <a:lnTo>
                    <a:pt x="1171956" y="2383536"/>
                  </a:lnTo>
                  <a:lnTo>
                    <a:pt x="1057656" y="2395728"/>
                  </a:lnTo>
                  <a:lnTo>
                    <a:pt x="1060704" y="2424684"/>
                  </a:lnTo>
                  <a:lnTo>
                    <a:pt x="1175004" y="2410968"/>
                  </a:lnTo>
                  <a:close/>
                </a:path>
                <a:path w="1757679" h="2560320">
                  <a:moveTo>
                    <a:pt x="1194828" y="233172"/>
                  </a:moveTo>
                  <a:lnTo>
                    <a:pt x="1184160" y="207264"/>
                  </a:lnTo>
                  <a:lnTo>
                    <a:pt x="1077480" y="246888"/>
                  </a:lnTo>
                  <a:lnTo>
                    <a:pt x="1088148" y="272796"/>
                  </a:lnTo>
                  <a:lnTo>
                    <a:pt x="1194828" y="233172"/>
                  </a:lnTo>
                  <a:close/>
                </a:path>
                <a:path w="1757679" h="2560320">
                  <a:moveTo>
                    <a:pt x="1373124" y="2389632"/>
                  </a:moveTo>
                  <a:lnTo>
                    <a:pt x="1370076" y="2360676"/>
                  </a:lnTo>
                  <a:lnTo>
                    <a:pt x="1257300" y="2374392"/>
                  </a:lnTo>
                  <a:lnTo>
                    <a:pt x="1260348" y="2401824"/>
                  </a:lnTo>
                  <a:lnTo>
                    <a:pt x="1373124" y="2389632"/>
                  </a:lnTo>
                  <a:close/>
                </a:path>
                <a:path w="1757679" h="2560320">
                  <a:moveTo>
                    <a:pt x="1382280" y="164592"/>
                  </a:moveTo>
                  <a:lnTo>
                    <a:pt x="1373136" y="138684"/>
                  </a:lnTo>
                  <a:lnTo>
                    <a:pt x="1264932" y="176784"/>
                  </a:lnTo>
                  <a:lnTo>
                    <a:pt x="1275600" y="204216"/>
                  </a:lnTo>
                  <a:lnTo>
                    <a:pt x="1382280" y="164592"/>
                  </a:lnTo>
                  <a:close/>
                </a:path>
                <a:path w="1757679" h="2560320">
                  <a:moveTo>
                    <a:pt x="1569732" y="96012"/>
                  </a:moveTo>
                  <a:lnTo>
                    <a:pt x="1560588" y="68580"/>
                  </a:lnTo>
                  <a:lnTo>
                    <a:pt x="1452384" y="108204"/>
                  </a:lnTo>
                  <a:lnTo>
                    <a:pt x="1463052" y="135636"/>
                  </a:lnTo>
                  <a:lnTo>
                    <a:pt x="1569732" y="96012"/>
                  </a:lnTo>
                  <a:close/>
                </a:path>
                <a:path w="1757679" h="2560320">
                  <a:moveTo>
                    <a:pt x="1757184" y="25908"/>
                  </a:moveTo>
                  <a:lnTo>
                    <a:pt x="1748040" y="0"/>
                  </a:lnTo>
                  <a:lnTo>
                    <a:pt x="1641360" y="39624"/>
                  </a:lnTo>
                  <a:lnTo>
                    <a:pt x="1650504" y="65532"/>
                  </a:lnTo>
                  <a:lnTo>
                    <a:pt x="1757184" y="25908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5131" y="4418076"/>
              <a:ext cx="2895600" cy="1082040"/>
            </a:xfrm>
            <a:custGeom>
              <a:avLst/>
              <a:gdLst/>
              <a:ahLst/>
              <a:cxnLst/>
              <a:rect l="l" t="t" r="r" b="b"/>
              <a:pathLst>
                <a:path w="2895600" h="1082039">
                  <a:moveTo>
                    <a:pt x="2715768" y="1075944"/>
                  </a:moveTo>
                  <a:lnTo>
                    <a:pt x="179831" y="1075944"/>
                  </a:lnTo>
                  <a:lnTo>
                    <a:pt x="132115" y="1069615"/>
                  </a:lnTo>
                  <a:lnTo>
                    <a:pt x="89182" y="1051729"/>
                  </a:lnTo>
                  <a:lnTo>
                    <a:pt x="52768" y="1023937"/>
                  </a:lnTo>
                  <a:lnTo>
                    <a:pt x="24609" y="987890"/>
                  </a:lnTo>
                  <a:lnTo>
                    <a:pt x="6441" y="945239"/>
                  </a:lnTo>
                  <a:lnTo>
                    <a:pt x="0" y="897636"/>
                  </a:lnTo>
                  <a:lnTo>
                    <a:pt x="0" y="179831"/>
                  </a:lnTo>
                  <a:lnTo>
                    <a:pt x="6441" y="132115"/>
                  </a:lnTo>
                  <a:lnTo>
                    <a:pt x="24609" y="89182"/>
                  </a:lnTo>
                  <a:lnTo>
                    <a:pt x="52768" y="52768"/>
                  </a:lnTo>
                  <a:lnTo>
                    <a:pt x="89182" y="24609"/>
                  </a:lnTo>
                  <a:lnTo>
                    <a:pt x="132115" y="6441"/>
                  </a:lnTo>
                  <a:lnTo>
                    <a:pt x="179831" y="0"/>
                  </a:lnTo>
                  <a:lnTo>
                    <a:pt x="2715768" y="0"/>
                  </a:lnTo>
                  <a:lnTo>
                    <a:pt x="2763484" y="6441"/>
                  </a:lnTo>
                  <a:lnTo>
                    <a:pt x="2806417" y="24609"/>
                  </a:lnTo>
                  <a:lnTo>
                    <a:pt x="2842831" y="52768"/>
                  </a:lnTo>
                  <a:lnTo>
                    <a:pt x="2870990" y="89182"/>
                  </a:lnTo>
                  <a:lnTo>
                    <a:pt x="2889158" y="132115"/>
                  </a:lnTo>
                  <a:lnTo>
                    <a:pt x="2895600" y="179831"/>
                  </a:lnTo>
                  <a:lnTo>
                    <a:pt x="2895600" y="897636"/>
                  </a:lnTo>
                  <a:lnTo>
                    <a:pt x="2889158" y="945239"/>
                  </a:lnTo>
                  <a:lnTo>
                    <a:pt x="2870990" y="987890"/>
                  </a:lnTo>
                  <a:lnTo>
                    <a:pt x="2842831" y="1023937"/>
                  </a:lnTo>
                  <a:lnTo>
                    <a:pt x="2806417" y="1051729"/>
                  </a:lnTo>
                  <a:lnTo>
                    <a:pt x="2763484" y="1069615"/>
                  </a:lnTo>
                  <a:lnTo>
                    <a:pt x="2715768" y="1075944"/>
                  </a:lnTo>
                  <a:close/>
                </a:path>
                <a:path w="2895600" h="1082039">
                  <a:moveTo>
                    <a:pt x="574548" y="1082040"/>
                  </a:moveTo>
                  <a:lnTo>
                    <a:pt x="483108" y="1075944"/>
                  </a:lnTo>
                  <a:lnTo>
                    <a:pt x="1207008" y="1075944"/>
                  </a:lnTo>
                  <a:lnTo>
                    <a:pt x="574548" y="108204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0560" y="4413504"/>
              <a:ext cx="2905125" cy="1091565"/>
            </a:xfrm>
            <a:custGeom>
              <a:avLst/>
              <a:gdLst/>
              <a:ahLst/>
              <a:cxnLst/>
              <a:rect l="l" t="t" r="r" b="b"/>
              <a:pathLst>
                <a:path w="2905125" h="1091564">
                  <a:moveTo>
                    <a:pt x="2721864" y="1086612"/>
                  </a:moveTo>
                  <a:lnTo>
                    <a:pt x="184404" y="1086612"/>
                  </a:lnTo>
                  <a:lnTo>
                    <a:pt x="166116" y="1085088"/>
                  </a:lnTo>
                  <a:lnTo>
                    <a:pt x="112776" y="1071372"/>
                  </a:lnTo>
                  <a:lnTo>
                    <a:pt x="67056" y="1043940"/>
                  </a:lnTo>
                  <a:lnTo>
                    <a:pt x="32004" y="1004316"/>
                  </a:lnTo>
                  <a:lnTo>
                    <a:pt x="9144" y="957072"/>
                  </a:lnTo>
                  <a:lnTo>
                    <a:pt x="0" y="902208"/>
                  </a:lnTo>
                  <a:lnTo>
                    <a:pt x="0" y="184404"/>
                  </a:lnTo>
                  <a:lnTo>
                    <a:pt x="4572" y="146304"/>
                  </a:lnTo>
                  <a:lnTo>
                    <a:pt x="22860" y="96012"/>
                  </a:lnTo>
                  <a:lnTo>
                    <a:pt x="53340" y="53340"/>
                  </a:lnTo>
                  <a:lnTo>
                    <a:pt x="96012" y="22860"/>
                  </a:lnTo>
                  <a:lnTo>
                    <a:pt x="147828" y="3048"/>
                  </a:lnTo>
                  <a:lnTo>
                    <a:pt x="184404" y="0"/>
                  </a:lnTo>
                  <a:lnTo>
                    <a:pt x="2721864" y="0"/>
                  </a:lnTo>
                  <a:lnTo>
                    <a:pt x="2758440" y="3048"/>
                  </a:lnTo>
                  <a:lnTo>
                    <a:pt x="2775203" y="7620"/>
                  </a:lnTo>
                  <a:lnTo>
                    <a:pt x="2779775" y="9144"/>
                  </a:lnTo>
                  <a:lnTo>
                    <a:pt x="184404" y="9144"/>
                  </a:lnTo>
                  <a:lnTo>
                    <a:pt x="166116" y="10668"/>
                  </a:lnTo>
                  <a:lnTo>
                    <a:pt x="157734" y="12192"/>
                  </a:lnTo>
                  <a:lnTo>
                    <a:pt x="149352" y="12192"/>
                  </a:lnTo>
                  <a:lnTo>
                    <a:pt x="132588" y="16764"/>
                  </a:lnTo>
                  <a:lnTo>
                    <a:pt x="115824" y="22860"/>
                  </a:lnTo>
                  <a:lnTo>
                    <a:pt x="100584" y="30480"/>
                  </a:lnTo>
                  <a:lnTo>
                    <a:pt x="73152" y="48768"/>
                  </a:lnTo>
                  <a:lnTo>
                    <a:pt x="48768" y="73152"/>
                  </a:lnTo>
                  <a:lnTo>
                    <a:pt x="50292" y="73152"/>
                  </a:lnTo>
                  <a:lnTo>
                    <a:pt x="39624" y="86868"/>
                  </a:lnTo>
                  <a:lnTo>
                    <a:pt x="30480" y="100584"/>
                  </a:lnTo>
                  <a:lnTo>
                    <a:pt x="22860" y="115824"/>
                  </a:lnTo>
                  <a:lnTo>
                    <a:pt x="16764" y="132588"/>
                  </a:lnTo>
                  <a:lnTo>
                    <a:pt x="18288" y="132588"/>
                  </a:lnTo>
                  <a:lnTo>
                    <a:pt x="13716" y="149352"/>
                  </a:lnTo>
                  <a:lnTo>
                    <a:pt x="10668" y="166116"/>
                  </a:lnTo>
                  <a:lnTo>
                    <a:pt x="9144" y="184404"/>
                  </a:lnTo>
                  <a:lnTo>
                    <a:pt x="9144" y="902208"/>
                  </a:lnTo>
                  <a:lnTo>
                    <a:pt x="10668" y="920496"/>
                  </a:lnTo>
                  <a:lnTo>
                    <a:pt x="10921" y="920496"/>
                  </a:lnTo>
                  <a:lnTo>
                    <a:pt x="13716" y="937260"/>
                  </a:lnTo>
                  <a:lnTo>
                    <a:pt x="18288" y="954024"/>
                  </a:lnTo>
                  <a:lnTo>
                    <a:pt x="16764" y="954024"/>
                  </a:lnTo>
                  <a:lnTo>
                    <a:pt x="22860" y="969264"/>
                  </a:lnTo>
                  <a:lnTo>
                    <a:pt x="30480" y="984504"/>
                  </a:lnTo>
                  <a:lnTo>
                    <a:pt x="39624" y="999744"/>
                  </a:lnTo>
                  <a:lnTo>
                    <a:pt x="49106" y="1011936"/>
                  </a:lnTo>
                  <a:lnTo>
                    <a:pt x="48768" y="1011936"/>
                  </a:lnTo>
                  <a:lnTo>
                    <a:pt x="60960" y="1025652"/>
                  </a:lnTo>
                  <a:lnTo>
                    <a:pt x="73152" y="1036320"/>
                  </a:lnTo>
                  <a:lnTo>
                    <a:pt x="86868" y="1046988"/>
                  </a:lnTo>
                  <a:lnTo>
                    <a:pt x="100584" y="1056132"/>
                  </a:lnTo>
                  <a:lnTo>
                    <a:pt x="103631" y="1056132"/>
                  </a:lnTo>
                  <a:lnTo>
                    <a:pt x="115824" y="1062228"/>
                  </a:lnTo>
                  <a:lnTo>
                    <a:pt x="132588" y="1068324"/>
                  </a:lnTo>
                  <a:lnTo>
                    <a:pt x="149352" y="1072896"/>
                  </a:lnTo>
                  <a:lnTo>
                    <a:pt x="166116" y="1075944"/>
                  </a:lnTo>
                  <a:lnTo>
                    <a:pt x="487680" y="1075944"/>
                  </a:lnTo>
                  <a:lnTo>
                    <a:pt x="579120" y="1082040"/>
                  </a:lnTo>
                  <a:lnTo>
                    <a:pt x="2758440" y="1082040"/>
                  </a:lnTo>
                  <a:lnTo>
                    <a:pt x="2740152" y="1085088"/>
                  </a:lnTo>
                  <a:lnTo>
                    <a:pt x="2721864" y="1086612"/>
                  </a:lnTo>
                  <a:close/>
                </a:path>
                <a:path w="2905125" h="1091564">
                  <a:moveTo>
                    <a:pt x="2756916" y="13716"/>
                  </a:moveTo>
                  <a:lnTo>
                    <a:pt x="2738627" y="10668"/>
                  </a:lnTo>
                  <a:lnTo>
                    <a:pt x="2720340" y="9144"/>
                  </a:lnTo>
                  <a:lnTo>
                    <a:pt x="2779775" y="9144"/>
                  </a:lnTo>
                  <a:lnTo>
                    <a:pt x="2788920" y="12192"/>
                  </a:lnTo>
                  <a:lnTo>
                    <a:pt x="2755392" y="12192"/>
                  </a:lnTo>
                  <a:lnTo>
                    <a:pt x="2756916" y="13716"/>
                  </a:lnTo>
                  <a:close/>
                </a:path>
                <a:path w="2905125" h="1091564">
                  <a:moveTo>
                    <a:pt x="149352" y="13716"/>
                  </a:moveTo>
                  <a:lnTo>
                    <a:pt x="149352" y="12192"/>
                  </a:lnTo>
                  <a:lnTo>
                    <a:pt x="157734" y="12192"/>
                  </a:lnTo>
                  <a:lnTo>
                    <a:pt x="149352" y="13716"/>
                  </a:lnTo>
                  <a:close/>
                </a:path>
                <a:path w="2905125" h="1091564">
                  <a:moveTo>
                    <a:pt x="2904744" y="920496"/>
                  </a:moveTo>
                  <a:lnTo>
                    <a:pt x="2894076" y="920496"/>
                  </a:lnTo>
                  <a:lnTo>
                    <a:pt x="2895600" y="902208"/>
                  </a:lnTo>
                  <a:lnTo>
                    <a:pt x="2895600" y="184404"/>
                  </a:lnTo>
                  <a:lnTo>
                    <a:pt x="2887980" y="132588"/>
                  </a:lnTo>
                  <a:lnTo>
                    <a:pt x="2865119" y="86868"/>
                  </a:lnTo>
                  <a:lnTo>
                    <a:pt x="2866643" y="86868"/>
                  </a:lnTo>
                  <a:lnTo>
                    <a:pt x="2855976" y="73152"/>
                  </a:lnTo>
                  <a:lnTo>
                    <a:pt x="2843784" y="60960"/>
                  </a:lnTo>
                  <a:lnTo>
                    <a:pt x="2845308" y="60960"/>
                  </a:lnTo>
                  <a:lnTo>
                    <a:pt x="2831592" y="48768"/>
                  </a:lnTo>
                  <a:lnTo>
                    <a:pt x="2833116" y="48768"/>
                  </a:lnTo>
                  <a:lnTo>
                    <a:pt x="2817876" y="39624"/>
                  </a:lnTo>
                  <a:lnTo>
                    <a:pt x="2819400" y="39624"/>
                  </a:lnTo>
                  <a:lnTo>
                    <a:pt x="2804160" y="30480"/>
                  </a:lnTo>
                  <a:lnTo>
                    <a:pt x="2788919" y="22860"/>
                  </a:lnTo>
                  <a:lnTo>
                    <a:pt x="2772156" y="16764"/>
                  </a:lnTo>
                  <a:lnTo>
                    <a:pt x="2773680" y="16764"/>
                  </a:lnTo>
                  <a:lnTo>
                    <a:pt x="2755392" y="12192"/>
                  </a:lnTo>
                  <a:lnTo>
                    <a:pt x="2788920" y="12192"/>
                  </a:lnTo>
                  <a:lnTo>
                    <a:pt x="2823972" y="32004"/>
                  </a:lnTo>
                  <a:lnTo>
                    <a:pt x="2863596" y="67056"/>
                  </a:lnTo>
                  <a:lnTo>
                    <a:pt x="2891027" y="112776"/>
                  </a:lnTo>
                  <a:lnTo>
                    <a:pt x="2904744" y="164592"/>
                  </a:lnTo>
                  <a:lnTo>
                    <a:pt x="2904744" y="920496"/>
                  </a:lnTo>
                  <a:close/>
                </a:path>
                <a:path w="2905125" h="1091564">
                  <a:moveTo>
                    <a:pt x="10921" y="920496"/>
                  </a:moveTo>
                  <a:lnTo>
                    <a:pt x="10668" y="920496"/>
                  </a:lnTo>
                  <a:lnTo>
                    <a:pt x="10668" y="918972"/>
                  </a:lnTo>
                  <a:lnTo>
                    <a:pt x="10921" y="920496"/>
                  </a:lnTo>
                  <a:close/>
                </a:path>
                <a:path w="2905125" h="1091564">
                  <a:moveTo>
                    <a:pt x="2867863" y="1013460"/>
                  </a:moveTo>
                  <a:lnTo>
                    <a:pt x="2855976" y="1013460"/>
                  </a:lnTo>
                  <a:lnTo>
                    <a:pt x="2866643" y="999744"/>
                  </a:lnTo>
                  <a:lnTo>
                    <a:pt x="2865119" y="999744"/>
                  </a:lnTo>
                  <a:lnTo>
                    <a:pt x="2887980" y="954024"/>
                  </a:lnTo>
                  <a:lnTo>
                    <a:pt x="2894076" y="918972"/>
                  </a:lnTo>
                  <a:lnTo>
                    <a:pt x="2894076" y="920496"/>
                  </a:lnTo>
                  <a:lnTo>
                    <a:pt x="2904744" y="920496"/>
                  </a:lnTo>
                  <a:lnTo>
                    <a:pt x="2901696" y="938784"/>
                  </a:lnTo>
                  <a:lnTo>
                    <a:pt x="2897124" y="957072"/>
                  </a:lnTo>
                  <a:lnTo>
                    <a:pt x="2891027" y="973836"/>
                  </a:lnTo>
                  <a:lnTo>
                    <a:pt x="2883408" y="989076"/>
                  </a:lnTo>
                  <a:lnTo>
                    <a:pt x="2874264" y="1004316"/>
                  </a:lnTo>
                  <a:lnTo>
                    <a:pt x="2867863" y="1013460"/>
                  </a:lnTo>
                  <a:close/>
                </a:path>
                <a:path w="2905125" h="1091564">
                  <a:moveTo>
                    <a:pt x="50292" y="1013460"/>
                  </a:moveTo>
                  <a:lnTo>
                    <a:pt x="48768" y="1011936"/>
                  </a:lnTo>
                  <a:lnTo>
                    <a:pt x="49106" y="1011936"/>
                  </a:lnTo>
                  <a:lnTo>
                    <a:pt x="50292" y="1013460"/>
                  </a:lnTo>
                  <a:close/>
                </a:path>
                <a:path w="2905125" h="1091564">
                  <a:moveTo>
                    <a:pt x="2821432" y="1056132"/>
                  </a:moveTo>
                  <a:lnTo>
                    <a:pt x="2804160" y="1056132"/>
                  </a:lnTo>
                  <a:lnTo>
                    <a:pt x="2819400" y="1046988"/>
                  </a:lnTo>
                  <a:lnTo>
                    <a:pt x="2817876" y="1046988"/>
                  </a:lnTo>
                  <a:lnTo>
                    <a:pt x="2833116" y="1036320"/>
                  </a:lnTo>
                  <a:lnTo>
                    <a:pt x="2831592" y="1036320"/>
                  </a:lnTo>
                  <a:lnTo>
                    <a:pt x="2845308" y="1025652"/>
                  </a:lnTo>
                  <a:lnTo>
                    <a:pt x="2843784" y="1025652"/>
                  </a:lnTo>
                  <a:lnTo>
                    <a:pt x="2855976" y="1011936"/>
                  </a:lnTo>
                  <a:lnTo>
                    <a:pt x="2855976" y="1013460"/>
                  </a:lnTo>
                  <a:lnTo>
                    <a:pt x="2867863" y="1013460"/>
                  </a:lnTo>
                  <a:lnTo>
                    <a:pt x="2863596" y="1019556"/>
                  </a:lnTo>
                  <a:lnTo>
                    <a:pt x="2851403" y="1031748"/>
                  </a:lnTo>
                  <a:lnTo>
                    <a:pt x="2837688" y="1043940"/>
                  </a:lnTo>
                  <a:lnTo>
                    <a:pt x="2823972" y="1054608"/>
                  </a:lnTo>
                  <a:lnTo>
                    <a:pt x="2821432" y="1056132"/>
                  </a:lnTo>
                  <a:close/>
                </a:path>
                <a:path w="2905125" h="1091564">
                  <a:moveTo>
                    <a:pt x="103631" y="1056132"/>
                  </a:moveTo>
                  <a:lnTo>
                    <a:pt x="100584" y="1056132"/>
                  </a:lnTo>
                  <a:lnTo>
                    <a:pt x="100584" y="1054608"/>
                  </a:lnTo>
                  <a:lnTo>
                    <a:pt x="103631" y="1056132"/>
                  </a:lnTo>
                  <a:close/>
                </a:path>
                <a:path w="2905125" h="1091564">
                  <a:moveTo>
                    <a:pt x="2758440" y="1082040"/>
                  </a:moveTo>
                  <a:lnTo>
                    <a:pt x="579120" y="1082040"/>
                  </a:lnTo>
                  <a:lnTo>
                    <a:pt x="1211580" y="1075944"/>
                  </a:lnTo>
                  <a:lnTo>
                    <a:pt x="2738627" y="1075944"/>
                  </a:lnTo>
                  <a:lnTo>
                    <a:pt x="2756916" y="1072896"/>
                  </a:lnTo>
                  <a:lnTo>
                    <a:pt x="2755392" y="1072896"/>
                  </a:lnTo>
                  <a:lnTo>
                    <a:pt x="2773680" y="1068324"/>
                  </a:lnTo>
                  <a:lnTo>
                    <a:pt x="2772156" y="1068324"/>
                  </a:lnTo>
                  <a:lnTo>
                    <a:pt x="2788919" y="1062228"/>
                  </a:lnTo>
                  <a:lnTo>
                    <a:pt x="2804160" y="1054608"/>
                  </a:lnTo>
                  <a:lnTo>
                    <a:pt x="2804160" y="1056132"/>
                  </a:lnTo>
                  <a:lnTo>
                    <a:pt x="2821432" y="1056132"/>
                  </a:lnTo>
                  <a:lnTo>
                    <a:pt x="2808732" y="1063752"/>
                  </a:lnTo>
                  <a:lnTo>
                    <a:pt x="2793492" y="1071372"/>
                  </a:lnTo>
                  <a:lnTo>
                    <a:pt x="2775203" y="1077468"/>
                  </a:lnTo>
                  <a:lnTo>
                    <a:pt x="2758440" y="1082040"/>
                  </a:lnTo>
                  <a:close/>
                </a:path>
                <a:path w="2905125" h="1091564">
                  <a:moveTo>
                    <a:pt x="579120" y="1091184"/>
                  </a:moveTo>
                  <a:lnTo>
                    <a:pt x="487680" y="1086612"/>
                  </a:lnTo>
                  <a:lnTo>
                    <a:pt x="1211580" y="1086612"/>
                  </a:lnTo>
                  <a:lnTo>
                    <a:pt x="579120" y="1091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08522" y="1715544"/>
            <a:ext cx="2665730" cy="1645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240" marR="5080" indent="16764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60"/>
                </a:solidFill>
                <a:latin typeface="Tahoma"/>
                <a:cs typeface="Tahoma"/>
              </a:rPr>
              <a:t>2. </a:t>
            </a:r>
            <a:r>
              <a:rPr sz="2000" spc="-5" dirty="0">
                <a:latin typeface="Tahoma"/>
                <a:cs typeface="Tahoma"/>
              </a:rPr>
              <a:t>Interrupt occurs,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move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from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Running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to</a:t>
            </a:r>
            <a:endParaRPr sz="2000">
              <a:latin typeface="Tahoma"/>
              <a:cs typeface="Tahoma"/>
            </a:endParaRPr>
          </a:p>
          <a:p>
            <a:pPr marL="1053465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Ready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latin typeface="Tahoma"/>
                <a:cs typeface="Tahoma"/>
              </a:rPr>
              <a:t>Release</a:t>
            </a:r>
            <a:endParaRPr sz="1800">
              <a:latin typeface="Tahoma"/>
              <a:cs typeface="Tahoma"/>
            </a:endParaRPr>
          </a:p>
          <a:p>
            <a:pPr marL="1269365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Tahoma"/>
                <a:cs typeface="Tahoma"/>
              </a:rPr>
              <a:t>Exit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4645" y="4125903"/>
            <a:ext cx="2640330" cy="13163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343025">
              <a:lnSpc>
                <a:spcPct val="100000"/>
              </a:lnSpc>
              <a:spcBef>
                <a:spcPts val="475"/>
              </a:spcBef>
            </a:pPr>
            <a:r>
              <a:rPr sz="1800" spc="-5" dirty="0">
                <a:latin typeface="Tahoma"/>
                <a:cs typeface="Tahoma"/>
              </a:rPr>
              <a:t>Event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occurs</a:t>
            </a:r>
            <a:endParaRPr sz="1800">
              <a:latin typeface="Tahoma"/>
              <a:cs typeface="Tahoma"/>
            </a:endParaRPr>
          </a:p>
          <a:p>
            <a:pPr marL="12700" marR="388620" indent="427990">
              <a:lnSpc>
                <a:spcPct val="100000"/>
              </a:lnSpc>
              <a:spcBef>
                <a:spcPts val="425"/>
              </a:spcBef>
            </a:pPr>
            <a:r>
              <a:rPr sz="2000" spc="-10" dirty="0">
                <a:solidFill>
                  <a:srgbClr val="001F60"/>
                </a:solidFill>
                <a:latin typeface="Tahoma"/>
                <a:cs typeface="Tahoma"/>
              </a:rPr>
              <a:t>3. </a:t>
            </a:r>
            <a:r>
              <a:rPr sz="2000" spc="-5" dirty="0">
                <a:latin typeface="Tahoma"/>
                <a:cs typeface="Tahoma"/>
              </a:rPr>
              <a:t>Event I/O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Completion, exit(0),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semaphore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acquire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29839" y="3749039"/>
            <a:ext cx="6887209" cy="789940"/>
            <a:chOff x="2529839" y="3749039"/>
            <a:chExt cx="6887209" cy="789940"/>
          </a:xfrm>
        </p:grpSpPr>
        <p:sp>
          <p:nvSpPr>
            <p:cNvPr id="29" name="object 29"/>
            <p:cNvSpPr/>
            <p:nvPr/>
          </p:nvSpPr>
          <p:spPr>
            <a:xfrm>
              <a:off x="2529839" y="3749039"/>
              <a:ext cx="1224280" cy="655320"/>
            </a:xfrm>
            <a:custGeom>
              <a:avLst/>
              <a:gdLst/>
              <a:ahLst/>
              <a:cxnLst/>
              <a:rect l="l" t="t" r="r" b="b"/>
              <a:pathLst>
                <a:path w="1224279" h="655320">
                  <a:moveTo>
                    <a:pt x="12192" y="655320"/>
                  </a:moveTo>
                  <a:lnTo>
                    <a:pt x="0" y="629412"/>
                  </a:lnTo>
                  <a:lnTo>
                    <a:pt x="100584" y="576072"/>
                  </a:lnTo>
                  <a:lnTo>
                    <a:pt x="114300" y="601980"/>
                  </a:lnTo>
                  <a:lnTo>
                    <a:pt x="12192" y="655320"/>
                  </a:lnTo>
                  <a:close/>
                </a:path>
                <a:path w="1224279" h="655320">
                  <a:moveTo>
                    <a:pt x="188975" y="562356"/>
                  </a:moveTo>
                  <a:lnTo>
                    <a:pt x="176784" y="536448"/>
                  </a:lnTo>
                  <a:lnTo>
                    <a:pt x="277368" y="483108"/>
                  </a:lnTo>
                  <a:lnTo>
                    <a:pt x="291084" y="509016"/>
                  </a:lnTo>
                  <a:lnTo>
                    <a:pt x="188975" y="562356"/>
                  </a:lnTo>
                  <a:close/>
                </a:path>
                <a:path w="1224279" h="655320">
                  <a:moveTo>
                    <a:pt x="367284" y="467868"/>
                  </a:moveTo>
                  <a:lnTo>
                    <a:pt x="353568" y="443484"/>
                  </a:lnTo>
                  <a:lnTo>
                    <a:pt x="454152" y="390144"/>
                  </a:lnTo>
                  <a:lnTo>
                    <a:pt x="467868" y="414528"/>
                  </a:lnTo>
                  <a:lnTo>
                    <a:pt x="367284" y="467868"/>
                  </a:lnTo>
                  <a:close/>
                </a:path>
                <a:path w="1224279" h="655320">
                  <a:moveTo>
                    <a:pt x="544068" y="374904"/>
                  </a:moveTo>
                  <a:lnTo>
                    <a:pt x="530352" y="348996"/>
                  </a:lnTo>
                  <a:lnTo>
                    <a:pt x="630936" y="295656"/>
                  </a:lnTo>
                  <a:lnTo>
                    <a:pt x="644652" y="321564"/>
                  </a:lnTo>
                  <a:lnTo>
                    <a:pt x="544068" y="374904"/>
                  </a:lnTo>
                  <a:close/>
                </a:path>
                <a:path w="1224279" h="655320">
                  <a:moveTo>
                    <a:pt x="720852" y="281940"/>
                  </a:moveTo>
                  <a:lnTo>
                    <a:pt x="707136" y="256032"/>
                  </a:lnTo>
                  <a:lnTo>
                    <a:pt x="807719" y="202692"/>
                  </a:lnTo>
                  <a:lnTo>
                    <a:pt x="821436" y="228600"/>
                  </a:lnTo>
                  <a:lnTo>
                    <a:pt x="720852" y="281940"/>
                  </a:lnTo>
                  <a:close/>
                </a:path>
                <a:path w="1224279" h="655320">
                  <a:moveTo>
                    <a:pt x="897636" y="187452"/>
                  </a:moveTo>
                  <a:lnTo>
                    <a:pt x="883919" y="163068"/>
                  </a:lnTo>
                  <a:lnTo>
                    <a:pt x="984504" y="109728"/>
                  </a:lnTo>
                  <a:lnTo>
                    <a:pt x="998220" y="134112"/>
                  </a:lnTo>
                  <a:lnTo>
                    <a:pt x="897636" y="187452"/>
                  </a:lnTo>
                  <a:close/>
                </a:path>
                <a:path w="1224279" h="655320">
                  <a:moveTo>
                    <a:pt x="1140784" y="26570"/>
                  </a:moveTo>
                  <a:lnTo>
                    <a:pt x="1127760" y="1524"/>
                  </a:lnTo>
                  <a:lnTo>
                    <a:pt x="1223772" y="0"/>
                  </a:lnTo>
                  <a:lnTo>
                    <a:pt x="1209398" y="19812"/>
                  </a:lnTo>
                  <a:lnTo>
                    <a:pt x="1153667" y="19812"/>
                  </a:lnTo>
                  <a:lnTo>
                    <a:pt x="1140784" y="26570"/>
                  </a:lnTo>
                  <a:close/>
                </a:path>
                <a:path w="1224279" h="655320">
                  <a:moveTo>
                    <a:pt x="1154308" y="52579"/>
                  </a:moveTo>
                  <a:lnTo>
                    <a:pt x="1140784" y="26570"/>
                  </a:lnTo>
                  <a:lnTo>
                    <a:pt x="1153667" y="19812"/>
                  </a:lnTo>
                  <a:lnTo>
                    <a:pt x="1167384" y="45720"/>
                  </a:lnTo>
                  <a:lnTo>
                    <a:pt x="1154308" y="52579"/>
                  </a:lnTo>
                  <a:close/>
                </a:path>
                <a:path w="1224279" h="655320">
                  <a:moveTo>
                    <a:pt x="1167384" y="77724"/>
                  </a:moveTo>
                  <a:lnTo>
                    <a:pt x="1154308" y="52579"/>
                  </a:lnTo>
                  <a:lnTo>
                    <a:pt x="1167384" y="45720"/>
                  </a:lnTo>
                  <a:lnTo>
                    <a:pt x="1153667" y="19812"/>
                  </a:lnTo>
                  <a:lnTo>
                    <a:pt x="1209398" y="19812"/>
                  </a:lnTo>
                  <a:lnTo>
                    <a:pt x="1167384" y="77724"/>
                  </a:lnTo>
                  <a:close/>
                </a:path>
                <a:path w="1224279" h="655320">
                  <a:moveTo>
                    <a:pt x="1074420" y="94488"/>
                  </a:moveTo>
                  <a:lnTo>
                    <a:pt x="1060704" y="68580"/>
                  </a:lnTo>
                  <a:lnTo>
                    <a:pt x="1140784" y="26570"/>
                  </a:lnTo>
                  <a:lnTo>
                    <a:pt x="1154308" y="52579"/>
                  </a:lnTo>
                  <a:lnTo>
                    <a:pt x="1074420" y="94488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16623" y="4079747"/>
              <a:ext cx="2895600" cy="454659"/>
            </a:xfrm>
            <a:custGeom>
              <a:avLst/>
              <a:gdLst/>
              <a:ahLst/>
              <a:cxnLst/>
              <a:rect l="l" t="t" r="r" b="b"/>
              <a:pathLst>
                <a:path w="2895600" h="454660">
                  <a:moveTo>
                    <a:pt x="2819400" y="454152"/>
                  </a:moveTo>
                  <a:lnTo>
                    <a:pt x="76200" y="454152"/>
                  </a:lnTo>
                  <a:lnTo>
                    <a:pt x="46291" y="448246"/>
                  </a:lnTo>
                  <a:lnTo>
                    <a:pt x="22098" y="432054"/>
                  </a:lnTo>
                  <a:lnTo>
                    <a:pt x="5905" y="407860"/>
                  </a:lnTo>
                  <a:lnTo>
                    <a:pt x="0" y="377952"/>
                  </a:lnTo>
                  <a:lnTo>
                    <a:pt x="0" y="74676"/>
                  </a:lnTo>
                  <a:lnTo>
                    <a:pt x="5905" y="45648"/>
                  </a:lnTo>
                  <a:lnTo>
                    <a:pt x="22098" y="21907"/>
                  </a:lnTo>
                  <a:lnTo>
                    <a:pt x="46291" y="5881"/>
                  </a:lnTo>
                  <a:lnTo>
                    <a:pt x="76200" y="0"/>
                  </a:lnTo>
                  <a:lnTo>
                    <a:pt x="2819400" y="0"/>
                  </a:lnTo>
                  <a:lnTo>
                    <a:pt x="2849308" y="5881"/>
                  </a:lnTo>
                  <a:lnTo>
                    <a:pt x="2873502" y="21907"/>
                  </a:lnTo>
                  <a:lnTo>
                    <a:pt x="2889694" y="45648"/>
                  </a:lnTo>
                  <a:lnTo>
                    <a:pt x="2895600" y="74676"/>
                  </a:lnTo>
                  <a:lnTo>
                    <a:pt x="2895600" y="377952"/>
                  </a:lnTo>
                  <a:lnTo>
                    <a:pt x="2889694" y="407860"/>
                  </a:lnTo>
                  <a:lnTo>
                    <a:pt x="2873502" y="432054"/>
                  </a:lnTo>
                  <a:lnTo>
                    <a:pt x="2849308" y="448246"/>
                  </a:lnTo>
                  <a:lnTo>
                    <a:pt x="2819400" y="454152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12051" y="4073651"/>
              <a:ext cx="2905125" cy="464820"/>
            </a:xfrm>
            <a:custGeom>
              <a:avLst/>
              <a:gdLst/>
              <a:ahLst/>
              <a:cxnLst/>
              <a:rect l="l" t="t" r="r" b="b"/>
              <a:pathLst>
                <a:path w="2905125" h="464820">
                  <a:moveTo>
                    <a:pt x="2833116" y="1524"/>
                  </a:moveTo>
                  <a:lnTo>
                    <a:pt x="71628" y="1524"/>
                  </a:lnTo>
                  <a:lnTo>
                    <a:pt x="80772" y="0"/>
                  </a:lnTo>
                  <a:lnTo>
                    <a:pt x="2823972" y="0"/>
                  </a:lnTo>
                  <a:lnTo>
                    <a:pt x="2833116" y="1524"/>
                  </a:lnTo>
                  <a:close/>
                </a:path>
                <a:path w="2905125" h="464820">
                  <a:moveTo>
                    <a:pt x="2833116" y="464820"/>
                  </a:moveTo>
                  <a:lnTo>
                    <a:pt x="71628" y="464820"/>
                  </a:lnTo>
                  <a:lnTo>
                    <a:pt x="56388" y="461772"/>
                  </a:lnTo>
                  <a:lnTo>
                    <a:pt x="22860" y="441959"/>
                  </a:lnTo>
                  <a:lnTo>
                    <a:pt x="3048" y="408432"/>
                  </a:lnTo>
                  <a:lnTo>
                    <a:pt x="0" y="393192"/>
                  </a:lnTo>
                  <a:lnTo>
                    <a:pt x="0" y="73152"/>
                  </a:lnTo>
                  <a:lnTo>
                    <a:pt x="22860" y="24384"/>
                  </a:lnTo>
                  <a:lnTo>
                    <a:pt x="64008" y="1524"/>
                  </a:lnTo>
                  <a:lnTo>
                    <a:pt x="2840735" y="1524"/>
                  </a:lnTo>
                  <a:lnTo>
                    <a:pt x="2863596" y="10668"/>
                  </a:lnTo>
                  <a:lnTo>
                    <a:pt x="73152" y="10668"/>
                  </a:lnTo>
                  <a:lnTo>
                    <a:pt x="65532" y="12192"/>
                  </a:lnTo>
                  <a:lnTo>
                    <a:pt x="67056" y="12192"/>
                  </a:lnTo>
                  <a:lnTo>
                    <a:pt x="51816" y="15240"/>
                  </a:lnTo>
                  <a:lnTo>
                    <a:pt x="53340" y="15240"/>
                  </a:lnTo>
                  <a:lnTo>
                    <a:pt x="45720" y="18288"/>
                  </a:lnTo>
                  <a:lnTo>
                    <a:pt x="47244" y="18288"/>
                  </a:lnTo>
                  <a:lnTo>
                    <a:pt x="43180" y="21336"/>
                  </a:lnTo>
                  <a:lnTo>
                    <a:pt x="41148" y="21336"/>
                  </a:lnTo>
                  <a:lnTo>
                    <a:pt x="32004" y="30480"/>
                  </a:lnTo>
                  <a:lnTo>
                    <a:pt x="30480" y="30480"/>
                  </a:lnTo>
                  <a:lnTo>
                    <a:pt x="21336" y="41148"/>
                  </a:lnTo>
                  <a:lnTo>
                    <a:pt x="15240" y="53340"/>
                  </a:lnTo>
                  <a:lnTo>
                    <a:pt x="12801" y="59436"/>
                  </a:lnTo>
                  <a:lnTo>
                    <a:pt x="12192" y="59436"/>
                  </a:lnTo>
                  <a:lnTo>
                    <a:pt x="9448" y="73152"/>
                  </a:lnTo>
                  <a:lnTo>
                    <a:pt x="9144" y="73152"/>
                  </a:lnTo>
                  <a:lnTo>
                    <a:pt x="9144" y="391668"/>
                  </a:lnTo>
                  <a:lnTo>
                    <a:pt x="10668" y="399288"/>
                  </a:lnTo>
                  <a:lnTo>
                    <a:pt x="10972" y="399288"/>
                  </a:lnTo>
                  <a:lnTo>
                    <a:pt x="12192" y="405384"/>
                  </a:lnTo>
                  <a:lnTo>
                    <a:pt x="15240" y="413004"/>
                  </a:lnTo>
                  <a:lnTo>
                    <a:pt x="15849" y="413004"/>
                  </a:lnTo>
                  <a:lnTo>
                    <a:pt x="18288" y="419100"/>
                  </a:lnTo>
                  <a:lnTo>
                    <a:pt x="19049" y="419100"/>
                  </a:lnTo>
                  <a:lnTo>
                    <a:pt x="21336" y="423672"/>
                  </a:lnTo>
                  <a:lnTo>
                    <a:pt x="30480" y="434340"/>
                  </a:lnTo>
                  <a:lnTo>
                    <a:pt x="41148" y="443484"/>
                  </a:lnTo>
                  <a:lnTo>
                    <a:pt x="47244" y="446532"/>
                  </a:lnTo>
                  <a:lnTo>
                    <a:pt x="45720" y="446532"/>
                  </a:lnTo>
                  <a:lnTo>
                    <a:pt x="53340" y="449580"/>
                  </a:lnTo>
                  <a:lnTo>
                    <a:pt x="51816" y="449580"/>
                  </a:lnTo>
                  <a:lnTo>
                    <a:pt x="59436" y="452628"/>
                  </a:lnTo>
                  <a:lnTo>
                    <a:pt x="67056" y="454152"/>
                  </a:lnTo>
                  <a:lnTo>
                    <a:pt x="65532" y="454152"/>
                  </a:lnTo>
                  <a:lnTo>
                    <a:pt x="73152" y="455676"/>
                  </a:lnTo>
                  <a:lnTo>
                    <a:pt x="2863596" y="455676"/>
                  </a:lnTo>
                  <a:lnTo>
                    <a:pt x="2848356" y="461772"/>
                  </a:lnTo>
                  <a:lnTo>
                    <a:pt x="2833116" y="464820"/>
                  </a:lnTo>
                  <a:close/>
                </a:path>
                <a:path w="2905125" h="464820">
                  <a:moveTo>
                    <a:pt x="2863596" y="22860"/>
                  </a:moveTo>
                  <a:lnTo>
                    <a:pt x="2857500" y="18288"/>
                  </a:lnTo>
                  <a:lnTo>
                    <a:pt x="2859024" y="18288"/>
                  </a:lnTo>
                  <a:lnTo>
                    <a:pt x="2851403" y="15240"/>
                  </a:lnTo>
                  <a:lnTo>
                    <a:pt x="2852927" y="15240"/>
                  </a:lnTo>
                  <a:lnTo>
                    <a:pt x="2845308" y="13716"/>
                  </a:lnTo>
                  <a:lnTo>
                    <a:pt x="2839211" y="12192"/>
                  </a:lnTo>
                  <a:lnTo>
                    <a:pt x="2831592" y="10668"/>
                  </a:lnTo>
                  <a:lnTo>
                    <a:pt x="2863596" y="10668"/>
                  </a:lnTo>
                  <a:lnTo>
                    <a:pt x="2877820" y="21336"/>
                  </a:lnTo>
                  <a:lnTo>
                    <a:pt x="2863596" y="21336"/>
                  </a:lnTo>
                  <a:lnTo>
                    <a:pt x="2863596" y="22860"/>
                  </a:lnTo>
                  <a:close/>
                </a:path>
                <a:path w="2905125" h="464820">
                  <a:moveTo>
                    <a:pt x="41148" y="22860"/>
                  </a:moveTo>
                  <a:lnTo>
                    <a:pt x="41148" y="21336"/>
                  </a:lnTo>
                  <a:lnTo>
                    <a:pt x="43180" y="21336"/>
                  </a:lnTo>
                  <a:lnTo>
                    <a:pt x="41148" y="22860"/>
                  </a:lnTo>
                  <a:close/>
                </a:path>
                <a:path w="2905125" h="464820">
                  <a:moveTo>
                    <a:pt x="2874264" y="32004"/>
                  </a:moveTo>
                  <a:lnTo>
                    <a:pt x="2863596" y="21336"/>
                  </a:lnTo>
                  <a:lnTo>
                    <a:pt x="2877820" y="21336"/>
                  </a:lnTo>
                  <a:lnTo>
                    <a:pt x="2881884" y="24384"/>
                  </a:lnTo>
                  <a:lnTo>
                    <a:pt x="2886456" y="30480"/>
                  </a:lnTo>
                  <a:lnTo>
                    <a:pt x="2874264" y="30480"/>
                  </a:lnTo>
                  <a:lnTo>
                    <a:pt x="2874264" y="32004"/>
                  </a:lnTo>
                  <a:close/>
                </a:path>
                <a:path w="2905125" h="464820">
                  <a:moveTo>
                    <a:pt x="30480" y="32004"/>
                  </a:moveTo>
                  <a:lnTo>
                    <a:pt x="30480" y="30480"/>
                  </a:lnTo>
                  <a:lnTo>
                    <a:pt x="32004" y="30480"/>
                  </a:lnTo>
                  <a:lnTo>
                    <a:pt x="30480" y="32004"/>
                  </a:lnTo>
                  <a:close/>
                </a:path>
                <a:path w="2905125" h="464820">
                  <a:moveTo>
                    <a:pt x="2892552" y="60960"/>
                  </a:moveTo>
                  <a:lnTo>
                    <a:pt x="2889503" y="53340"/>
                  </a:lnTo>
                  <a:lnTo>
                    <a:pt x="2883408" y="41148"/>
                  </a:lnTo>
                  <a:lnTo>
                    <a:pt x="2874264" y="30480"/>
                  </a:lnTo>
                  <a:lnTo>
                    <a:pt x="2886456" y="30480"/>
                  </a:lnTo>
                  <a:lnTo>
                    <a:pt x="2895600" y="42672"/>
                  </a:lnTo>
                  <a:lnTo>
                    <a:pt x="2901696" y="57912"/>
                  </a:lnTo>
                  <a:lnTo>
                    <a:pt x="2902001" y="59436"/>
                  </a:lnTo>
                  <a:lnTo>
                    <a:pt x="2892552" y="59436"/>
                  </a:lnTo>
                  <a:lnTo>
                    <a:pt x="2892552" y="60960"/>
                  </a:lnTo>
                  <a:close/>
                </a:path>
                <a:path w="2905125" h="464820">
                  <a:moveTo>
                    <a:pt x="12192" y="60960"/>
                  </a:moveTo>
                  <a:lnTo>
                    <a:pt x="12192" y="59436"/>
                  </a:lnTo>
                  <a:lnTo>
                    <a:pt x="12801" y="59436"/>
                  </a:lnTo>
                  <a:lnTo>
                    <a:pt x="12192" y="60960"/>
                  </a:lnTo>
                  <a:close/>
                </a:path>
                <a:path w="2905125" h="464820">
                  <a:moveTo>
                    <a:pt x="2895600" y="74676"/>
                  </a:moveTo>
                  <a:lnTo>
                    <a:pt x="2892552" y="59436"/>
                  </a:lnTo>
                  <a:lnTo>
                    <a:pt x="2902001" y="59436"/>
                  </a:lnTo>
                  <a:lnTo>
                    <a:pt x="2904744" y="73152"/>
                  </a:lnTo>
                  <a:lnTo>
                    <a:pt x="2895600" y="73152"/>
                  </a:lnTo>
                  <a:lnTo>
                    <a:pt x="2895600" y="74676"/>
                  </a:lnTo>
                  <a:close/>
                </a:path>
                <a:path w="2905125" h="464820">
                  <a:moveTo>
                    <a:pt x="9144" y="74676"/>
                  </a:moveTo>
                  <a:lnTo>
                    <a:pt x="9144" y="73152"/>
                  </a:lnTo>
                  <a:lnTo>
                    <a:pt x="9448" y="73152"/>
                  </a:lnTo>
                  <a:lnTo>
                    <a:pt x="9144" y="74676"/>
                  </a:lnTo>
                  <a:close/>
                </a:path>
                <a:path w="2905125" h="464820">
                  <a:moveTo>
                    <a:pt x="2903524" y="399288"/>
                  </a:moveTo>
                  <a:lnTo>
                    <a:pt x="2894076" y="399288"/>
                  </a:lnTo>
                  <a:lnTo>
                    <a:pt x="2895600" y="391668"/>
                  </a:lnTo>
                  <a:lnTo>
                    <a:pt x="2895600" y="73152"/>
                  </a:lnTo>
                  <a:lnTo>
                    <a:pt x="2904744" y="73152"/>
                  </a:lnTo>
                  <a:lnTo>
                    <a:pt x="2904744" y="393192"/>
                  </a:lnTo>
                  <a:lnTo>
                    <a:pt x="2903524" y="399288"/>
                  </a:lnTo>
                  <a:close/>
                </a:path>
                <a:path w="2905125" h="464820">
                  <a:moveTo>
                    <a:pt x="10972" y="399288"/>
                  </a:moveTo>
                  <a:lnTo>
                    <a:pt x="10668" y="399288"/>
                  </a:lnTo>
                  <a:lnTo>
                    <a:pt x="10668" y="397764"/>
                  </a:lnTo>
                  <a:lnTo>
                    <a:pt x="10972" y="399288"/>
                  </a:lnTo>
                  <a:close/>
                </a:path>
                <a:path w="2905125" h="464820">
                  <a:moveTo>
                    <a:pt x="2899867" y="413004"/>
                  </a:moveTo>
                  <a:lnTo>
                    <a:pt x="2889503" y="413004"/>
                  </a:lnTo>
                  <a:lnTo>
                    <a:pt x="2892552" y="405384"/>
                  </a:lnTo>
                  <a:lnTo>
                    <a:pt x="2894076" y="397764"/>
                  </a:lnTo>
                  <a:lnTo>
                    <a:pt x="2894076" y="399288"/>
                  </a:lnTo>
                  <a:lnTo>
                    <a:pt x="2903524" y="399288"/>
                  </a:lnTo>
                  <a:lnTo>
                    <a:pt x="2901696" y="408432"/>
                  </a:lnTo>
                  <a:lnTo>
                    <a:pt x="2899867" y="413004"/>
                  </a:lnTo>
                  <a:close/>
                </a:path>
                <a:path w="2905125" h="464820">
                  <a:moveTo>
                    <a:pt x="15849" y="413004"/>
                  </a:moveTo>
                  <a:lnTo>
                    <a:pt x="15240" y="413004"/>
                  </a:lnTo>
                  <a:lnTo>
                    <a:pt x="15240" y="411480"/>
                  </a:lnTo>
                  <a:lnTo>
                    <a:pt x="15849" y="413004"/>
                  </a:lnTo>
                  <a:close/>
                </a:path>
                <a:path w="2905125" h="464820">
                  <a:moveTo>
                    <a:pt x="2897124" y="419100"/>
                  </a:moveTo>
                  <a:lnTo>
                    <a:pt x="2886456" y="419100"/>
                  </a:lnTo>
                  <a:lnTo>
                    <a:pt x="2889503" y="411480"/>
                  </a:lnTo>
                  <a:lnTo>
                    <a:pt x="2889503" y="413004"/>
                  </a:lnTo>
                  <a:lnTo>
                    <a:pt x="2899867" y="413004"/>
                  </a:lnTo>
                  <a:lnTo>
                    <a:pt x="2898648" y="416052"/>
                  </a:lnTo>
                  <a:lnTo>
                    <a:pt x="2897124" y="419100"/>
                  </a:lnTo>
                  <a:close/>
                </a:path>
                <a:path w="2905125" h="464820">
                  <a:moveTo>
                    <a:pt x="19049" y="419100"/>
                  </a:moveTo>
                  <a:lnTo>
                    <a:pt x="18288" y="419100"/>
                  </a:lnTo>
                  <a:lnTo>
                    <a:pt x="18288" y="417576"/>
                  </a:lnTo>
                  <a:lnTo>
                    <a:pt x="19049" y="419100"/>
                  </a:lnTo>
                  <a:close/>
                </a:path>
                <a:path w="2905125" h="464820">
                  <a:moveTo>
                    <a:pt x="2863596" y="455676"/>
                  </a:moveTo>
                  <a:lnTo>
                    <a:pt x="2831592" y="455676"/>
                  </a:lnTo>
                  <a:lnTo>
                    <a:pt x="2839211" y="454152"/>
                  </a:lnTo>
                  <a:lnTo>
                    <a:pt x="2845308" y="452628"/>
                  </a:lnTo>
                  <a:lnTo>
                    <a:pt x="2852927" y="449580"/>
                  </a:lnTo>
                  <a:lnTo>
                    <a:pt x="2851403" y="449580"/>
                  </a:lnTo>
                  <a:lnTo>
                    <a:pt x="2859024" y="446532"/>
                  </a:lnTo>
                  <a:lnTo>
                    <a:pt x="2857500" y="446532"/>
                  </a:lnTo>
                  <a:lnTo>
                    <a:pt x="2863596" y="443484"/>
                  </a:lnTo>
                  <a:lnTo>
                    <a:pt x="2874264" y="434340"/>
                  </a:lnTo>
                  <a:lnTo>
                    <a:pt x="2883408" y="423672"/>
                  </a:lnTo>
                  <a:lnTo>
                    <a:pt x="2886456" y="417576"/>
                  </a:lnTo>
                  <a:lnTo>
                    <a:pt x="2886456" y="419100"/>
                  </a:lnTo>
                  <a:lnTo>
                    <a:pt x="2897124" y="419100"/>
                  </a:lnTo>
                  <a:lnTo>
                    <a:pt x="2895600" y="422148"/>
                  </a:lnTo>
                  <a:lnTo>
                    <a:pt x="2891027" y="429768"/>
                  </a:lnTo>
                  <a:lnTo>
                    <a:pt x="2881884" y="441959"/>
                  </a:lnTo>
                  <a:lnTo>
                    <a:pt x="2863596" y="455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31974" y="4132625"/>
            <a:ext cx="2665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01F60"/>
                </a:solidFill>
                <a:latin typeface="Tahoma"/>
                <a:cs typeface="Tahoma"/>
              </a:rPr>
              <a:t>4.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Process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terminates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47331" y="3197351"/>
            <a:ext cx="1000125" cy="893444"/>
          </a:xfrm>
          <a:custGeom>
            <a:avLst/>
            <a:gdLst/>
            <a:ahLst/>
            <a:cxnLst/>
            <a:rect l="l" t="t" r="r" b="b"/>
            <a:pathLst>
              <a:path w="1000125" h="893445">
                <a:moveTo>
                  <a:pt x="981456" y="893064"/>
                </a:moveTo>
                <a:lnTo>
                  <a:pt x="896112" y="816864"/>
                </a:lnTo>
                <a:lnTo>
                  <a:pt x="914400" y="795528"/>
                </a:lnTo>
                <a:lnTo>
                  <a:pt x="999744" y="871728"/>
                </a:lnTo>
                <a:lnTo>
                  <a:pt x="981456" y="893064"/>
                </a:lnTo>
                <a:close/>
              </a:path>
              <a:path w="1000125" h="893445">
                <a:moveTo>
                  <a:pt x="832104" y="758952"/>
                </a:moveTo>
                <a:lnTo>
                  <a:pt x="746760" y="682752"/>
                </a:lnTo>
                <a:lnTo>
                  <a:pt x="765048" y="661416"/>
                </a:lnTo>
                <a:lnTo>
                  <a:pt x="850392" y="737616"/>
                </a:lnTo>
                <a:lnTo>
                  <a:pt x="832104" y="758952"/>
                </a:lnTo>
                <a:close/>
              </a:path>
              <a:path w="1000125" h="893445">
                <a:moveTo>
                  <a:pt x="682752" y="626364"/>
                </a:moveTo>
                <a:lnTo>
                  <a:pt x="597408" y="550164"/>
                </a:lnTo>
                <a:lnTo>
                  <a:pt x="615696" y="528828"/>
                </a:lnTo>
                <a:lnTo>
                  <a:pt x="701040" y="605028"/>
                </a:lnTo>
                <a:lnTo>
                  <a:pt x="682752" y="626364"/>
                </a:lnTo>
                <a:close/>
              </a:path>
              <a:path w="1000125" h="893445">
                <a:moveTo>
                  <a:pt x="533400" y="493776"/>
                </a:moveTo>
                <a:lnTo>
                  <a:pt x="448056" y="417576"/>
                </a:lnTo>
                <a:lnTo>
                  <a:pt x="466344" y="396240"/>
                </a:lnTo>
                <a:lnTo>
                  <a:pt x="551688" y="472440"/>
                </a:lnTo>
                <a:lnTo>
                  <a:pt x="533400" y="493776"/>
                </a:lnTo>
                <a:close/>
              </a:path>
              <a:path w="1000125" h="893445">
                <a:moveTo>
                  <a:pt x="384048" y="359664"/>
                </a:moveTo>
                <a:lnTo>
                  <a:pt x="298704" y="283464"/>
                </a:lnTo>
                <a:lnTo>
                  <a:pt x="316991" y="262128"/>
                </a:lnTo>
                <a:lnTo>
                  <a:pt x="402336" y="338328"/>
                </a:lnTo>
                <a:lnTo>
                  <a:pt x="384048" y="359664"/>
                </a:lnTo>
                <a:close/>
              </a:path>
              <a:path w="1000125" h="893445">
                <a:moveTo>
                  <a:pt x="234695" y="227076"/>
                </a:moveTo>
                <a:lnTo>
                  <a:pt x="149352" y="150876"/>
                </a:lnTo>
                <a:lnTo>
                  <a:pt x="167639" y="129539"/>
                </a:lnTo>
                <a:lnTo>
                  <a:pt x="252983" y="205739"/>
                </a:lnTo>
                <a:lnTo>
                  <a:pt x="234695" y="227076"/>
                </a:lnTo>
                <a:close/>
              </a:path>
              <a:path w="1000125" h="893445">
                <a:moveTo>
                  <a:pt x="35052" y="88391"/>
                </a:moveTo>
                <a:lnTo>
                  <a:pt x="0" y="0"/>
                </a:lnTo>
                <a:lnTo>
                  <a:pt x="92964" y="24384"/>
                </a:lnTo>
                <a:lnTo>
                  <a:pt x="81933" y="36576"/>
                </a:lnTo>
                <a:lnTo>
                  <a:pt x="62483" y="36576"/>
                </a:lnTo>
                <a:lnTo>
                  <a:pt x="44195" y="57912"/>
                </a:lnTo>
                <a:lnTo>
                  <a:pt x="54412" y="66993"/>
                </a:lnTo>
                <a:lnTo>
                  <a:pt x="35052" y="88391"/>
                </a:lnTo>
                <a:close/>
              </a:path>
              <a:path w="1000125" h="893445">
                <a:moveTo>
                  <a:pt x="54412" y="66993"/>
                </a:moveTo>
                <a:lnTo>
                  <a:pt x="44195" y="57912"/>
                </a:lnTo>
                <a:lnTo>
                  <a:pt x="62483" y="36576"/>
                </a:lnTo>
                <a:lnTo>
                  <a:pt x="73263" y="46158"/>
                </a:lnTo>
                <a:lnTo>
                  <a:pt x="54412" y="66993"/>
                </a:lnTo>
                <a:close/>
              </a:path>
              <a:path w="1000125" h="893445">
                <a:moveTo>
                  <a:pt x="73263" y="46158"/>
                </a:moveTo>
                <a:lnTo>
                  <a:pt x="62483" y="36576"/>
                </a:lnTo>
                <a:lnTo>
                  <a:pt x="81933" y="36576"/>
                </a:lnTo>
                <a:lnTo>
                  <a:pt x="73263" y="46158"/>
                </a:lnTo>
                <a:close/>
              </a:path>
              <a:path w="1000125" h="893445">
                <a:moveTo>
                  <a:pt x="85343" y="94488"/>
                </a:moveTo>
                <a:lnTo>
                  <a:pt x="54412" y="66993"/>
                </a:lnTo>
                <a:lnTo>
                  <a:pt x="73263" y="46158"/>
                </a:lnTo>
                <a:lnTo>
                  <a:pt x="103631" y="73152"/>
                </a:lnTo>
                <a:lnTo>
                  <a:pt x="85343" y="94488"/>
                </a:lnTo>
                <a:close/>
              </a:path>
            </a:pathLst>
          </a:custGeom>
          <a:solidFill>
            <a:srgbClr val="001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12047" y="6871149"/>
            <a:ext cx="104076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ahoma"/>
                <a:cs typeface="Tahoma"/>
              </a:rPr>
              <a:t>3</a:t>
            </a:r>
            <a:r>
              <a:rPr sz="1400" spc="-5" dirty="0">
                <a:latin typeface="Tahoma"/>
                <a:cs typeface="Tahoma"/>
              </a:rPr>
              <a:t>-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uling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95916" y="6871149"/>
            <a:ext cx="17526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2554</Words>
  <Application>Microsoft Office PowerPoint</Application>
  <PresentationFormat>Custom</PresentationFormat>
  <Paragraphs>701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Arial MT</vt:lpstr>
      <vt:lpstr>Calibri</vt:lpstr>
      <vt:lpstr>Cambria</vt:lpstr>
      <vt:lpstr>Consolas</vt:lpstr>
      <vt:lpstr>PearsonMATHPRO02</vt:lpstr>
      <vt:lpstr>PearsonMATHPRO08</vt:lpstr>
      <vt:lpstr>Symbol</vt:lpstr>
      <vt:lpstr>Tahoma</vt:lpstr>
      <vt:lpstr>Times New Roman</vt:lpstr>
      <vt:lpstr>TimesTenLTStd-Italic</vt:lpstr>
      <vt:lpstr>TimesTenLTStd-Roman</vt:lpstr>
      <vt:lpstr>Verdana</vt:lpstr>
      <vt:lpstr>Wingdings</vt:lpstr>
      <vt:lpstr>Office Theme</vt:lpstr>
      <vt:lpstr>PowerPoint Presentation</vt:lpstr>
      <vt:lpstr>Three Level Scheduling</vt:lpstr>
      <vt:lpstr>Scheduling and Process Transitions</vt:lpstr>
      <vt:lpstr>Long- and Medium-Term Schedulers</vt:lpstr>
      <vt:lpstr>CPU–I/O Burst Cycle</vt:lpstr>
      <vt:lpstr>Short-Term Scheduler: Selection of a New Process</vt:lpstr>
      <vt:lpstr>Decision Mode</vt:lpstr>
      <vt:lpstr>Non Preemptive Scheduling</vt:lpstr>
      <vt:lpstr>Preemptive Scheduling</vt:lpstr>
      <vt:lpstr>Preemptive Scheduling</vt:lpstr>
      <vt:lpstr>Short-Term Scheduler</vt:lpstr>
      <vt:lpstr>Scheduling Issues</vt:lpstr>
      <vt:lpstr>Scheduling Criteria and Optimization goals</vt:lpstr>
      <vt:lpstr>Scheduling Criteria and Optimization goals</vt:lpstr>
      <vt:lpstr>First-Come-First-Served (FCFS)</vt:lpstr>
      <vt:lpstr>First-Come-First-Served (FCFS)</vt:lpstr>
      <vt:lpstr>First-Come-First-Served (FCFS) – Convoy Effect</vt:lpstr>
      <vt:lpstr>Shortest Job First (SJF) – Non-preemptive</vt:lpstr>
      <vt:lpstr>SJF (Non-preemptive) – Example</vt:lpstr>
      <vt:lpstr>SJF (Non-preemptive) – Example</vt:lpstr>
      <vt:lpstr>Shortest Remaining Time First – Example</vt:lpstr>
      <vt:lpstr>Shortest Remaining Time First – Example</vt:lpstr>
      <vt:lpstr>Performance of SJF Scheduling</vt:lpstr>
      <vt:lpstr>Dispatcher Performance: SJF</vt:lpstr>
      <vt:lpstr>Shortest Remaining Time First</vt:lpstr>
      <vt:lpstr>Properties of SJF</vt:lpstr>
      <vt:lpstr>Simple Averaging VS Exponential Averaging: </vt:lpstr>
      <vt:lpstr>Round Robin – Example with Time Quantum = 4</vt:lpstr>
      <vt:lpstr>Round Robin</vt:lpstr>
      <vt:lpstr>Time Quantum and Context Switch Time</vt:lpstr>
      <vt:lpstr>Round Robin</vt:lpstr>
      <vt:lpstr>Round Robin – Disadvantage</vt:lpstr>
      <vt:lpstr>Dispatcher Performance: Round Robin and FCFS</vt:lpstr>
      <vt:lpstr>Priority Scheduling</vt:lpstr>
      <vt:lpstr>Priority Scheduling – Example</vt:lpstr>
      <vt:lpstr>Priority Scheduling</vt:lpstr>
      <vt:lpstr>Highest Response ratio next </vt:lpstr>
      <vt:lpstr>Highest Response ratio next </vt:lpstr>
      <vt:lpstr>Why?</vt:lpstr>
      <vt:lpstr>Multilevel Queue</vt:lpstr>
      <vt:lpstr>Multilevel Queues: Scheduling Between the Queues</vt:lpstr>
      <vt:lpstr>Multilevel Queue Scheduling – Example</vt:lpstr>
      <vt:lpstr>Multilevel Feedback Queue</vt:lpstr>
      <vt:lpstr>Approximation of SJF: Multilevel Feedback Queue</vt:lpstr>
      <vt:lpstr>Multilevel Feedback Queues – Example</vt:lpstr>
      <vt:lpstr>Characteristics of Scheduling policies</vt:lpstr>
      <vt:lpstr>Any Question So Far?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3 - Scheduling.pptx</dc:title>
  <dc:creator>Adnan</dc:creator>
  <cp:lastModifiedBy>khwaja Bilal Hassan</cp:lastModifiedBy>
  <cp:revision>11</cp:revision>
  <dcterms:created xsi:type="dcterms:W3CDTF">2023-09-13T05:56:15Z</dcterms:created>
  <dcterms:modified xsi:type="dcterms:W3CDTF">2023-10-02T06:24:10Z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LastSaved">
    <vt:filetime>2023-09-13T00:00:00Z</vt:filetime>
  </property>
</Properties>
</file>