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4612" y="3494532"/>
            <a:ext cx="8642985" cy="13970"/>
          </a:xfrm>
          <a:custGeom>
            <a:avLst/>
            <a:gdLst/>
            <a:ahLst/>
            <a:cxnLst/>
            <a:rect l="l" t="t" r="r" b="b"/>
            <a:pathLst>
              <a:path w="8642985" h="13970">
                <a:moveTo>
                  <a:pt x="8642604" y="13716"/>
                </a:moveTo>
                <a:lnTo>
                  <a:pt x="0" y="13716"/>
                </a:lnTo>
                <a:lnTo>
                  <a:pt x="0" y="0"/>
                </a:lnTo>
                <a:lnTo>
                  <a:pt x="8642604" y="0"/>
                </a:lnTo>
                <a:lnTo>
                  <a:pt x="864260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9474" y="2352642"/>
            <a:ext cx="29850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60" y="1046987"/>
            <a:ext cx="8642985" cy="12700"/>
          </a:xfrm>
          <a:custGeom>
            <a:avLst/>
            <a:gdLst/>
            <a:ahLst/>
            <a:cxnLst/>
            <a:rect l="l" t="t" r="r" b="b"/>
            <a:pathLst>
              <a:path w="8642985" h="12700">
                <a:moveTo>
                  <a:pt x="8642604" y="12191"/>
                </a:moveTo>
                <a:lnTo>
                  <a:pt x="0" y="12191"/>
                </a:lnTo>
                <a:lnTo>
                  <a:pt x="0" y="0"/>
                </a:lnTo>
                <a:lnTo>
                  <a:pt x="8642604" y="0"/>
                </a:lnTo>
                <a:lnTo>
                  <a:pt x="864260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882" y="350040"/>
            <a:ext cx="82810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B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066" y="1087103"/>
            <a:ext cx="8337867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61501" y="6276713"/>
            <a:ext cx="823553" cy="3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9884" y="6413949"/>
            <a:ext cx="2844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8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dirty="0" spc="-85"/>
              <a:t> </a:t>
            </a:r>
            <a:r>
              <a:rPr dirty="0" spc="-10"/>
              <a:t>Systems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83694" y="6276713"/>
            <a:ext cx="12318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68281" y="3748585"/>
            <a:ext cx="32702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Tahoma"/>
                <a:cs typeface="Tahoma"/>
              </a:rPr>
              <a:t>7.</a:t>
            </a:r>
            <a:r>
              <a:rPr dirty="0" sz="2100" spc="-25" b="1">
                <a:latin typeface="Tahoma"/>
                <a:cs typeface="Tahoma"/>
              </a:rPr>
              <a:t> </a:t>
            </a:r>
            <a:r>
              <a:rPr dirty="0" sz="2100" b="1">
                <a:latin typeface="Tahoma"/>
                <a:cs typeface="Tahoma"/>
              </a:rPr>
              <a:t>Memory</a:t>
            </a:r>
            <a:r>
              <a:rPr dirty="0" sz="2100" spc="-5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Management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Hardware</a:t>
            </a:r>
            <a:r>
              <a:rPr dirty="0" spc="-60"/>
              <a:t> </a:t>
            </a:r>
            <a:r>
              <a:rPr dirty="0"/>
              <a:t>Support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Relocation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Protection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92227" y="2397251"/>
            <a:ext cx="1163320" cy="3754120"/>
          </a:xfrm>
          <a:custGeom>
            <a:avLst/>
            <a:gdLst/>
            <a:ahLst/>
            <a:cxnLst/>
            <a:rect l="l" t="t" r="r" b="b"/>
            <a:pathLst>
              <a:path w="1163320" h="3754120">
                <a:moveTo>
                  <a:pt x="1162812" y="0"/>
                </a:moveTo>
                <a:lnTo>
                  <a:pt x="1143000" y="0"/>
                </a:lnTo>
                <a:lnTo>
                  <a:pt x="1143000" y="19812"/>
                </a:lnTo>
                <a:lnTo>
                  <a:pt x="1143000" y="463308"/>
                </a:lnTo>
                <a:lnTo>
                  <a:pt x="1143000" y="3733812"/>
                </a:lnTo>
                <a:lnTo>
                  <a:pt x="19812" y="3733812"/>
                </a:lnTo>
                <a:lnTo>
                  <a:pt x="19812" y="3291865"/>
                </a:lnTo>
                <a:lnTo>
                  <a:pt x="1143000" y="3293364"/>
                </a:lnTo>
                <a:lnTo>
                  <a:pt x="1143000" y="3284207"/>
                </a:lnTo>
                <a:lnTo>
                  <a:pt x="19812" y="3282721"/>
                </a:lnTo>
                <a:lnTo>
                  <a:pt x="19812" y="2834665"/>
                </a:lnTo>
                <a:lnTo>
                  <a:pt x="1143000" y="2836164"/>
                </a:lnTo>
                <a:lnTo>
                  <a:pt x="1143000" y="2827007"/>
                </a:lnTo>
                <a:lnTo>
                  <a:pt x="19812" y="2825521"/>
                </a:lnTo>
                <a:lnTo>
                  <a:pt x="19812" y="2148852"/>
                </a:lnTo>
                <a:lnTo>
                  <a:pt x="1143000" y="2148852"/>
                </a:lnTo>
                <a:lnTo>
                  <a:pt x="1143000" y="2139708"/>
                </a:lnTo>
                <a:lnTo>
                  <a:pt x="19812" y="2139708"/>
                </a:lnTo>
                <a:lnTo>
                  <a:pt x="19812" y="472452"/>
                </a:lnTo>
                <a:lnTo>
                  <a:pt x="1143000" y="472452"/>
                </a:lnTo>
                <a:lnTo>
                  <a:pt x="1143000" y="463308"/>
                </a:lnTo>
                <a:lnTo>
                  <a:pt x="19812" y="463308"/>
                </a:lnTo>
                <a:lnTo>
                  <a:pt x="19812" y="19812"/>
                </a:lnTo>
                <a:lnTo>
                  <a:pt x="1143000" y="19812"/>
                </a:lnTo>
                <a:lnTo>
                  <a:pt x="1143000" y="0"/>
                </a:lnTo>
                <a:lnTo>
                  <a:pt x="0" y="0"/>
                </a:lnTo>
                <a:lnTo>
                  <a:pt x="0" y="3753612"/>
                </a:lnTo>
                <a:lnTo>
                  <a:pt x="1162812" y="3753612"/>
                </a:lnTo>
                <a:lnTo>
                  <a:pt x="1162812" y="3744468"/>
                </a:lnTo>
                <a:lnTo>
                  <a:pt x="1162812" y="3733812"/>
                </a:lnTo>
                <a:lnTo>
                  <a:pt x="1162812" y="19812"/>
                </a:lnTo>
                <a:lnTo>
                  <a:pt x="1162812" y="10668"/>
                </a:lnTo>
                <a:lnTo>
                  <a:pt x="1162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746194" y="5883558"/>
            <a:ext cx="669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ahoma"/>
                <a:cs typeface="Tahoma"/>
              </a:rPr>
              <a:t>System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10543" y="5273368"/>
            <a:ext cx="9391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Partition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1 </a:t>
            </a:r>
            <a:r>
              <a:rPr dirty="0" sz="1600" spc="-10">
                <a:latin typeface="Tahoma"/>
                <a:cs typeface="Tahoma"/>
              </a:rPr>
              <a:t>Operating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10543" y="3397949"/>
            <a:ext cx="939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Partition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48947" y="2287010"/>
            <a:ext cx="479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ahoma"/>
                <a:cs typeface="Tahoma"/>
              </a:rPr>
              <a:t>800K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10543" y="2515631"/>
            <a:ext cx="1617980" cy="49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Partition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  <a:p>
            <a:pPr marL="1150620">
              <a:lnSpc>
                <a:spcPts val="1860"/>
              </a:lnSpc>
            </a:pPr>
            <a:r>
              <a:rPr dirty="0" sz="1600" spc="-20">
                <a:latin typeface="Tahoma"/>
                <a:cs typeface="Tahoma"/>
              </a:rPr>
              <a:t>700K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10543" y="4388541"/>
            <a:ext cx="1617980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0620">
              <a:lnSpc>
                <a:spcPts val="1860"/>
              </a:lnSpc>
              <a:spcBef>
                <a:spcPts val="95"/>
              </a:spcBef>
            </a:pPr>
            <a:r>
              <a:rPr dirty="0" sz="1600" spc="-20">
                <a:latin typeface="Tahoma"/>
                <a:cs typeface="Tahoma"/>
              </a:rPr>
              <a:t>400K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60"/>
              </a:lnSpc>
            </a:pPr>
            <a:r>
              <a:rPr dirty="0" sz="1600">
                <a:latin typeface="Tahoma"/>
                <a:cs typeface="Tahoma"/>
              </a:rPr>
              <a:t>Partition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48947" y="5074404"/>
            <a:ext cx="479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ahoma"/>
                <a:cs typeface="Tahoma"/>
              </a:rPr>
              <a:t>200K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89564" y="5563637"/>
            <a:ext cx="538480" cy="69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ahoma"/>
                <a:cs typeface="Tahoma"/>
              </a:rPr>
              <a:t>100K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600" spc="-5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467612" y="4846320"/>
            <a:ext cx="1727200" cy="410209"/>
          </a:xfrm>
          <a:custGeom>
            <a:avLst/>
            <a:gdLst/>
            <a:ahLst/>
            <a:cxnLst/>
            <a:rect l="l" t="t" r="r" b="b"/>
            <a:pathLst>
              <a:path w="1727200" h="410210">
                <a:moveTo>
                  <a:pt x="1726692" y="409956"/>
                </a:moveTo>
                <a:lnTo>
                  <a:pt x="0" y="409956"/>
                </a:lnTo>
                <a:lnTo>
                  <a:pt x="0" y="0"/>
                </a:lnTo>
                <a:lnTo>
                  <a:pt x="1726692" y="0"/>
                </a:lnTo>
                <a:lnTo>
                  <a:pt x="1726692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99287"/>
                </a:lnTo>
                <a:lnTo>
                  <a:pt x="6096" y="399287"/>
                </a:lnTo>
                <a:lnTo>
                  <a:pt x="10668" y="403860"/>
                </a:lnTo>
                <a:lnTo>
                  <a:pt x="1726692" y="403860"/>
                </a:lnTo>
                <a:lnTo>
                  <a:pt x="1726692" y="409956"/>
                </a:lnTo>
                <a:close/>
              </a:path>
              <a:path w="1727200" h="41021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727200" h="410210">
                <a:moveTo>
                  <a:pt x="1717548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717548" y="4572"/>
                </a:lnTo>
                <a:lnTo>
                  <a:pt x="1717548" y="9144"/>
                </a:lnTo>
                <a:close/>
              </a:path>
              <a:path w="1727200" h="410210">
                <a:moveTo>
                  <a:pt x="1717548" y="403860"/>
                </a:moveTo>
                <a:lnTo>
                  <a:pt x="1717548" y="4572"/>
                </a:lnTo>
                <a:lnTo>
                  <a:pt x="1722120" y="9144"/>
                </a:lnTo>
                <a:lnTo>
                  <a:pt x="1726692" y="9144"/>
                </a:lnTo>
                <a:lnTo>
                  <a:pt x="1726692" y="399287"/>
                </a:lnTo>
                <a:lnTo>
                  <a:pt x="1722120" y="399287"/>
                </a:lnTo>
                <a:lnTo>
                  <a:pt x="1717548" y="403860"/>
                </a:lnTo>
                <a:close/>
              </a:path>
              <a:path w="1727200" h="410210">
                <a:moveTo>
                  <a:pt x="1726692" y="9144"/>
                </a:moveTo>
                <a:lnTo>
                  <a:pt x="1722120" y="9144"/>
                </a:lnTo>
                <a:lnTo>
                  <a:pt x="1717548" y="4572"/>
                </a:lnTo>
                <a:lnTo>
                  <a:pt x="1726692" y="4572"/>
                </a:lnTo>
                <a:lnTo>
                  <a:pt x="1726692" y="9144"/>
                </a:lnTo>
                <a:close/>
              </a:path>
              <a:path w="1727200" h="410210">
                <a:moveTo>
                  <a:pt x="10668" y="403860"/>
                </a:moveTo>
                <a:lnTo>
                  <a:pt x="6096" y="399287"/>
                </a:lnTo>
                <a:lnTo>
                  <a:pt x="10668" y="399287"/>
                </a:lnTo>
                <a:lnTo>
                  <a:pt x="10668" y="403860"/>
                </a:lnTo>
                <a:close/>
              </a:path>
              <a:path w="1727200" h="410210">
                <a:moveTo>
                  <a:pt x="1717548" y="403860"/>
                </a:moveTo>
                <a:lnTo>
                  <a:pt x="10668" y="403860"/>
                </a:lnTo>
                <a:lnTo>
                  <a:pt x="10668" y="399287"/>
                </a:lnTo>
                <a:lnTo>
                  <a:pt x="1717548" y="399287"/>
                </a:lnTo>
                <a:lnTo>
                  <a:pt x="1717548" y="403860"/>
                </a:lnTo>
                <a:close/>
              </a:path>
              <a:path w="1727200" h="410210">
                <a:moveTo>
                  <a:pt x="1726692" y="403860"/>
                </a:moveTo>
                <a:lnTo>
                  <a:pt x="1717548" y="403860"/>
                </a:lnTo>
                <a:lnTo>
                  <a:pt x="1722120" y="399287"/>
                </a:lnTo>
                <a:lnTo>
                  <a:pt x="1726692" y="399287"/>
                </a:lnTo>
                <a:lnTo>
                  <a:pt x="1726692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50879" y="4880859"/>
            <a:ext cx="1547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Base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Register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467612" y="3169919"/>
            <a:ext cx="1831975" cy="410209"/>
          </a:xfrm>
          <a:custGeom>
            <a:avLst/>
            <a:gdLst/>
            <a:ahLst/>
            <a:cxnLst/>
            <a:rect l="l" t="t" r="r" b="b"/>
            <a:pathLst>
              <a:path w="1831975" h="410210">
                <a:moveTo>
                  <a:pt x="1831848" y="409956"/>
                </a:moveTo>
                <a:lnTo>
                  <a:pt x="0" y="409956"/>
                </a:lnTo>
                <a:lnTo>
                  <a:pt x="0" y="0"/>
                </a:lnTo>
                <a:lnTo>
                  <a:pt x="1831848" y="0"/>
                </a:lnTo>
                <a:lnTo>
                  <a:pt x="18318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99287"/>
                </a:lnTo>
                <a:lnTo>
                  <a:pt x="6096" y="399287"/>
                </a:lnTo>
                <a:lnTo>
                  <a:pt x="10668" y="403860"/>
                </a:lnTo>
                <a:lnTo>
                  <a:pt x="1831848" y="403860"/>
                </a:lnTo>
                <a:lnTo>
                  <a:pt x="1831848" y="409956"/>
                </a:lnTo>
                <a:close/>
              </a:path>
              <a:path w="1831975" h="41021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831975" h="410210">
                <a:moveTo>
                  <a:pt x="182270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822704" y="4572"/>
                </a:lnTo>
                <a:lnTo>
                  <a:pt x="1822704" y="9144"/>
                </a:lnTo>
                <a:close/>
              </a:path>
              <a:path w="1831975" h="410210">
                <a:moveTo>
                  <a:pt x="1822704" y="403860"/>
                </a:moveTo>
                <a:lnTo>
                  <a:pt x="1822704" y="4572"/>
                </a:lnTo>
                <a:lnTo>
                  <a:pt x="1827276" y="9144"/>
                </a:lnTo>
                <a:lnTo>
                  <a:pt x="1831848" y="9144"/>
                </a:lnTo>
                <a:lnTo>
                  <a:pt x="1831848" y="399287"/>
                </a:lnTo>
                <a:lnTo>
                  <a:pt x="1827276" y="399287"/>
                </a:lnTo>
                <a:lnTo>
                  <a:pt x="1822704" y="403860"/>
                </a:lnTo>
                <a:close/>
              </a:path>
              <a:path w="1831975" h="410210">
                <a:moveTo>
                  <a:pt x="1831848" y="9144"/>
                </a:moveTo>
                <a:lnTo>
                  <a:pt x="1827276" y="9144"/>
                </a:lnTo>
                <a:lnTo>
                  <a:pt x="1822704" y="4572"/>
                </a:lnTo>
                <a:lnTo>
                  <a:pt x="1831848" y="4572"/>
                </a:lnTo>
                <a:lnTo>
                  <a:pt x="1831848" y="9144"/>
                </a:lnTo>
                <a:close/>
              </a:path>
              <a:path w="1831975" h="410210">
                <a:moveTo>
                  <a:pt x="10668" y="403860"/>
                </a:moveTo>
                <a:lnTo>
                  <a:pt x="6096" y="399287"/>
                </a:lnTo>
                <a:lnTo>
                  <a:pt x="10668" y="399287"/>
                </a:lnTo>
                <a:lnTo>
                  <a:pt x="10668" y="403860"/>
                </a:lnTo>
                <a:close/>
              </a:path>
              <a:path w="1831975" h="410210">
                <a:moveTo>
                  <a:pt x="1822704" y="403860"/>
                </a:moveTo>
                <a:lnTo>
                  <a:pt x="10668" y="403860"/>
                </a:lnTo>
                <a:lnTo>
                  <a:pt x="10668" y="399287"/>
                </a:lnTo>
                <a:lnTo>
                  <a:pt x="1822704" y="399287"/>
                </a:lnTo>
                <a:lnTo>
                  <a:pt x="1822704" y="403860"/>
                </a:lnTo>
                <a:close/>
              </a:path>
              <a:path w="1831975" h="410210">
                <a:moveTo>
                  <a:pt x="1831848" y="403860"/>
                </a:moveTo>
                <a:lnTo>
                  <a:pt x="1822704" y="403860"/>
                </a:lnTo>
                <a:lnTo>
                  <a:pt x="1827276" y="399287"/>
                </a:lnTo>
                <a:lnTo>
                  <a:pt x="1831848" y="399287"/>
                </a:lnTo>
                <a:lnTo>
                  <a:pt x="1831848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550879" y="3204436"/>
            <a:ext cx="1560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Limit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Register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829811" y="4841747"/>
            <a:ext cx="1382395" cy="408940"/>
          </a:xfrm>
          <a:custGeom>
            <a:avLst/>
            <a:gdLst/>
            <a:ahLst/>
            <a:cxnLst/>
            <a:rect l="l" t="t" r="r" b="b"/>
            <a:pathLst>
              <a:path w="1382395" h="408939">
                <a:moveTo>
                  <a:pt x="1382267" y="408432"/>
                </a:moveTo>
                <a:lnTo>
                  <a:pt x="0" y="408432"/>
                </a:lnTo>
                <a:lnTo>
                  <a:pt x="0" y="0"/>
                </a:lnTo>
                <a:lnTo>
                  <a:pt x="1382267" y="0"/>
                </a:lnTo>
                <a:lnTo>
                  <a:pt x="1382267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99287"/>
                </a:lnTo>
                <a:lnTo>
                  <a:pt x="6096" y="399287"/>
                </a:lnTo>
                <a:lnTo>
                  <a:pt x="10668" y="403860"/>
                </a:lnTo>
                <a:lnTo>
                  <a:pt x="1382267" y="403860"/>
                </a:lnTo>
                <a:lnTo>
                  <a:pt x="1382267" y="408432"/>
                </a:lnTo>
                <a:close/>
              </a:path>
              <a:path w="1382395" h="40893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382395" h="408939">
                <a:moveTo>
                  <a:pt x="13716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371600" y="4572"/>
                </a:lnTo>
                <a:lnTo>
                  <a:pt x="1371600" y="9144"/>
                </a:lnTo>
                <a:close/>
              </a:path>
              <a:path w="1382395" h="408939">
                <a:moveTo>
                  <a:pt x="1371600" y="403860"/>
                </a:moveTo>
                <a:lnTo>
                  <a:pt x="1371600" y="4572"/>
                </a:lnTo>
                <a:lnTo>
                  <a:pt x="1377696" y="9144"/>
                </a:lnTo>
                <a:lnTo>
                  <a:pt x="1382267" y="9144"/>
                </a:lnTo>
                <a:lnTo>
                  <a:pt x="1382267" y="399287"/>
                </a:lnTo>
                <a:lnTo>
                  <a:pt x="1377696" y="399287"/>
                </a:lnTo>
                <a:lnTo>
                  <a:pt x="1371600" y="403860"/>
                </a:lnTo>
                <a:close/>
              </a:path>
              <a:path w="1382395" h="408939">
                <a:moveTo>
                  <a:pt x="1382267" y="9144"/>
                </a:moveTo>
                <a:lnTo>
                  <a:pt x="1377696" y="9144"/>
                </a:lnTo>
                <a:lnTo>
                  <a:pt x="1371600" y="4572"/>
                </a:lnTo>
                <a:lnTo>
                  <a:pt x="1382267" y="4572"/>
                </a:lnTo>
                <a:lnTo>
                  <a:pt x="1382267" y="9144"/>
                </a:lnTo>
                <a:close/>
              </a:path>
              <a:path w="1382395" h="408939">
                <a:moveTo>
                  <a:pt x="10668" y="403860"/>
                </a:moveTo>
                <a:lnTo>
                  <a:pt x="6096" y="399287"/>
                </a:lnTo>
                <a:lnTo>
                  <a:pt x="10668" y="399287"/>
                </a:lnTo>
                <a:lnTo>
                  <a:pt x="10668" y="403860"/>
                </a:lnTo>
                <a:close/>
              </a:path>
              <a:path w="1382395" h="408939">
                <a:moveTo>
                  <a:pt x="1371600" y="403860"/>
                </a:moveTo>
                <a:lnTo>
                  <a:pt x="10668" y="403860"/>
                </a:lnTo>
                <a:lnTo>
                  <a:pt x="10668" y="399287"/>
                </a:lnTo>
                <a:lnTo>
                  <a:pt x="1371600" y="399287"/>
                </a:lnTo>
                <a:lnTo>
                  <a:pt x="1371600" y="403860"/>
                </a:lnTo>
                <a:close/>
              </a:path>
              <a:path w="1382395" h="408939">
                <a:moveTo>
                  <a:pt x="1382267" y="403860"/>
                </a:moveTo>
                <a:lnTo>
                  <a:pt x="1371600" y="403860"/>
                </a:lnTo>
                <a:lnTo>
                  <a:pt x="1377696" y="399287"/>
                </a:lnTo>
                <a:lnTo>
                  <a:pt x="1382267" y="399287"/>
                </a:lnTo>
                <a:lnTo>
                  <a:pt x="1382267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176736" y="4876261"/>
            <a:ext cx="6851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Adder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829811" y="3165348"/>
            <a:ext cx="1521460" cy="408940"/>
          </a:xfrm>
          <a:custGeom>
            <a:avLst/>
            <a:gdLst/>
            <a:ahLst/>
            <a:cxnLst/>
            <a:rect l="l" t="t" r="r" b="b"/>
            <a:pathLst>
              <a:path w="1521460" h="408939">
                <a:moveTo>
                  <a:pt x="1520951" y="408432"/>
                </a:moveTo>
                <a:lnTo>
                  <a:pt x="0" y="408432"/>
                </a:lnTo>
                <a:lnTo>
                  <a:pt x="0" y="0"/>
                </a:lnTo>
                <a:lnTo>
                  <a:pt x="1520951" y="0"/>
                </a:lnTo>
                <a:lnTo>
                  <a:pt x="1520951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99287"/>
                </a:lnTo>
                <a:lnTo>
                  <a:pt x="6096" y="399287"/>
                </a:lnTo>
                <a:lnTo>
                  <a:pt x="10668" y="403860"/>
                </a:lnTo>
                <a:lnTo>
                  <a:pt x="1520951" y="403860"/>
                </a:lnTo>
                <a:lnTo>
                  <a:pt x="1520951" y="408432"/>
                </a:lnTo>
                <a:close/>
              </a:path>
              <a:path w="1521460" h="40893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521460" h="408939">
                <a:moveTo>
                  <a:pt x="1511808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511808" y="4572"/>
                </a:lnTo>
                <a:lnTo>
                  <a:pt x="1511808" y="9144"/>
                </a:lnTo>
                <a:close/>
              </a:path>
              <a:path w="1521460" h="408939">
                <a:moveTo>
                  <a:pt x="1511808" y="403860"/>
                </a:moveTo>
                <a:lnTo>
                  <a:pt x="1511808" y="4572"/>
                </a:lnTo>
                <a:lnTo>
                  <a:pt x="1516380" y="9144"/>
                </a:lnTo>
                <a:lnTo>
                  <a:pt x="1520951" y="9144"/>
                </a:lnTo>
                <a:lnTo>
                  <a:pt x="1520951" y="399287"/>
                </a:lnTo>
                <a:lnTo>
                  <a:pt x="1516380" y="399287"/>
                </a:lnTo>
                <a:lnTo>
                  <a:pt x="1511808" y="403860"/>
                </a:lnTo>
                <a:close/>
              </a:path>
              <a:path w="1521460" h="408939">
                <a:moveTo>
                  <a:pt x="1520951" y="9144"/>
                </a:moveTo>
                <a:lnTo>
                  <a:pt x="1516380" y="9144"/>
                </a:lnTo>
                <a:lnTo>
                  <a:pt x="1511808" y="4572"/>
                </a:lnTo>
                <a:lnTo>
                  <a:pt x="1520951" y="4572"/>
                </a:lnTo>
                <a:lnTo>
                  <a:pt x="1520951" y="9144"/>
                </a:lnTo>
                <a:close/>
              </a:path>
              <a:path w="1521460" h="408939">
                <a:moveTo>
                  <a:pt x="10668" y="403860"/>
                </a:moveTo>
                <a:lnTo>
                  <a:pt x="6096" y="399287"/>
                </a:lnTo>
                <a:lnTo>
                  <a:pt x="10668" y="399287"/>
                </a:lnTo>
                <a:lnTo>
                  <a:pt x="10668" y="403860"/>
                </a:lnTo>
                <a:close/>
              </a:path>
              <a:path w="1521460" h="408939">
                <a:moveTo>
                  <a:pt x="1511808" y="403860"/>
                </a:moveTo>
                <a:lnTo>
                  <a:pt x="10668" y="403860"/>
                </a:lnTo>
                <a:lnTo>
                  <a:pt x="10668" y="399287"/>
                </a:lnTo>
                <a:lnTo>
                  <a:pt x="1511808" y="399287"/>
                </a:lnTo>
                <a:lnTo>
                  <a:pt x="1511808" y="403860"/>
                </a:lnTo>
                <a:close/>
              </a:path>
              <a:path w="1521460" h="408939">
                <a:moveTo>
                  <a:pt x="1520951" y="403860"/>
                </a:moveTo>
                <a:lnTo>
                  <a:pt x="1511808" y="403860"/>
                </a:lnTo>
                <a:lnTo>
                  <a:pt x="1516380" y="399287"/>
                </a:lnTo>
                <a:lnTo>
                  <a:pt x="1520951" y="399287"/>
                </a:lnTo>
                <a:lnTo>
                  <a:pt x="1520951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913157" y="3199838"/>
            <a:ext cx="13417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Comparator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374392" y="2964179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19812" y="76200"/>
                </a:moveTo>
                <a:lnTo>
                  <a:pt x="0" y="76200"/>
                </a:lnTo>
                <a:lnTo>
                  <a:pt x="0" y="0"/>
                </a:lnTo>
                <a:lnTo>
                  <a:pt x="19812" y="0"/>
                </a:lnTo>
                <a:lnTo>
                  <a:pt x="198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374379" y="2845561"/>
            <a:ext cx="33655" cy="62230"/>
          </a:xfrm>
          <a:custGeom>
            <a:avLst/>
            <a:gdLst/>
            <a:ahLst/>
            <a:cxnLst/>
            <a:rect l="l" t="t" r="r" b="b"/>
            <a:pathLst>
              <a:path w="33655" h="62230">
                <a:moveTo>
                  <a:pt x="33528" y="0"/>
                </a:moveTo>
                <a:lnTo>
                  <a:pt x="19812" y="0"/>
                </a:lnTo>
                <a:lnTo>
                  <a:pt x="19812" y="8890"/>
                </a:lnTo>
                <a:lnTo>
                  <a:pt x="14732" y="13970"/>
                </a:lnTo>
                <a:lnTo>
                  <a:pt x="14732" y="8890"/>
                </a:lnTo>
                <a:lnTo>
                  <a:pt x="19812" y="8890"/>
                </a:lnTo>
                <a:lnTo>
                  <a:pt x="19812" y="0"/>
                </a:ln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0" y="62230"/>
                </a:lnTo>
                <a:lnTo>
                  <a:pt x="19812" y="62230"/>
                </a:lnTo>
                <a:lnTo>
                  <a:pt x="19812" y="19558"/>
                </a:lnTo>
                <a:lnTo>
                  <a:pt x="33528" y="19558"/>
                </a:lnTo>
                <a:lnTo>
                  <a:pt x="33528" y="8890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464307" y="2845307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19">
                <a:moveTo>
                  <a:pt x="76200" y="19812"/>
                </a:moveTo>
                <a:lnTo>
                  <a:pt x="0" y="19812"/>
                </a:lnTo>
                <a:lnTo>
                  <a:pt x="0" y="0"/>
                </a:lnTo>
                <a:lnTo>
                  <a:pt x="76200" y="0"/>
                </a:lnTo>
                <a:lnTo>
                  <a:pt x="7620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20586" y="5955638"/>
            <a:ext cx="2211705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Relative</a:t>
            </a:r>
            <a:r>
              <a:rPr dirty="0" sz="2400" spc="-1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70B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374392" y="2484119"/>
            <a:ext cx="4128770" cy="3668395"/>
            <a:chOff x="2374392" y="2484119"/>
            <a:chExt cx="4128770" cy="3668395"/>
          </a:xfrm>
        </p:grpSpPr>
        <p:sp>
          <p:nvSpPr>
            <p:cNvPr id="25" name="object 25" descr=""/>
            <p:cNvSpPr/>
            <p:nvPr/>
          </p:nvSpPr>
          <p:spPr>
            <a:xfrm>
              <a:off x="3189732" y="3331476"/>
              <a:ext cx="646430" cy="1752600"/>
            </a:xfrm>
            <a:custGeom>
              <a:avLst/>
              <a:gdLst/>
              <a:ahLst/>
              <a:cxnLst/>
              <a:rect l="l" t="t" r="r" b="b"/>
              <a:pathLst>
                <a:path w="646429" h="1752600">
                  <a:moveTo>
                    <a:pt x="627519" y="28956"/>
                  </a:moveTo>
                  <a:lnTo>
                    <a:pt x="568452" y="0"/>
                  </a:lnTo>
                  <a:lnTo>
                    <a:pt x="569023" y="28956"/>
                  </a:lnTo>
                  <a:lnTo>
                    <a:pt x="582168" y="28956"/>
                  </a:lnTo>
                  <a:lnTo>
                    <a:pt x="627519" y="28956"/>
                  </a:lnTo>
                  <a:close/>
                </a:path>
                <a:path w="646429" h="1752600">
                  <a:moveTo>
                    <a:pt x="646176" y="1714500"/>
                  </a:moveTo>
                  <a:lnTo>
                    <a:pt x="627888" y="1705356"/>
                  </a:lnTo>
                  <a:lnTo>
                    <a:pt x="569976" y="1676400"/>
                  </a:lnTo>
                  <a:lnTo>
                    <a:pt x="569976" y="1705356"/>
                  </a:lnTo>
                  <a:lnTo>
                    <a:pt x="313944" y="1705356"/>
                  </a:lnTo>
                  <a:lnTo>
                    <a:pt x="313944" y="1709928"/>
                  </a:lnTo>
                  <a:lnTo>
                    <a:pt x="0" y="1709928"/>
                  </a:lnTo>
                  <a:lnTo>
                    <a:pt x="0" y="1728216"/>
                  </a:lnTo>
                  <a:lnTo>
                    <a:pt x="332232" y="1728216"/>
                  </a:lnTo>
                  <a:lnTo>
                    <a:pt x="332232" y="1723644"/>
                  </a:lnTo>
                  <a:lnTo>
                    <a:pt x="569976" y="1723644"/>
                  </a:lnTo>
                  <a:lnTo>
                    <a:pt x="569976" y="1752600"/>
                  </a:lnTo>
                  <a:lnTo>
                    <a:pt x="627888" y="1723644"/>
                  </a:lnTo>
                  <a:lnTo>
                    <a:pt x="646176" y="1714500"/>
                  </a:lnTo>
                  <a:close/>
                </a:path>
                <a:path w="646429" h="1752600">
                  <a:moveTo>
                    <a:pt x="646176" y="38100"/>
                  </a:moveTo>
                  <a:lnTo>
                    <a:pt x="627773" y="29070"/>
                  </a:lnTo>
                  <a:lnTo>
                    <a:pt x="582168" y="28956"/>
                  </a:lnTo>
                  <a:lnTo>
                    <a:pt x="569023" y="29070"/>
                  </a:lnTo>
                  <a:lnTo>
                    <a:pt x="105156" y="33528"/>
                  </a:lnTo>
                  <a:lnTo>
                    <a:pt x="105156" y="51816"/>
                  </a:lnTo>
                  <a:lnTo>
                    <a:pt x="569417" y="48844"/>
                  </a:lnTo>
                  <a:lnTo>
                    <a:pt x="569976" y="76200"/>
                  </a:lnTo>
                  <a:lnTo>
                    <a:pt x="646176" y="3810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374392" y="3098292"/>
              <a:ext cx="20320" cy="76200"/>
            </a:xfrm>
            <a:custGeom>
              <a:avLst/>
              <a:gdLst/>
              <a:ahLst/>
              <a:cxnLst/>
              <a:rect l="l" t="t" r="r" b="b"/>
              <a:pathLst>
                <a:path w="20319" h="76200">
                  <a:moveTo>
                    <a:pt x="19812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9812" y="0"/>
                  </a:lnTo>
                  <a:lnTo>
                    <a:pt x="1981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98419" y="2855214"/>
              <a:ext cx="3142615" cy="0"/>
            </a:xfrm>
            <a:custGeom>
              <a:avLst/>
              <a:gdLst/>
              <a:ahLst/>
              <a:cxnLst/>
              <a:rect l="l" t="t" r="r" b="b"/>
              <a:pathLst>
                <a:path w="3142615" h="0">
                  <a:moveTo>
                    <a:pt x="0" y="0"/>
                  </a:moveTo>
                  <a:lnTo>
                    <a:pt x="3142487" y="0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798819" y="2816352"/>
              <a:ext cx="704215" cy="76200"/>
            </a:xfrm>
            <a:custGeom>
              <a:avLst/>
              <a:gdLst/>
              <a:ahLst/>
              <a:cxnLst/>
              <a:rect l="l" t="t" r="r" b="b"/>
              <a:pathLst>
                <a:path w="704215" h="76200">
                  <a:moveTo>
                    <a:pt x="76200" y="48768"/>
                  </a:moveTo>
                  <a:lnTo>
                    <a:pt x="0" y="48768"/>
                  </a:lnTo>
                  <a:lnTo>
                    <a:pt x="0" y="30480"/>
                  </a:lnTo>
                  <a:lnTo>
                    <a:pt x="76200" y="30480"/>
                  </a:lnTo>
                  <a:lnTo>
                    <a:pt x="76200" y="48768"/>
                  </a:lnTo>
                  <a:close/>
                </a:path>
                <a:path w="704215" h="76200">
                  <a:moveTo>
                    <a:pt x="208788" y="48768"/>
                  </a:moveTo>
                  <a:lnTo>
                    <a:pt x="132588" y="48768"/>
                  </a:lnTo>
                  <a:lnTo>
                    <a:pt x="132588" y="30480"/>
                  </a:lnTo>
                  <a:lnTo>
                    <a:pt x="208788" y="30480"/>
                  </a:lnTo>
                  <a:lnTo>
                    <a:pt x="208788" y="48768"/>
                  </a:lnTo>
                  <a:close/>
                </a:path>
                <a:path w="704215" h="76200">
                  <a:moveTo>
                    <a:pt x="342900" y="50292"/>
                  </a:moveTo>
                  <a:lnTo>
                    <a:pt x="266700" y="50292"/>
                  </a:lnTo>
                  <a:lnTo>
                    <a:pt x="266700" y="30480"/>
                  </a:lnTo>
                  <a:lnTo>
                    <a:pt x="342900" y="30480"/>
                  </a:lnTo>
                  <a:lnTo>
                    <a:pt x="342900" y="50292"/>
                  </a:lnTo>
                  <a:close/>
                </a:path>
                <a:path w="704215" h="76200">
                  <a:moveTo>
                    <a:pt x="475487" y="50292"/>
                  </a:moveTo>
                  <a:lnTo>
                    <a:pt x="399287" y="50292"/>
                  </a:lnTo>
                  <a:lnTo>
                    <a:pt x="399287" y="30480"/>
                  </a:lnTo>
                  <a:lnTo>
                    <a:pt x="475487" y="30480"/>
                  </a:lnTo>
                  <a:lnTo>
                    <a:pt x="475487" y="50292"/>
                  </a:lnTo>
                  <a:close/>
                </a:path>
                <a:path w="704215" h="76200">
                  <a:moveTo>
                    <a:pt x="609600" y="50292"/>
                  </a:moveTo>
                  <a:lnTo>
                    <a:pt x="533400" y="50292"/>
                  </a:lnTo>
                  <a:lnTo>
                    <a:pt x="533400" y="30480"/>
                  </a:lnTo>
                  <a:lnTo>
                    <a:pt x="609600" y="30480"/>
                  </a:lnTo>
                  <a:lnTo>
                    <a:pt x="609600" y="50292"/>
                  </a:lnTo>
                  <a:close/>
                </a:path>
                <a:path w="704215" h="76200">
                  <a:moveTo>
                    <a:pt x="623316" y="76200"/>
                  </a:moveTo>
                  <a:lnTo>
                    <a:pt x="632460" y="0"/>
                  </a:lnTo>
                  <a:lnTo>
                    <a:pt x="704088" y="48768"/>
                  </a:lnTo>
                  <a:lnTo>
                    <a:pt x="62331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483608" y="3550919"/>
              <a:ext cx="76200" cy="1295400"/>
            </a:xfrm>
            <a:custGeom>
              <a:avLst/>
              <a:gdLst/>
              <a:ahLst/>
              <a:cxnLst/>
              <a:rect l="l" t="t" r="r" b="b"/>
              <a:pathLst>
                <a:path w="76200" h="1295400">
                  <a:moveTo>
                    <a:pt x="27432" y="76200"/>
                  </a:moveTo>
                  <a:lnTo>
                    <a:pt x="0" y="76200"/>
                  </a:lnTo>
                  <a:lnTo>
                    <a:pt x="38100" y="0"/>
                  </a:lnTo>
                  <a:lnTo>
                    <a:pt x="69342" y="62484"/>
                  </a:lnTo>
                  <a:lnTo>
                    <a:pt x="27432" y="62484"/>
                  </a:lnTo>
                  <a:lnTo>
                    <a:pt x="27432" y="76200"/>
                  </a:lnTo>
                  <a:close/>
                </a:path>
                <a:path w="76200" h="1295400">
                  <a:moveTo>
                    <a:pt x="47244" y="1295400"/>
                  </a:moveTo>
                  <a:lnTo>
                    <a:pt x="27432" y="1295400"/>
                  </a:lnTo>
                  <a:lnTo>
                    <a:pt x="27432" y="62484"/>
                  </a:lnTo>
                  <a:lnTo>
                    <a:pt x="47244" y="62484"/>
                  </a:lnTo>
                  <a:lnTo>
                    <a:pt x="47244" y="1295400"/>
                  </a:lnTo>
                  <a:close/>
                </a:path>
                <a:path w="76200" h="1295400">
                  <a:moveTo>
                    <a:pt x="76200" y="76200"/>
                  </a:moveTo>
                  <a:lnTo>
                    <a:pt x="47244" y="76200"/>
                  </a:lnTo>
                  <a:lnTo>
                    <a:pt x="47244" y="62484"/>
                  </a:lnTo>
                  <a:lnTo>
                    <a:pt x="69342" y="62484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46192" y="3355848"/>
              <a:ext cx="1156970" cy="962025"/>
            </a:xfrm>
            <a:custGeom>
              <a:avLst/>
              <a:gdLst/>
              <a:ahLst/>
              <a:cxnLst/>
              <a:rect l="l" t="t" r="r" b="b"/>
              <a:pathLst>
                <a:path w="1156970" h="962025">
                  <a:moveTo>
                    <a:pt x="114300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27432"/>
                  </a:lnTo>
                  <a:close/>
                </a:path>
                <a:path w="1156970" h="962025">
                  <a:moveTo>
                    <a:pt x="313943" y="27432"/>
                  </a:moveTo>
                  <a:lnTo>
                    <a:pt x="199643" y="27432"/>
                  </a:lnTo>
                  <a:lnTo>
                    <a:pt x="199643" y="0"/>
                  </a:lnTo>
                  <a:lnTo>
                    <a:pt x="313943" y="0"/>
                  </a:lnTo>
                  <a:lnTo>
                    <a:pt x="313943" y="27432"/>
                  </a:lnTo>
                  <a:close/>
                </a:path>
                <a:path w="1156970" h="962025">
                  <a:moveTo>
                    <a:pt x="513587" y="27432"/>
                  </a:moveTo>
                  <a:lnTo>
                    <a:pt x="399287" y="27432"/>
                  </a:lnTo>
                  <a:lnTo>
                    <a:pt x="399287" y="0"/>
                  </a:lnTo>
                  <a:lnTo>
                    <a:pt x="513587" y="0"/>
                  </a:lnTo>
                  <a:lnTo>
                    <a:pt x="513587" y="27432"/>
                  </a:lnTo>
                  <a:close/>
                </a:path>
                <a:path w="1156970" h="962025">
                  <a:moveTo>
                    <a:pt x="592836" y="149352"/>
                  </a:moveTo>
                  <a:lnTo>
                    <a:pt x="563880" y="149352"/>
                  </a:lnTo>
                  <a:lnTo>
                    <a:pt x="563880" y="35052"/>
                  </a:lnTo>
                  <a:lnTo>
                    <a:pt x="592836" y="35052"/>
                  </a:lnTo>
                  <a:lnTo>
                    <a:pt x="592836" y="149352"/>
                  </a:lnTo>
                  <a:close/>
                </a:path>
                <a:path w="1156970" h="962025">
                  <a:moveTo>
                    <a:pt x="592836" y="350520"/>
                  </a:moveTo>
                  <a:lnTo>
                    <a:pt x="563880" y="350520"/>
                  </a:lnTo>
                  <a:lnTo>
                    <a:pt x="563880" y="236219"/>
                  </a:lnTo>
                  <a:lnTo>
                    <a:pt x="592836" y="236219"/>
                  </a:lnTo>
                  <a:lnTo>
                    <a:pt x="592836" y="350520"/>
                  </a:lnTo>
                  <a:close/>
                </a:path>
                <a:path w="1156970" h="962025">
                  <a:moveTo>
                    <a:pt x="592836" y="550163"/>
                  </a:moveTo>
                  <a:lnTo>
                    <a:pt x="563880" y="550163"/>
                  </a:lnTo>
                  <a:lnTo>
                    <a:pt x="563880" y="435863"/>
                  </a:lnTo>
                  <a:lnTo>
                    <a:pt x="592836" y="435863"/>
                  </a:lnTo>
                  <a:lnTo>
                    <a:pt x="592836" y="550163"/>
                  </a:lnTo>
                  <a:close/>
                </a:path>
                <a:path w="1156970" h="962025">
                  <a:moveTo>
                    <a:pt x="592836" y="749808"/>
                  </a:moveTo>
                  <a:lnTo>
                    <a:pt x="563880" y="749808"/>
                  </a:lnTo>
                  <a:lnTo>
                    <a:pt x="563880" y="635508"/>
                  </a:lnTo>
                  <a:lnTo>
                    <a:pt x="592836" y="635508"/>
                  </a:lnTo>
                  <a:lnTo>
                    <a:pt x="592836" y="749808"/>
                  </a:lnTo>
                  <a:close/>
                </a:path>
                <a:path w="1156970" h="962025">
                  <a:moveTo>
                    <a:pt x="609600" y="932688"/>
                  </a:moveTo>
                  <a:lnTo>
                    <a:pt x="563880" y="932688"/>
                  </a:lnTo>
                  <a:lnTo>
                    <a:pt x="563880" y="835152"/>
                  </a:lnTo>
                  <a:lnTo>
                    <a:pt x="592836" y="835152"/>
                  </a:lnTo>
                  <a:lnTo>
                    <a:pt x="592836" y="903731"/>
                  </a:lnTo>
                  <a:lnTo>
                    <a:pt x="577596" y="903731"/>
                  </a:lnTo>
                  <a:lnTo>
                    <a:pt x="592836" y="918972"/>
                  </a:lnTo>
                  <a:lnTo>
                    <a:pt x="609600" y="918972"/>
                  </a:lnTo>
                  <a:lnTo>
                    <a:pt x="609600" y="932688"/>
                  </a:lnTo>
                  <a:close/>
                </a:path>
                <a:path w="1156970" h="962025">
                  <a:moveTo>
                    <a:pt x="592836" y="918972"/>
                  </a:moveTo>
                  <a:lnTo>
                    <a:pt x="577596" y="903731"/>
                  </a:lnTo>
                  <a:lnTo>
                    <a:pt x="592836" y="903731"/>
                  </a:lnTo>
                  <a:lnTo>
                    <a:pt x="592836" y="918972"/>
                  </a:lnTo>
                  <a:close/>
                </a:path>
                <a:path w="1156970" h="962025">
                  <a:moveTo>
                    <a:pt x="609600" y="918972"/>
                  </a:moveTo>
                  <a:lnTo>
                    <a:pt x="592836" y="918972"/>
                  </a:lnTo>
                  <a:lnTo>
                    <a:pt x="592836" y="903731"/>
                  </a:lnTo>
                  <a:lnTo>
                    <a:pt x="609600" y="903731"/>
                  </a:lnTo>
                  <a:lnTo>
                    <a:pt x="609600" y="918972"/>
                  </a:lnTo>
                  <a:close/>
                </a:path>
                <a:path w="1156970" h="962025">
                  <a:moveTo>
                    <a:pt x="809244" y="932688"/>
                  </a:moveTo>
                  <a:lnTo>
                    <a:pt x="694944" y="932688"/>
                  </a:lnTo>
                  <a:lnTo>
                    <a:pt x="694944" y="903731"/>
                  </a:lnTo>
                  <a:lnTo>
                    <a:pt x="809244" y="903731"/>
                  </a:lnTo>
                  <a:lnTo>
                    <a:pt x="809244" y="932688"/>
                  </a:lnTo>
                  <a:close/>
                </a:path>
                <a:path w="1156970" h="962025">
                  <a:moveTo>
                    <a:pt x="1008888" y="932688"/>
                  </a:moveTo>
                  <a:lnTo>
                    <a:pt x="894588" y="932688"/>
                  </a:lnTo>
                  <a:lnTo>
                    <a:pt x="894588" y="903731"/>
                  </a:lnTo>
                  <a:lnTo>
                    <a:pt x="1008888" y="903731"/>
                  </a:lnTo>
                  <a:lnTo>
                    <a:pt x="1008888" y="932688"/>
                  </a:lnTo>
                  <a:close/>
                </a:path>
                <a:path w="1156970" h="962025">
                  <a:moveTo>
                    <a:pt x="1069848" y="961644"/>
                  </a:moveTo>
                  <a:lnTo>
                    <a:pt x="1069848" y="876300"/>
                  </a:lnTo>
                  <a:lnTo>
                    <a:pt x="1156716" y="918972"/>
                  </a:lnTo>
                  <a:lnTo>
                    <a:pt x="1069848" y="961644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83608" y="2484119"/>
              <a:ext cx="76200" cy="672465"/>
            </a:xfrm>
            <a:custGeom>
              <a:avLst/>
              <a:gdLst/>
              <a:ahLst/>
              <a:cxnLst/>
              <a:rect l="l" t="t" r="r" b="b"/>
              <a:pathLst>
                <a:path w="76200" h="672464">
                  <a:moveTo>
                    <a:pt x="27432" y="76200"/>
                  </a:moveTo>
                  <a:lnTo>
                    <a:pt x="0" y="76200"/>
                  </a:lnTo>
                  <a:lnTo>
                    <a:pt x="38100" y="0"/>
                  </a:lnTo>
                  <a:lnTo>
                    <a:pt x="69342" y="62484"/>
                  </a:lnTo>
                  <a:lnTo>
                    <a:pt x="27432" y="62484"/>
                  </a:lnTo>
                  <a:lnTo>
                    <a:pt x="27432" y="76200"/>
                  </a:lnTo>
                  <a:close/>
                </a:path>
                <a:path w="76200" h="672464">
                  <a:moveTo>
                    <a:pt x="47244" y="138684"/>
                  </a:moveTo>
                  <a:lnTo>
                    <a:pt x="27432" y="138684"/>
                  </a:lnTo>
                  <a:lnTo>
                    <a:pt x="27432" y="62484"/>
                  </a:lnTo>
                  <a:lnTo>
                    <a:pt x="47244" y="62484"/>
                  </a:lnTo>
                  <a:lnTo>
                    <a:pt x="47244" y="138684"/>
                  </a:lnTo>
                  <a:close/>
                </a:path>
                <a:path w="76200" h="672464">
                  <a:moveTo>
                    <a:pt x="76200" y="76200"/>
                  </a:moveTo>
                  <a:lnTo>
                    <a:pt x="47244" y="76200"/>
                  </a:lnTo>
                  <a:lnTo>
                    <a:pt x="47244" y="62484"/>
                  </a:lnTo>
                  <a:lnTo>
                    <a:pt x="69342" y="62484"/>
                  </a:lnTo>
                  <a:lnTo>
                    <a:pt x="76200" y="76200"/>
                  </a:lnTo>
                  <a:close/>
                </a:path>
                <a:path w="76200" h="672464">
                  <a:moveTo>
                    <a:pt x="47244" y="272796"/>
                  </a:moveTo>
                  <a:lnTo>
                    <a:pt x="28956" y="272796"/>
                  </a:lnTo>
                  <a:lnTo>
                    <a:pt x="28956" y="196596"/>
                  </a:lnTo>
                  <a:lnTo>
                    <a:pt x="47244" y="196596"/>
                  </a:lnTo>
                  <a:lnTo>
                    <a:pt x="47244" y="272796"/>
                  </a:lnTo>
                  <a:close/>
                </a:path>
                <a:path w="76200" h="672464">
                  <a:moveTo>
                    <a:pt x="47244" y="405384"/>
                  </a:moveTo>
                  <a:lnTo>
                    <a:pt x="28956" y="405384"/>
                  </a:lnTo>
                  <a:lnTo>
                    <a:pt x="28956" y="329184"/>
                  </a:lnTo>
                  <a:lnTo>
                    <a:pt x="47244" y="329184"/>
                  </a:lnTo>
                  <a:lnTo>
                    <a:pt x="47244" y="405384"/>
                  </a:lnTo>
                  <a:close/>
                </a:path>
                <a:path w="76200" h="672464">
                  <a:moveTo>
                    <a:pt x="48768" y="539496"/>
                  </a:moveTo>
                  <a:lnTo>
                    <a:pt x="28956" y="539496"/>
                  </a:lnTo>
                  <a:lnTo>
                    <a:pt x="28956" y="463296"/>
                  </a:lnTo>
                  <a:lnTo>
                    <a:pt x="47244" y="463296"/>
                  </a:lnTo>
                  <a:lnTo>
                    <a:pt x="48768" y="539496"/>
                  </a:lnTo>
                  <a:close/>
                </a:path>
                <a:path w="76200" h="672464">
                  <a:moveTo>
                    <a:pt x="48768" y="672084"/>
                  </a:moveTo>
                  <a:lnTo>
                    <a:pt x="28956" y="672084"/>
                  </a:lnTo>
                  <a:lnTo>
                    <a:pt x="28956" y="595884"/>
                  </a:lnTo>
                  <a:lnTo>
                    <a:pt x="48768" y="595884"/>
                  </a:lnTo>
                  <a:lnTo>
                    <a:pt x="48768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747772" y="5245607"/>
              <a:ext cx="1812289" cy="906780"/>
            </a:xfrm>
            <a:custGeom>
              <a:avLst/>
              <a:gdLst/>
              <a:ahLst/>
              <a:cxnLst/>
              <a:rect l="l" t="t" r="r" b="b"/>
              <a:pathLst>
                <a:path w="1812289" h="906779">
                  <a:moveTo>
                    <a:pt x="1763268" y="76200"/>
                  </a:moveTo>
                  <a:lnTo>
                    <a:pt x="1735836" y="76200"/>
                  </a:lnTo>
                  <a:lnTo>
                    <a:pt x="1773936" y="0"/>
                  </a:lnTo>
                  <a:lnTo>
                    <a:pt x="1805940" y="64007"/>
                  </a:lnTo>
                  <a:lnTo>
                    <a:pt x="1763268" y="64007"/>
                  </a:lnTo>
                  <a:lnTo>
                    <a:pt x="1763268" y="76200"/>
                  </a:lnTo>
                  <a:close/>
                </a:path>
                <a:path w="1812289" h="906779">
                  <a:moveTo>
                    <a:pt x="1763268" y="897635"/>
                  </a:moveTo>
                  <a:lnTo>
                    <a:pt x="1763268" y="64007"/>
                  </a:lnTo>
                  <a:lnTo>
                    <a:pt x="1783080" y="64007"/>
                  </a:lnTo>
                  <a:lnTo>
                    <a:pt x="1783080" y="888491"/>
                  </a:lnTo>
                  <a:lnTo>
                    <a:pt x="1773936" y="888491"/>
                  </a:lnTo>
                  <a:lnTo>
                    <a:pt x="1763268" y="897635"/>
                  </a:lnTo>
                  <a:close/>
                </a:path>
                <a:path w="1812289" h="906779">
                  <a:moveTo>
                    <a:pt x="1812036" y="76200"/>
                  </a:moveTo>
                  <a:lnTo>
                    <a:pt x="1783080" y="76200"/>
                  </a:lnTo>
                  <a:lnTo>
                    <a:pt x="1783080" y="64007"/>
                  </a:lnTo>
                  <a:lnTo>
                    <a:pt x="1805940" y="64007"/>
                  </a:lnTo>
                  <a:lnTo>
                    <a:pt x="1812036" y="76200"/>
                  </a:lnTo>
                  <a:close/>
                </a:path>
                <a:path w="1812289" h="906779">
                  <a:moveTo>
                    <a:pt x="1783080" y="906779"/>
                  </a:moveTo>
                  <a:lnTo>
                    <a:pt x="0" y="906779"/>
                  </a:lnTo>
                  <a:lnTo>
                    <a:pt x="0" y="888491"/>
                  </a:lnTo>
                  <a:lnTo>
                    <a:pt x="1763268" y="888491"/>
                  </a:lnTo>
                  <a:lnTo>
                    <a:pt x="1763268" y="897635"/>
                  </a:lnTo>
                  <a:lnTo>
                    <a:pt x="1783080" y="897635"/>
                  </a:lnTo>
                  <a:lnTo>
                    <a:pt x="1783080" y="906779"/>
                  </a:lnTo>
                  <a:close/>
                </a:path>
                <a:path w="1812289" h="906779">
                  <a:moveTo>
                    <a:pt x="1783080" y="897635"/>
                  </a:moveTo>
                  <a:lnTo>
                    <a:pt x="1763268" y="897635"/>
                  </a:lnTo>
                  <a:lnTo>
                    <a:pt x="1773936" y="888491"/>
                  </a:lnTo>
                  <a:lnTo>
                    <a:pt x="1783080" y="888491"/>
                  </a:lnTo>
                  <a:lnTo>
                    <a:pt x="1783080" y="89763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054311" y="1658088"/>
            <a:ext cx="368300" cy="23126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>
                <a:solidFill>
                  <a:srgbClr val="009900"/>
                </a:solidFill>
                <a:latin typeface="Tahoma"/>
                <a:cs typeface="Tahoma"/>
              </a:rPr>
              <a:t>Absolute</a:t>
            </a:r>
            <a:r>
              <a:rPr dirty="0" sz="2400" spc="-45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9900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890306" y="2059874"/>
            <a:ext cx="1233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70BF"/>
                </a:solidFill>
                <a:latin typeface="Tahoma"/>
                <a:cs typeface="Tahoma"/>
              </a:rPr>
              <a:t>Interrupt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322575" y="1598675"/>
            <a:ext cx="4180840" cy="3870960"/>
            <a:chOff x="2322575" y="1598675"/>
            <a:chExt cx="4180840" cy="3870960"/>
          </a:xfrm>
        </p:grpSpPr>
        <p:sp>
          <p:nvSpPr>
            <p:cNvPr id="36" name="object 36" descr=""/>
            <p:cNvSpPr/>
            <p:nvPr/>
          </p:nvSpPr>
          <p:spPr>
            <a:xfrm>
              <a:off x="2322563" y="4555248"/>
              <a:ext cx="2336800" cy="295910"/>
            </a:xfrm>
            <a:custGeom>
              <a:avLst/>
              <a:gdLst/>
              <a:ahLst/>
              <a:cxnLst/>
              <a:rect l="l" t="t" r="r" b="b"/>
              <a:pathLst>
                <a:path w="2336800" h="295910">
                  <a:moveTo>
                    <a:pt x="18288" y="219456"/>
                  </a:moveTo>
                  <a:lnTo>
                    <a:pt x="0" y="219456"/>
                  </a:lnTo>
                  <a:lnTo>
                    <a:pt x="0" y="295656"/>
                  </a:lnTo>
                  <a:lnTo>
                    <a:pt x="18288" y="295656"/>
                  </a:lnTo>
                  <a:lnTo>
                    <a:pt x="18288" y="219456"/>
                  </a:lnTo>
                  <a:close/>
                </a:path>
                <a:path w="2336800" h="295910">
                  <a:moveTo>
                    <a:pt x="18288" y="85344"/>
                  </a:moveTo>
                  <a:lnTo>
                    <a:pt x="0" y="85344"/>
                  </a:lnTo>
                  <a:lnTo>
                    <a:pt x="0" y="161544"/>
                  </a:lnTo>
                  <a:lnTo>
                    <a:pt x="18288" y="161544"/>
                  </a:lnTo>
                  <a:lnTo>
                    <a:pt x="18288" y="85344"/>
                  </a:lnTo>
                  <a:close/>
                </a:path>
                <a:path w="2336800" h="295910">
                  <a:moveTo>
                    <a:pt x="68580" y="3556"/>
                  </a:moveTo>
                  <a:lnTo>
                    <a:pt x="18059" y="3556"/>
                  </a:lnTo>
                  <a:lnTo>
                    <a:pt x="18059" y="12446"/>
                  </a:lnTo>
                  <a:lnTo>
                    <a:pt x="13716" y="17526"/>
                  </a:lnTo>
                  <a:lnTo>
                    <a:pt x="13716" y="12446"/>
                  </a:lnTo>
                  <a:lnTo>
                    <a:pt x="18059" y="12446"/>
                  </a:lnTo>
                  <a:lnTo>
                    <a:pt x="18059" y="3556"/>
                  </a:lnTo>
                  <a:lnTo>
                    <a:pt x="0" y="3556"/>
                  </a:lnTo>
                  <a:lnTo>
                    <a:pt x="0" y="12446"/>
                  </a:lnTo>
                  <a:lnTo>
                    <a:pt x="0" y="22606"/>
                  </a:lnTo>
                  <a:lnTo>
                    <a:pt x="0" y="28956"/>
                  </a:lnTo>
                  <a:lnTo>
                    <a:pt x="18288" y="28956"/>
                  </a:lnTo>
                  <a:lnTo>
                    <a:pt x="18288" y="22860"/>
                  </a:lnTo>
                  <a:lnTo>
                    <a:pt x="18288" y="22618"/>
                  </a:lnTo>
                  <a:lnTo>
                    <a:pt x="68580" y="21336"/>
                  </a:lnTo>
                  <a:lnTo>
                    <a:pt x="68580" y="12446"/>
                  </a:lnTo>
                  <a:lnTo>
                    <a:pt x="68580" y="12192"/>
                  </a:lnTo>
                  <a:lnTo>
                    <a:pt x="68580" y="3556"/>
                  </a:lnTo>
                  <a:close/>
                </a:path>
                <a:path w="2336800" h="295910">
                  <a:moveTo>
                    <a:pt x="202692" y="3048"/>
                  </a:moveTo>
                  <a:lnTo>
                    <a:pt x="126492" y="3048"/>
                  </a:lnTo>
                  <a:lnTo>
                    <a:pt x="126492" y="21336"/>
                  </a:lnTo>
                  <a:lnTo>
                    <a:pt x="202692" y="21336"/>
                  </a:lnTo>
                  <a:lnTo>
                    <a:pt x="202692" y="3048"/>
                  </a:lnTo>
                  <a:close/>
                </a:path>
                <a:path w="2336800" h="295910">
                  <a:moveTo>
                    <a:pt x="335292" y="3035"/>
                  </a:moveTo>
                  <a:lnTo>
                    <a:pt x="259092" y="3035"/>
                  </a:lnTo>
                  <a:lnTo>
                    <a:pt x="259092" y="21323"/>
                  </a:lnTo>
                  <a:lnTo>
                    <a:pt x="335292" y="21323"/>
                  </a:lnTo>
                  <a:lnTo>
                    <a:pt x="335292" y="3035"/>
                  </a:lnTo>
                  <a:close/>
                </a:path>
                <a:path w="2336800" h="295910">
                  <a:moveTo>
                    <a:pt x="469404" y="3035"/>
                  </a:moveTo>
                  <a:lnTo>
                    <a:pt x="393204" y="3035"/>
                  </a:lnTo>
                  <a:lnTo>
                    <a:pt x="393204" y="21323"/>
                  </a:lnTo>
                  <a:lnTo>
                    <a:pt x="469404" y="21323"/>
                  </a:lnTo>
                  <a:lnTo>
                    <a:pt x="469404" y="3035"/>
                  </a:lnTo>
                  <a:close/>
                </a:path>
                <a:path w="2336800" h="295910">
                  <a:moveTo>
                    <a:pt x="601992" y="3035"/>
                  </a:moveTo>
                  <a:lnTo>
                    <a:pt x="525792" y="3035"/>
                  </a:lnTo>
                  <a:lnTo>
                    <a:pt x="525792" y="21323"/>
                  </a:lnTo>
                  <a:lnTo>
                    <a:pt x="601992" y="21323"/>
                  </a:lnTo>
                  <a:lnTo>
                    <a:pt x="601992" y="3035"/>
                  </a:lnTo>
                  <a:close/>
                </a:path>
                <a:path w="2336800" h="295910">
                  <a:moveTo>
                    <a:pt x="736104" y="3035"/>
                  </a:moveTo>
                  <a:lnTo>
                    <a:pt x="659904" y="3035"/>
                  </a:lnTo>
                  <a:lnTo>
                    <a:pt x="659904" y="21323"/>
                  </a:lnTo>
                  <a:lnTo>
                    <a:pt x="736104" y="21323"/>
                  </a:lnTo>
                  <a:lnTo>
                    <a:pt x="736104" y="3035"/>
                  </a:lnTo>
                  <a:close/>
                </a:path>
                <a:path w="2336800" h="295910">
                  <a:moveTo>
                    <a:pt x="868692" y="1524"/>
                  </a:moveTo>
                  <a:lnTo>
                    <a:pt x="792492" y="1524"/>
                  </a:lnTo>
                  <a:lnTo>
                    <a:pt x="792492" y="21336"/>
                  </a:lnTo>
                  <a:lnTo>
                    <a:pt x="868692" y="21336"/>
                  </a:lnTo>
                  <a:lnTo>
                    <a:pt x="868692" y="1524"/>
                  </a:lnTo>
                  <a:close/>
                </a:path>
                <a:path w="2336800" h="295910">
                  <a:moveTo>
                    <a:pt x="1002804" y="1524"/>
                  </a:moveTo>
                  <a:lnTo>
                    <a:pt x="926604" y="1524"/>
                  </a:lnTo>
                  <a:lnTo>
                    <a:pt x="926604" y="21336"/>
                  </a:lnTo>
                  <a:lnTo>
                    <a:pt x="1002804" y="21336"/>
                  </a:lnTo>
                  <a:lnTo>
                    <a:pt x="1002804" y="1524"/>
                  </a:lnTo>
                  <a:close/>
                </a:path>
                <a:path w="2336800" h="295910">
                  <a:moveTo>
                    <a:pt x="1135392" y="1524"/>
                  </a:moveTo>
                  <a:lnTo>
                    <a:pt x="1059192" y="1524"/>
                  </a:lnTo>
                  <a:lnTo>
                    <a:pt x="1059192" y="21336"/>
                  </a:lnTo>
                  <a:lnTo>
                    <a:pt x="1135392" y="21336"/>
                  </a:lnTo>
                  <a:lnTo>
                    <a:pt x="1135392" y="1524"/>
                  </a:lnTo>
                  <a:close/>
                </a:path>
                <a:path w="2336800" h="295910">
                  <a:moveTo>
                    <a:pt x="1269504" y="1524"/>
                  </a:moveTo>
                  <a:lnTo>
                    <a:pt x="1193304" y="1524"/>
                  </a:lnTo>
                  <a:lnTo>
                    <a:pt x="1193304" y="21336"/>
                  </a:lnTo>
                  <a:lnTo>
                    <a:pt x="1269504" y="21336"/>
                  </a:lnTo>
                  <a:lnTo>
                    <a:pt x="1269504" y="1524"/>
                  </a:lnTo>
                  <a:close/>
                </a:path>
                <a:path w="2336800" h="295910">
                  <a:moveTo>
                    <a:pt x="1402092" y="1524"/>
                  </a:moveTo>
                  <a:lnTo>
                    <a:pt x="1325892" y="1524"/>
                  </a:lnTo>
                  <a:lnTo>
                    <a:pt x="1325892" y="21336"/>
                  </a:lnTo>
                  <a:lnTo>
                    <a:pt x="1402092" y="21336"/>
                  </a:lnTo>
                  <a:lnTo>
                    <a:pt x="1402092" y="1524"/>
                  </a:lnTo>
                  <a:close/>
                </a:path>
                <a:path w="2336800" h="295910">
                  <a:moveTo>
                    <a:pt x="1536204" y="1524"/>
                  </a:moveTo>
                  <a:lnTo>
                    <a:pt x="1460004" y="1524"/>
                  </a:lnTo>
                  <a:lnTo>
                    <a:pt x="1460004" y="19812"/>
                  </a:lnTo>
                  <a:lnTo>
                    <a:pt x="1536204" y="19812"/>
                  </a:lnTo>
                  <a:lnTo>
                    <a:pt x="1536204" y="1524"/>
                  </a:lnTo>
                  <a:close/>
                </a:path>
                <a:path w="2336800" h="295910">
                  <a:moveTo>
                    <a:pt x="1668792" y="1524"/>
                  </a:moveTo>
                  <a:lnTo>
                    <a:pt x="1592592" y="1524"/>
                  </a:lnTo>
                  <a:lnTo>
                    <a:pt x="1592592" y="19812"/>
                  </a:lnTo>
                  <a:lnTo>
                    <a:pt x="1668792" y="19812"/>
                  </a:lnTo>
                  <a:lnTo>
                    <a:pt x="1668792" y="1524"/>
                  </a:lnTo>
                  <a:close/>
                </a:path>
                <a:path w="2336800" h="295910">
                  <a:moveTo>
                    <a:pt x="1802904" y="1524"/>
                  </a:moveTo>
                  <a:lnTo>
                    <a:pt x="1726704" y="1524"/>
                  </a:lnTo>
                  <a:lnTo>
                    <a:pt x="1726704" y="19812"/>
                  </a:lnTo>
                  <a:lnTo>
                    <a:pt x="1802904" y="19812"/>
                  </a:lnTo>
                  <a:lnTo>
                    <a:pt x="1802904" y="1524"/>
                  </a:lnTo>
                  <a:close/>
                </a:path>
                <a:path w="2336800" h="295910">
                  <a:moveTo>
                    <a:pt x="1935492" y="1524"/>
                  </a:moveTo>
                  <a:lnTo>
                    <a:pt x="1859292" y="1524"/>
                  </a:lnTo>
                  <a:lnTo>
                    <a:pt x="1859292" y="19812"/>
                  </a:lnTo>
                  <a:lnTo>
                    <a:pt x="1935492" y="19812"/>
                  </a:lnTo>
                  <a:lnTo>
                    <a:pt x="1935492" y="1524"/>
                  </a:lnTo>
                  <a:close/>
                </a:path>
                <a:path w="2336800" h="295910">
                  <a:moveTo>
                    <a:pt x="2069604" y="1524"/>
                  </a:moveTo>
                  <a:lnTo>
                    <a:pt x="1993404" y="1524"/>
                  </a:lnTo>
                  <a:lnTo>
                    <a:pt x="1993404" y="19812"/>
                  </a:lnTo>
                  <a:lnTo>
                    <a:pt x="2069604" y="19812"/>
                  </a:lnTo>
                  <a:lnTo>
                    <a:pt x="2069604" y="1524"/>
                  </a:lnTo>
                  <a:close/>
                </a:path>
                <a:path w="2336800" h="295910">
                  <a:moveTo>
                    <a:pt x="2202192" y="0"/>
                  </a:moveTo>
                  <a:lnTo>
                    <a:pt x="2125992" y="1524"/>
                  </a:lnTo>
                  <a:lnTo>
                    <a:pt x="2125992" y="19812"/>
                  </a:lnTo>
                  <a:lnTo>
                    <a:pt x="2202192" y="19812"/>
                  </a:lnTo>
                  <a:lnTo>
                    <a:pt x="2202192" y="0"/>
                  </a:lnTo>
                  <a:close/>
                </a:path>
                <a:path w="2336800" h="295910">
                  <a:moveTo>
                    <a:pt x="2336304" y="0"/>
                  </a:moveTo>
                  <a:lnTo>
                    <a:pt x="2260104" y="0"/>
                  </a:lnTo>
                  <a:lnTo>
                    <a:pt x="2260104" y="19812"/>
                  </a:lnTo>
                  <a:lnTo>
                    <a:pt x="2336304" y="19812"/>
                  </a:lnTo>
                  <a:lnTo>
                    <a:pt x="2336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715255" y="4565141"/>
              <a:ext cx="1010919" cy="0"/>
            </a:xfrm>
            <a:custGeom>
              <a:avLst/>
              <a:gdLst/>
              <a:ahLst/>
              <a:cxnLst/>
              <a:rect l="l" t="t" r="r" b="b"/>
              <a:pathLst>
                <a:path w="1010920" h="0">
                  <a:moveTo>
                    <a:pt x="0" y="0"/>
                  </a:moveTo>
                  <a:lnTo>
                    <a:pt x="1010412" y="0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515855" y="3078492"/>
              <a:ext cx="2987040" cy="2391410"/>
            </a:xfrm>
            <a:custGeom>
              <a:avLst/>
              <a:gdLst/>
              <a:ahLst/>
              <a:cxnLst/>
              <a:rect l="l" t="t" r="r" b="b"/>
              <a:pathLst>
                <a:path w="2987040" h="2391410">
                  <a:moveTo>
                    <a:pt x="1933956" y="0"/>
                  </a:moveTo>
                  <a:lnTo>
                    <a:pt x="1905012" y="0"/>
                  </a:lnTo>
                  <a:lnTo>
                    <a:pt x="1905012" y="28956"/>
                  </a:lnTo>
                  <a:lnTo>
                    <a:pt x="1905012" y="2362200"/>
                  </a:lnTo>
                  <a:lnTo>
                    <a:pt x="28956" y="2362200"/>
                  </a:lnTo>
                  <a:lnTo>
                    <a:pt x="28956" y="28956"/>
                  </a:lnTo>
                  <a:lnTo>
                    <a:pt x="1905012" y="28956"/>
                  </a:lnTo>
                  <a:lnTo>
                    <a:pt x="1905012" y="0"/>
                  </a:lnTo>
                  <a:lnTo>
                    <a:pt x="0" y="0"/>
                  </a:lnTo>
                  <a:lnTo>
                    <a:pt x="0" y="2391156"/>
                  </a:lnTo>
                  <a:lnTo>
                    <a:pt x="1933956" y="2391156"/>
                  </a:lnTo>
                  <a:lnTo>
                    <a:pt x="1933956" y="2377440"/>
                  </a:lnTo>
                  <a:lnTo>
                    <a:pt x="1933956" y="2362200"/>
                  </a:lnTo>
                  <a:lnTo>
                    <a:pt x="1933956" y="28956"/>
                  </a:lnTo>
                  <a:lnTo>
                    <a:pt x="1933956" y="15240"/>
                  </a:lnTo>
                  <a:lnTo>
                    <a:pt x="1933956" y="0"/>
                  </a:lnTo>
                  <a:close/>
                </a:path>
                <a:path w="2987040" h="2391410">
                  <a:moveTo>
                    <a:pt x="2342388" y="1476743"/>
                  </a:moveTo>
                  <a:lnTo>
                    <a:pt x="2266188" y="1476743"/>
                  </a:lnTo>
                  <a:lnTo>
                    <a:pt x="2266188" y="1495031"/>
                  </a:lnTo>
                  <a:lnTo>
                    <a:pt x="2342388" y="1495031"/>
                  </a:lnTo>
                  <a:lnTo>
                    <a:pt x="2342388" y="1476743"/>
                  </a:lnTo>
                  <a:close/>
                </a:path>
                <a:path w="2987040" h="2391410">
                  <a:moveTo>
                    <a:pt x="2476500" y="1475219"/>
                  </a:moveTo>
                  <a:lnTo>
                    <a:pt x="2400300" y="1475219"/>
                  </a:lnTo>
                  <a:lnTo>
                    <a:pt x="2400300" y="1495031"/>
                  </a:lnTo>
                  <a:lnTo>
                    <a:pt x="2476500" y="1495031"/>
                  </a:lnTo>
                  <a:lnTo>
                    <a:pt x="2476500" y="1475219"/>
                  </a:lnTo>
                  <a:close/>
                </a:path>
                <a:path w="2987040" h="2391410">
                  <a:moveTo>
                    <a:pt x="2609088" y="1475219"/>
                  </a:moveTo>
                  <a:lnTo>
                    <a:pt x="2532888" y="1475219"/>
                  </a:lnTo>
                  <a:lnTo>
                    <a:pt x="2532888" y="1495031"/>
                  </a:lnTo>
                  <a:lnTo>
                    <a:pt x="2609088" y="1495031"/>
                  </a:lnTo>
                  <a:lnTo>
                    <a:pt x="2609088" y="1475219"/>
                  </a:lnTo>
                  <a:close/>
                </a:path>
                <a:path w="2987040" h="2391410">
                  <a:moveTo>
                    <a:pt x="2743200" y="1475219"/>
                  </a:moveTo>
                  <a:lnTo>
                    <a:pt x="2667000" y="1475219"/>
                  </a:lnTo>
                  <a:lnTo>
                    <a:pt x="2667000" y="1495031"/>
                  </a:lnTo>
                  <a:lnTo>
                    <a:pt x="2743200" y="1495031"/>
                  </a:lnTo>
                  <a:lnTo>
                    <a:pt x="2743200" y="1475219"/>
                  </a:lnTo>
                  <a:close/>
                </a:path>
                <a:path w="2987040" h="2391410">
                  <a:moveTo>
                    <a:pt x="2875788" y="1475219"/>
                  </a:moveTo>
                  <a:lnTo>
                    <a:pt x="2799588" y="1475219"/>
                  </a:lnTo>
                  <a:lnTo>
                    <a:pt x="2799588" y="1495031"/>
                  </a:lnTo>
                  <a:lnTo>
                    <a:pt x="2875788" y="1495031"/>
                  </a:lnTo>
                  <a:lnTo>
                    <a:pt x="2875788" y="1475219"/>
                  </a:lnTo>
                  <a:close/>
                </a:path>
                <a:path w="2987040" h="2391410">
                  <a:moveTo>
                    <a:pt x="2987040" y="1463027"/>
                  </a:moveTo>
                  <a:lnTo>
                    <a:pt x="2901696" y="1453883"/>
                  </a:lnTo>
                  <a:lnTo>
                    <a:pt x="2927604" y="1525511"/>
                  </a:lnTo>
                  <a:lnTo>
                    <a:pt x="2987040" y="1463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006083" y="1598675"/>
              <a:ext cx="462280" cy="2590800"/>
            </a:xfrm>
            <a:custGeom>
              <a:avLst/>
              <a:gdLst/>
              <a:ahLst/>
              <a:cxnLst/>
              <a:rect l="l" t="t" r="r" b="b"/>
              <a:pathLst>
                <a:path w="462279" h="2590800">
                  <a:moveTo>
                    <a:pt x="461771" y="2590800"/>
                  </a:moveTo>
                  <a:lnTo>
                    <a:pt x="0" y="2590800"/>
                  </a:lnTo>
                  <a:lnTo>
                    <a:pt x="0" y="0"/>
                  </a:lnTo>
                  <a:lnTo>
                    <a:pt x="461771" y="0"/>
                  </a:lnTo>
                  <a:lnTo>
                    <a:pt x="461771" y="25908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301176" y="1160805"/>
            <a:ext cx="8576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Addition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comparison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performed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every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1" name="object 41" descr=""/>
          <p:cNvSpPr txBox="1"/>
          <p:nvPr/>
        </p:nvSpPr>
        <p:spPr>
          <a:xfrm>
            <a:off x="3173961" y="5655068"/>
            <a:ext cx="2692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5840" marR="5080" indent="-9937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Memory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Management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Unit (MMU)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13943" y="5894832"/>
            <a:ext cx="2362200" cy="462280"/>
          </a:xfrm>
          <a:prstGeom prst="rect">
            <a:avLst/>
          </a:prstGeom>
          <a:solidFill>
            <a:srgbClr val="BADFE2"/>
          </a:solidFill>
        </p:spPr>
        <p:txBody>
          <a:bodyPr wrap="square" lIns="0" tIns="4254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Logical</a:t>
            </a:r>
            <a:r>
              <a:rPr dirty="0" sz="2400" spc="-6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70B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041611" y="1768915"/>
            <a:ext cx="393700" cy="2246630"/>
          </a:xfrm>
          <a:prstGeom prst="rect">
            <a:avLst/>
          </a:prstGeom>
        </p:spPr>
        <p:txBody>
          <a:bodyPr wrap="square" lIns="0" tIns="1270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9900"/>
                </a:solidFill>
                <a:latin typeface="Tahoma"/>
                <a:cs typeface="Tahoma"/>
              </a:rPr>
              <a:t>Physical</a:t>
            </a:r>
            <a:r>
              <a:rPr dirty="0" sz="2400" spc="-95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9900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Contiguous</a:t>
            </a:r>
            <a:r>
              <a:rPr dirty="0" spc="-55"/>
              <a:t> </a:t>
            </a:r>
            <a:r>
              <a:rPr dirty="0"/>
              <a:t>Allocation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/>
              <a:t>Memory:</a:t>
            </a:r>
            <a:r>
              <a:rPr dirty="0" spc="-75"/>
              <a:t> </a:t>
            </a:r>
            <a:r>
              <a:rPr dirty="0"/>
              <a:t>Fixed</a:t>
            </a:r>
            <a:r>
              <a:rPr dirty="0" spc="-70"/>
              <a:t> </a:t>
            </a:r>
            <a:r>
              <a:rPr dirty="0" spc="-10"/>
              <a:t>Partitioning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4411980" cy="270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49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Any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program,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no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matter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how </a:t>
            </a:r>
            <a:r>
              <a:rPr dirty="0" sz="2100">
                <a:latin typeface="Tahoma"/>
                <a:cs typeface="Tahoma"/>
              </a:rPr>
              <a:t>small,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occupies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entire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partition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Causes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internal</a:t>
            </a:r>
            <a:r>
              <a:rPr dirty="0" sz="2100" spc="-6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fragmentation</a:t>
            </a:r>
            <a:endParaRPr sz="2100">
              <a:latin typeface="Tahoma"/>
              <a:cs typeface="Tahoma"/>
            </a:endParaRPr>
          </a:p>
          <a:p>
            <a:pPr lvl="1" marL="756285" marR="254000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Allocated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larger </a:t>
            </a:r>
            <a:r>
              <a:rPr dirty="0" sz="1900">
                <a:latin typeface="Tahoma"/>
                <a:cs typeface="Tahoma"/>
              </a:rPr>
              <a:t>than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requested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Difference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internal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partition, </a:t>
            </a:r>
            <a:r>
              <a:rPr dirty="0" sz="1900">
                <a:latin typeface="Tahoma"/>
                <a:cs typeface="Tahoma"/>
              </a:rPr>
              <a:t>but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being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5610" y="1470540"/>
            <a:ext cx="3259240" cy="452761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Fixed</a:t>
            </a:r>
            <a:r>
              <a:rPr dirty="0" spc="-60"/>
              <a:t> </a:t>
            </a:r>
            <a:r>
              <a:rPr dirty="0" spc="-10"/>
              <a:t>Partitioning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4634230" cy="219265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Multiple</a:t>
            </a:r>
            <a:r>
              <a:rPr dirty="0" sz="2100" spc="-5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Queues</a:t>
            </a:r>
            <a:endParaRPr sz="2100">
              <a:latin typeface="Tahoma"/>
              <a:cs typeface="Tahoma"/>
            </a:endParaRPr>
          </a:p>
          <a:p>
            <a:pPr marL="354965" marR="14097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Small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processes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have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wait,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even </a:t>
            </a:r>
            <a:r>
              <a:rPr dirty="0" sz="2100">
                <a:latin typeface="Tahoma"/>
                <a:cs typeface="Tahoma"/>
              </a:rPr>
              <a:t>though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plenty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free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When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large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partition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empty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Queues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small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partition is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full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Alternative: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Maintain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single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Queue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9919" y="1552722"/>
            <a:ext cx="2019533" cy="45996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1847" y="1303204"/>
            <a:ext cx="1202435" cy="408859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Fixed</a:t>
            </a:r>
            <a:r>
              <a:rPr dirty="0" spc="-60"/>
              <a:t> </a:t>
            </a:r>
            <a:r>
              <a:rPr dirty="0" spc="-10"/>
              <a:t>Partitioning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15849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Single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Queue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3383" y="1540241"/>
            <a:ext cx="4785360" cy="372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981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Whenever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partition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becomes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free,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selected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Closest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front of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queue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Smaller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than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partition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size</a:t>
            </a:r>
            <a:endParaRPr sz="19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Undesirable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waste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large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partition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smaller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lvl="1" marL="756285" marR="38417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queue,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find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largest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that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fits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it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Unfair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smaller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lvl="1" marL="756285" marR="195580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may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skipped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more </a:t>
            </a:r>
            <a:r>
              <a:rPr dirty="0" sz="1900">
                <a:latin typeface="Tahoma"/>
                <a:cs typeface="Tahoma"/>
              </a:rPr>
              <a:t>than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k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times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169407" y="2087880"/>
            <a:ext cx="3209925" cy="3752215"/>
            <a:chOff x="5169407" y="2087880"/>
            <a:chExt cx="3209925" cy="37522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9407" y="2133600"/>
              <a:ext cx="2054351" cy="30480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217664" y="2087892"/>
              <a:ext cx="1161415" cy="3752215"/>
            </a:xfrm>
            <a:custGeom>
              <a:avLst/>
              <a:gdLst/>
              <a:ahLst/>
              <a:cxnLst/>
              <a:rect l="l" t="t" r="r" b="b"/>
              <a:pathLst>
                <a:path w="1161415" h="3752215">
                  <a:moveTo>
                    <a:pt x="1161288" y="0"/>
                  </a:moveTo>
                  <a:lnTo>
                    <a:pt x="1143000" y="0"/>
                  </a:lnTo>
                  <a:lnTo>
                    <a:pt x="1143000" y="18288"/>
                  </a:lnTo>
                  <a:lnTo>
                    <a:pt x="1143000" y="461772"/>
                  </a:lnTo>
                  <a:lnTo>
                    <a:pt x="1143000" y="3733800"/>
                  </a:lnTo>
                  <a:lnTo>
                    <a:pt x="18288" y="3733800"/>
                  </a:lnTo>
                  <a:lnTo>
                    <a:pt x="18288" y="3290316"/>
                  </a:lnTo>
                  <a:lnTo>
                    <a:pt x="1143000" y="3290316"/>
                  </a:lnTo>
                  <a:lnTo>
                    <a:pt x="1143000" y="3281172"/>
                  </a:lnTo>
                  <a:lnTo>
                    <a:pt x="18288" y="3281172"/>
                  </a:lnTo>
                  <a:lnTo>
                    <a:pt x="18288" y="2833116"/>
                  </a:lnTo>
                  <a:lnTo>
                    <a:pt x="1143000" y="2833116"/>
                  </a:lnTo>
                  <a:lnTo>
                    <a:pt x="1143000" y="2823972"/>
                  </a:lnTo>
                  <a:lnTo>
                    <a:pt x="18288" y="2823972"/>
                  </a:lnTo>
                  <a:lnTo>
                    <a:pt x="18288" y="1918716"/>
                  </a:lnTo>
                  <a:lnTo>
                    <a:pt x="1143000" y="1918716"/>
                  </a:lnTo>
                  <a:lnTo>
                    <a:pt x="1143000" y="1909572"/>
                  </a:lnTo>
                  <a:lnTo>
                    <a:pt x="18288" y="1909572"/>
                  </a:lnTo>
                  <a:lnTo>
                    <a:pt x="18288" y="470916"/>
                  </a:lnTo>
                  <a:lnTo>
                    <a:pt x="1143000" y="470916"/>
                  </a:lnTo>
                  <a:lnTo>
                    <a:pt x="1143000" y="461772"/>
                  </a:lnTo>
                  <a:lnTo>
                    <a:pt x="18288" y="461772"/>
                  </a:lnTo>
                  <a:lnTo>
                    <a:pt x="18288" y="18288"/>
                  </a:lnTo>
                  <a:lnTo>
                    <a:pt x="1143000" y="18288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752088"/>
                  </a:lnTo>
                  <a:lnTo>
                    <a:pt x="1161288" y="3752088"/>
                  </a:lnTo>
                  <a:lnTo>
                    <a:pt x="1161288" y="3742944"/>
                  </a:lnTo>
                  <a:lnTo>
                    <a:pt x="1161288" y="3733800"/>
                  </a:lnTo>
                  <a:lnTo>
                    <a:pt x="1161288" y="18288"/>
                  </a:lnTo>
                  <a:lnTo>
                    <a:pt x="1161288" y="9144"/>
                  </a:lnTo>
                  <a:lnTo>
                    <a:pt x="1161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435026" y="5569637"/>
            <a:ext cx="742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7294798" y="4959558"/>
            <a:ext cx="102044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Partition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1 </a:t>
            </a:r>
            <a:r>
              <a:rPr dirty="0" sz="1600" spc="-10" b="1">
                <a:latin typeface="Arial"/>
                <a:cs typeface="Arial"/>
              </a:rPr>
              <a:t>Operating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94798" y="4303229"/>
            <a:ext cx="1020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Partition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94798" y="3084016"/>
            <a:ext cx="1020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Partition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94798" y="2201698"/>
            <a:ext cx="1020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Partition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56088" y="1973077"/>
            <a:ext cx="510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800K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56088" y="2430220"/>
            <a:ext cx="510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700K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56088" y="3846086"/>
            <a:ext cx="510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400K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56088" y="4760471"/>
            <a:ext cx="510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200K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456088" y="5249680"/>
            <a:ext cx="510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100K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413469" y="567485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Contiguous</a:t>
            </a:r>
            <a:r>
              <a:rPr dirty="0" spc="-80"/>
              <a:t> </a:t>
            </a:r>
            <a:r>
              <a:rPr dirty="0"/>
              <a:t>Allocation:</a:t>
            </a:r>
            <a:r>
              <a:rPr dirty="0" spc="-105"/>
              <a:t> </a:t>
            </a:r>
            <a:r>
              <a:rPr dirty="0"/>
              <a:t>Dynamic</a:t>
            </a:r>
            <a:r>
              <a:rPr dirty="0" spc="-90"/>
              <a:t> </a:t>
            </a:r>
            <a:r>
              <a:rPr dirty="0" spc="-10"/>
              <a:t>Partitioning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221855" cy="187261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allocated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exactly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much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required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Eventually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holes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memory: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External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fragmentation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Total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space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exists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satisfy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request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But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it is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 </a:t>
            </a:r>
            <a:r>
              <a:rPr dirty="0" sz="1900" spc="-10">
                <a:latin typeface="Tahoma"/>
                <a:cs typeface="Tahoma"/>
              </a:rPr>
              <a:t>contiguous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Must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compaction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shift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processes</a:t>
            </a:r>
            <a:r>
              <a:rPr dirty="0" sz="2100" spc="-10">
                <a:latin typeface="Tahoma"/>
                <a:cs typeface="Tahoma"/>
              </a:rPr>
              <a:t> (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defragmentation</a:t>
            </a:r>
            <a:r>
              <a:rPr dirty="0" sz="2100" spc="-1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08" y="3214116"/>
            <a:ext cx="7754903" cy="306782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5"/>
              <a:t> </a:t>
            </a:r>
            <a:r>
              <a:rPr dirty="0"/>
              <a:t>Management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100"/>
              <a:t> </a:t>
            </a:r>
            <a:r>
              <a:rPr dirty="0" spc="-10"/>
              <a:t>Bitmaps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5252085" cy="11074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divided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up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allocation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units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Few</a:t>
            </a:r>
            <a:r>
              <a:rPr dirty="0" sz="1900" spc="-20">
                <a:latin typeface="Tahoma"/>
                <a:cs typeface="Tahoma"/>
              </a:rPr>
              <a:t> words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several</a:t>
            </a:r>
            <a:r>
              <a:rPr dirty="0" sz="1900" spc="-10">
                <a:latin typeface="Tahoma"/>
                <a:cs typeface="Tahoma"/>
              </a:rPr>
              <a:t> kilobytes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10746" y="3185074"/>
            <a:ext cx="458470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3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	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2395" y="3131819"/>
            <a:ext cx="8021320" cy="477520"/>
            <a:chOff x="882395" y="3131819"/>
            <a:chExt cx="8021320" cy="477520"/>
          </a:xfrm>
        </p:grpSpPr>
        <p:sp>
          <p:nvSpPr>
            <p:cNvPr id="6" name="object 6" descr=""/>
            <p:cNvSpPr/>
            <p:nvPr/>
          </p:nvSpPr>
          <p:spPr>
            <a:xfrm>
              <a:off x="891540" y="3140964"/>
              <a:ext cx="8001000" cy="457200"/>
            </a:xfrm>
            <a:custGeom>
              <a:avLst/>
              <a:gdLst/>
              <a:ahLst/>
              <a:cxnLst/>
              <a:rect l="l" t="t" r="r" b="b"/>
              <a:pathLst>
                <a:path w="8001000" h="457200">
                  <a:moveTo>
                    <a:pt x="800099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000999" y="0"/>
                  </a:lnTo>
                  <a:lnTo>
                    <a:pt x="8000999" y="4572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2383" y="3131819"/>
              <a:ext cx="8021320" cy="477520"/>
            </a:xfrm>
            <a:custGeom>
              <a:avLst/>
              <a:gdLst/>
              <a:ahLst/>
              <a:cxnLst/>
              <a:rect l="l" t="t" r="r" b="b"/>
              <a:pathLst>
                <a:path w="8021320" h="477520">
                  <a:moveTo>
                    <a:pt x="8020825" y="0"/>
                  </a:moveTo>
                  <a:lnTo>
                    <a:pt x="8001013" y="0"/>
                  </a:lnTo>
                  <a:lnTo>
                    <a:pt x="8001013" y="19812"/>
                  </a:lnTo>
                  <a:lnTo>
                    <a:pt x="8001013" y="457200"/>
                  </a:lnTo>
                  <a:lnTo>
                    <a:pt x="1386840" y="457200"/>
                  </a:lnTo>
                  <a:lnTo>
                    <a:pt x="1386840" y="19812"/>
                  </a:lnTo>
                  <a:lnTo>
                    <a:pt x="8001013" y="19812"/>
                  </a:lnTo>
                  <a:lnTo>
                    <a:pt x="8001013" y="0"/>
                  </a:lnTo>
                  <a:lnTo>
                    <a:pt x="1376172" y="0"/>
                  </a:lnTo>
                  <a:lnTo>
                    <a:pt x="1376172" y="19812"/>
                  </a:lnTo>
                  <a:lnTo>
                    <a:pt x="1376172" y="457200"/>
                  </a:lnTo>
                  <a:lnTo>
                    <a:pt x="19812" y="457200"/>
                  </a:lnTo>
                  <a:lnTo>
                    <a:pt x="19812" y="19812"/>
                  </a:lnTo>
                  <a:lnTo>
                    <a:pt x="1376172" y="19812"/>
                  </a:lnTo>
                  <a:lnTo>
                    <a:pt x="1376172" y="0"/>
                  </a:lnTo>
                  <a:lnTo>
                    <a:pt x="0" y="0"/>
                  </a:lnTo>
                  <a:lnTo>
                    <a:pt x="0" y="477012"/>
                  </a:lnTo>
                  <a:lnTo>
                    <a:pt x="8020825" y="477012"/>
                  </a:lnTo>
                  <a:lnTo>
                    <a:pt x="8020825" y="466344"/>
                  </a:lnTo>
                  <a:lnTo>
                    <a:pt x="8020825" y="457200"/>
                  </a:lnTo>
                  <a:lnTo>
                    <a:pt x="8020825" y="19812"/>
                  </a:lnTo>
                  <a:lnTo>
                    <a:pt x="8020825" y="9144"/>
                  </a:lnTo>
                  <a:lnTo>
                    <a:pt x="8020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699982" y="3553509"/>
            <a:ext cx="192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22681" y="3553509"/>
            <a:ext cx="35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16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51476" y="3553509"/>
            <a:ext cx="35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73652" y="3122675"/>
            <a:ext cx="952500" cy="495300"/>
            <a:chOff x="4073652" y="3122675"/>
            <a:chExt cx="952500" cy="495300"/>
          </a:xfrm>
        </p:grpSpPr>
        <p:sp>
          <p:nvSpPr>
            <p:cNvPr id="12" name="object 12" descr=""/>
            <p:cNvSpPr/>
            <p:nvPr/>
          </p:nvSpPr>
          <p:spPr>
            <a:xfrm>
              <a:off x="4091940" y="3140964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073652" y="3122675"/>
              <a:ext cx="952500" cy="495300"/>
            </a:xfrm>
            <a:custGeom>
              <a:avLst/>
              <a:gdLst/>
              <a:ahLst/>
              <a:cxnLst/>
              <a:rect l="l" t="t" r="r" b="b"/>
              <a:pathLst>
                <a:path w="952500" h="495300">
                  <a:moveTo>
                    <a:pt x="9525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18288"/>
                  </a:ln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8288" y="457200"/>
                  </a:lnTo>
                  <a:lnTo>
                    <a:pt x="38100" y="475487"/>
                  </a:lnTo>
                  <a:lnTo>
                    <a:pt x="952500" y="475487"/>
                  </a:lnTo>
                  <a:lnTo>
                    <a:pt x="952500" y="495300"/>
                  </a:lnTo>
                  <a:close/>
                </a:path>
                <a:path w="952500" h="495300">
                  <a:moveTo>
                    <a:pt x="38100" y="38100"/>
                  </a:move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952500" h="495300">
                  <a:moveTo>
                    <a:pt x="9144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914400" y="18288"/>
                  </a:lnTo>
                  <a:lnTo>
                    <a:pt x="914400" y="38100"/>
                  </a:lnTo>
                  <a:close/>
                </a:path>
                <a:path w="952500" h="495300">
                  <a:moveTo>
                    <a:pt x="914400" y="475487"/>
                  </a:moveTo>
                  <a:lnTo>
                    <a:pt x="914400" y="18288"/>
                  </a:lnTo>
                  <a:lnTo>
                    <a:pt x="932688" y="38100"/>
                  </a:lnTo>
                  <a:lnTo>
                    <a:pt x="952500" y="38100"/>
                  </a:lnTo>
                  <a:lnTo>
                    <a:pt x="952500" y="457200"/>
                  </a:lnTo>
                  <a:lnTo>
                    <a:pt x="932688" y="457200"/>
                  </a:lnTo>
                  <a:lnTo>
                    <a:pt x="914400" y="475487"/>
                  </a:lnTo>
                  <a:close/>
                </a:path>
                <a:path w="952500" h="495300">
                  <a:moveTo>
                    <a:pt x="952500" y="38100"/>
                  </a:moveTo>
                  <a:lnTo>
                    <a:pt x="932688" y="38100"/>
                  </a:lnTo>
                  <a:lnTo>
                    <a:pt x="914400" y="18288"/>
                  </a:lnTo>
                  <a:lnTo>
                    <a:pt x="952500" y="18288"/>
                  </a:lnTo>
                  <a:lnTo>
                    <a:pt x="952500" y="38100"/>
                  </a:lnTo>
                  <a:close/>
                </a:path>
                <a:path w="952500" h="495300">
                  <a:moveTo>
                    <a:pt x="38100" y="475487"/>
                  </a:moveTo>
                  <a:lnTo>
                    <a:pt x="18288" y="457200"/>
                  </a:lnTo>
                  <a:lnTo>
                    <a:pt x="38100" y="457200"/>
                  </a:lnTo>
                  <a:lnTo>
                    <a:pt x="38100" y="475487"/>
                  </a:lnTo>
                  <a:close/>
                </a:path>
                <a:path w="952500" h="495300">
                  <a:moveTo>
                    <a:pt x="914400" y="475487"/>
                  </a:moveTo>
                  <a:lnTo>
                    <a:pt x="38100" y="475487"/>
                  </a:lnTo>
                  <a:lnTo>
                    <a:pt x="38100" y="457200"/>
                  </a:lnTo>
                  <a:lnTo>
                    <a:pt x="914400" y="457200"/>
                  </a:lnTo>
                  <a:lnTo>
                    <a:pt x="914400" y="475487"/>
                  </a:lnTo>
                  <a:close/>
                </a:path>
                <a:path w="952500" h="495300">
                  <a:moveTo>
                    <a:pt x="952500" y="475487"/>
                  </a:moveTo>
                  <a:lnTo>
                    <a:pt x="914400" y="475487"/>
                  </a:lnTo>
                  <a:lnTo>
                    <a:pt x="932688" y="457200"/>
                  </a:lnTo>
                  <a:lnTo>
                    <a:pt x="952500" y="457200"/>
                  </a:lnTo>
                  <a:lnTo>
                    <a:pt x="952500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443499" y="317251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77824" y="3122675"/>
            <a:ext cx="3234055" cy="495300"/>
            <a:chOff x="877824" y="3122675"/>
            <a:chExt cx="3234055" cy="495300"/>
          </a:xfrm>
        </p:grpSpPr>
        <p:sp>
          <p:nvSpPr>
            <p:cNvPr id="16" name="object 16" descr=""/>
            <p:cNvSpPr/>
            <p:nvPr/>
          </p:nvSpPr>
          <p:spPr>
            <a:xfrm>
              <a:off x="891540" y="3140964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3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77824" y="3127247"/>
              <a:ext cx="1172210" cy="486409"/>
            </a:xfrm>
            <a:custGeom>
              <a:avLst/>
              <a:gdLst/>
              <a:ahLst/>
              <a:cxnLst/>
              <a:rect l="l" t="t" r="r" b="b"/>
              <a:pathLst>
                <a:path w="1172210" h="486410">
                  <a:moveTo>
                    <a:pt x="1171956" y="486156"/>
                  </a:moveTo>
                  <a:lnTo>
                    <a:pt x="0" y="486156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13716"/>
                  </a:ln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457200"/>
                  </a:lnTo>
                  <a:lnTo>
                    <a:pt x="13716" y="457200"/>
                  </a:lnTo>
                  <a:lnTo>
                    <a:pt x="28956" y="470916"/>
                  </a:lnTo>
                  <a:lnTo>
                    <a:pt x="1171956" y="470916"/>
                  </a:lnTo>
                  <a:lnTo>
                    <a:pt x="1171956" y="486156"/>
                  </a:lnTo>
                  <a:close/>
                </a:path>
                <a:path w="1172210" h="48641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1172210" h="486410">
                  <a:moveTo>
                    <a:pt x="11430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1143000" y="13716"/>
                  </a:lnTo>
                  <a:lnTo>
                    <a:pt x="1143000" y="28956"/>
                  </a:lnTo>
                  <a:close/>
                </a:path>
                <a:path w="1172210" h="486410">
                  <a:moveTo>
                    <a:pt x="1143000" y="470916"/>
                  </a:moveTo>
                  <a:lnTo>
                    <a:pt x="1143000" y="13716"/>
                  </a:lnTo>
                  <a:lnTo>
                    <a:pt x="1156716" y="28956"/>
                  </a:lnTo>
                  <a:lnTo>
                    <a:pt x="1171956" y="28956"/>
                  </a:lnTo>
                  <a:lnTo>
                    <a:pt x="1171956" y="457200"/>
                  </a:lnTo>
                  <a:lnTo>
                    <a:pt x="1156716" y="457200"/>
                  </a:lnTo>
                  <a:lnTo>
                    <a:pt x="1143000" y="470916"/>
                  </a:lnTo>
                  <a:close/>
                </a:path>
                <a:path w="1172210" h="486410">
                  <a:moveTo>
                    <a:pt x="1171956" y="28956"/>
                  </a:moveTo>
                  <a:lnTo>
                    <a:pt x="1156716" y="28956"/>
                  </a:lnTo>
                  <a:lnTo>
                    <a:pt x="1143000" y="13716"/>
                  </a:lnTo>
                  <a:lnTo>
                    <a:pt x="1171956" y="13716"/>
                  </a:lnTo>
                  <a:lnTo>
                    <a:pt x="1171956" y="28956"/>
                  </a:lnTo>
                  <a:close/>
                </a:path>
                <a:path w="1172210" h="486410">
                  <a:moveTo>
                    <a:pt x="28956" y="470916"/>
                  </a:moveTo>
                  <a:lnTo>
                    <a:pt x="13716" y="457200"/>
                  </a:lnTo>
                  <a:lnTo>
                    <a:pt x="28956" y="457200"/>
                  </a:lnTo>
                  <a:lnTo>
                    <a:pt x="28956" y="470916"/>
                  </a:lnTo>
                  <a:close/>
                </a:path>
                <a:path w="1172210" h="486410">
                  <a:moveTo>
                    <a:pt x="1143000" y="470916"/>
                  </a:moveTo>
                  <a:lnTo>
                    <a:pt x="28956" y="470916"/>
                  </a:lnTo>
                  <a:lnTo>
                    <a:pt x="28956" y="457200"/>
                  </a:lnTo>
                  <a:lnTo>
                    <a:pt x="1143000" y="457200"/>
                  </a:lnTo>
                  <a:lnTo>
                    <a:pt x="1143000" y="470916"/>
                  </a:lnTo>
                  <a:close/>
                </a:path>
                <a:path w="1172210" h="486410">
                  <a:moveTo>
                    <a:pt x="1171956" y="470916"/>
                  </a:moveTo>
                  <a:lnTo>
                    <a:pt x="1143000" y="470916"/>
                  </a:lnTo>
                  <a:lnTo>
                    <a:pt x="1156716" y="457200"/>
                  </a:lnTo>
                  <a:lnTo>
                    <a:pt x="1171956" y="457200"/>
                  </a:lnTo>
                  <a:lnTo>
                    <a:pt x="1171956" y="470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20340" y="3140964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59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599" y="0"/>
                  </a:lnTo>
                  <a:lnTo>
                    <a:pt x="1371599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02051" y="3122675"/>
              <a:ext cx="1409700" cy="495300"/>
            </a:xfrm>
            <a:custGeom>
              <a:avLst/>
              <a:gdLst/>
              <a:ahLst/>
              <a:cxnLst/>
              <a:rect l="l" t="t" r="r" b="b"/>
              <a:pathLst>
                <a:path w="1409700" h="495300">
                  <a:moveTo>
                    <a:pt x="14097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18288"/>
                  </a:ln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8288" y="457200"/>
                  </a:lnTo>
                  <a:lnTo>
                    <a:pt x="38100" y="475487"/>
                  </a:lnTo>
                  <a:lnTo>
                    <a:pt x="1409700" y="475487"/>
                  </a:lnTo>
                  <a:lnTo>
                    <a:pt x="1409700" y="495300"/>
                  </a:lnTo>
                  <a:close/>
                </a:path>
                <a:path w="1409700" h="495300">
                  <a:moveTo>
                    <a:pt x="38100" y="38100"/>
                  </a:move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409700" h="495300">
                  <a:moveTo>
                    <a:pt x="13716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371600" y="18288"/>
                  </a:lnTo>
                  <a:lnTo>
                    <a:pt x="1371600" y="38100"/>
                  </a:lnTo>
                  <a:close/>
                </a:path>
                <a:path w="1409700" h="495300">
                  <a:moveTo>
                    <a:pt x="1371600" y="475487"/>
                  </a:moveTo>
                  <a:lnTo>
                    <a:pt x="1371600" y="18288"/>
                  </a:lnTo>
                  <a:lnTo>
                    <a:pt x="1389888" y="38100"/>
                  </a:lnTo>
                  <a:lnTo>
                    <a:pt x="1409700" y="38100"/>
                  </a:lnTo>
                  <a:lnTo>
                    <a:pt x="1409700" y="457200"/>
                  </a:lnTo>
                  <a:lnTo>
                    <a:pt x="1389888" y="457200"/>
                  </a:lnTo>
                  <a:lnTo>
                    <a:pt x="1371600" y="475487"/>
                  </a:lnTo>
                  <a:close/>
                </a:path>
                <a:path w="1409700" h="495300">
                  <a:moveTo>
                    <a:pt x="1409700" y="38100"/>
                  </a:moveTo>
                  <a:lnTo>
                    <a:pt x="1389888" y="38100"/>
                  </a:lnTo>
                  <a:lnTo>
                    <a:pt x="1371600" y="18288"/>
                  </a:lnTo>
                  <a:lnTo>
                    <a:pt x="1409700" y="18288"/>
                  </a:lnTo>
                  <a:lnTo>
                    <a:pt x="1409700" y="38100"/>
                  </a:lnTo>
                  <a:close/>
                </a:path>
                <a:path w="1409700" h="495300">
                  <a:moveTo>
                    <a:pt x="38100" y="475487"/>
                  </a:moveTo>
                  <a:lnTo>
                    <a:pt x="18288" y="457200"/>
                  </a:lnTo>
                  <a:lnTo>
                    <a:pt x="38100" y="457200"/>
                  </a:lnTo>
                  <a:lnTo>
                    <a:pt x="38100" y="475487"/>
                  </a:lnTo>
                  <a:close/>
                </a:path>
                <a:path w="1409700" h="495300">
                  <a:moveTo>
                    <a:pt x="1371600" y="475487"/>
                  </a:moveTo>
                  <a:lnTo>
                    <a:pt x="38100" y="475487"/>
                  </a:lnTo>
                  <a:lnTo>
                    <a:pt x="38100" y="457200"/>
                  </a:lnTo>
                  <a:lnTo>
                    <a:pt x="1371600" y="457200"/>
                  </a:lnTo>
                  <a:lnTo>
                    <a:pt x="1371600" y="475487"/>
                  </a:lnTo>
                  <a:close/>
                </a:path>
                <a:path w="1409700" h="495300">
                  <a:moveTo>
                    <a:pt x="1409700" y="475487"/>
                  </a:moveTo>
                  <a:lnTo>
                    <a:pt x="1371600" y="475487"/>
                  </a:lnTo>
                  <a:lnTo>
                    <a:pt x="1389888" y="457200"/>
                  </a:lnTo>
                  <a:lnTo>
                    <a:pt x="1409700" y="457200"/>
                  </a:lnTo>
                  <a:lnTo>
                    <a:pt x="1409700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301990" y="3172510"/>
            <a:ext cx="2051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445252" y="3122675"/>
            <a:ext cx="1409700" cy="495300"/>
            <a:chOff x="5445252" y="3122675"/>
            <a:chExt cx="1409700" cy="495300"/>
          </a:xfrm>
        </p:grpSpPr>
        <p:sp>
          <p:nvSpPr>
            <p:cNvPr id="22" name="object 22" descr=""/>
            <p:cNvSpPr/>
            <p:nvPr/>
          </p:nvSpPr>
          <p:spPr>
            <a:xfrm>
              <a:off x="5463539" y="3140964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45252" y="3122675"/>
              <a:ext cx="1409700" cy="495300"/>
            </a:xfrm>
            <a:custGeom>
              <a:avLst/>
              <a:gdLst/>
              <a:ahLst/>
              <a:cxnLst/>
              <a:rect l="l" t="t" r="r" b="b"/>
              <a:pathLst>
                <a:path w="1409700" h="495300">
                  <a:moveTo>
                    <a:pt x="14097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18288"/>
                  </a:ln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8288" y="457200"/>
                  </a:lnTo>
                  <a:lnTo>
                    <a:pt x="38100" y="475487"/>
                  </a:lnTo>
                  <a:lnTo>
                    <a:pt x="1409700" y="475487"/>
                  </a:lnTo>
                  <a:lnTo>
                    <a:pt x="1409700" y="495300"/>
                  </a:lnTo>
                  <a:close/>
                </a:path>
                <a:path w="1409700" h="495300">
                  <a:moveTo>
                    <a:pt x="38100" y="38100"/>
                  </a:move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409700" h="495300">
                  <a:moveTo>
                    <a:pt x="13716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371600" y="18288"/>
                  </a:lnTo>
                  <a:lnTo>
                    <a:pt x="1371600" y="38100"/>
                  </a:lnTo>
                  <a:close/>
                </a:path>
                <a:path w="1409700" h="495300">
                  <a:moveTo>
                    <a:pt x="1371600" y="475487"/>
                  </a:moveTo>
                  <a:lnTo>
                    <a:pt x="1371600" y="18288"/>
                  </a:lnTo>
                  <a:lnTo>
                    <a:pt x="1389888" y="38100"/>
                  </a:lnTo>
                  <a:lnTo>
                    <a:pt x="1409700" y="38100"/>
                  </a:lnTo>
                  <a:lnTo>
                    <a:pt x="1409700" y="457200"/>
                  </a:lnTo>
                  <a:lnTo>
                    <a:pt x="1389888" y="457200"/>
                  </a:lnTo>
                  <a:lnTo>
                    <a:pt x="1371600" y="475487"/>
                  </a:lnTo>
                  <a:close/>
                </a:path>
                <a:path w="1409700" h="495300">
                  <a:moveTo>
                    <a:pt x="1409700" y="38100"/>
                  </a:moveTo>
                  <a:lnTo>
                    <a:pt x="1389888" y="38100"/>
                  </a:lnTo>
                  <a:lnTo>
                    <a:pt x="1371600" y="18288"/>
                  </a:lnTo>
                  <a:lnTo>
                    <a:pt x="1409700" y="18288"/>
                  </a:lnTo>
                  <a:lnTo>
                    <a:pt x="1409700" y="38100"/>
                  </a:lnTo>
                  <a:close/>
                </a:path>
                <a:path w="1409700" h="495300">
                  <a:moveTo>
                    <a:pt x="38100" y="475487"/>
                  </a:moveTo>
                  <a:lnTo>
                    <a:pt x="18288" y="457200"/>
                  </a:lnTo>
                  <a:lnTo>
                    <a:pt x="38100" y="457200"/>
                  </a:lnTo>
                  <a:lnTo>
                    <a:pt x="38100" y="475487"/>
                  </a:lnTo>
                  <a:close/>
                </a:path>
                <a:path w="1409700" h="495300">
                  <a:moveTo>
                    <a:pt x="1371600" y="475487"/>
                  </a:moveTo>
                  <a:lnTo>
                    <a:pt x="38100" y="475487"/>
                  </a:lnTo>
                  <a:lnTo>
                    <a:pt x="38100" y="457200"/>
                  </a:lnTo>
                  <a:lnTo>
                    <a:pt x="1371600" y="457200"/>
                  </a:lnTo>
                  <a:lnTo>
                    <a:pt x="1371600" y="475487"/>
                  </a:lnTo>
                  <a:close/>
                </a:path>
                <a:path w="1409700" h="495300">
                  <a:moveTo>
                    <a:pt x="1409700" y="475487"/>
                  </a:moveTo>
                  <a:lnTo>
                    <a:pt x="1371600" y="475487"/>
                  </a:lnTo>
                  <a:lnTo>
                    <a:pt x="1389888" y="457200"/>
                  </a:lnTo>
                  <a:lnTo>
                    <a:pt x="1409700" y="457200"/>
                  </a:lnTo>
                  <a:lnTo>
                    <a:pt x="1409700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031491" y="3172510"/>
            <a:ext cx="23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115567" y="3122675"/>
            <a:ext cx="7554595" cy="495300"/>
            <a:chOff x="1115567" y="3122675"/>
            <a:chExt cx="7554595" cy="495300"/>
          </a:xfrm>
        </p:grpSpPr>
        <p:sp>
          <p:nvSpPr>
            <p:cNvPr id="26" name="object 26" descr=""/>
            <p:cNvSpPr/>
            <p:nvPr/>
          </p:nvSpPr>
          <p:spPr>
            <a:xfrm>
              <a:off x="1115555" y="3140976"/>
              <a:ext cx="7554595" cy="457200"/>
            </a:xfrm>
            <a:custGeom>
              <a:avLst/>
              <a:gdLst/>
              <a:ahLst/>
              <a:cxnLst/>
              <a:rect l="l" t="t" r="r" b="b"/>
              <a:pathLst>
                <a:path w="7554595" h="457200">
                  <a:moveTo>
                    <a:pt x="106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80" y="457200"/>
                  </a:lnTo>
                  <a:lnTo>
                    <a:pt x="10680" y="0"/>
                  </a:lnTo>
                  <a:close/>
                </a:path>
                <a:path w="7554595" h="457200">
                  <a:moveTo>
                    <a:pt x="239280" y="0"/>
                  </a:moveTo>
                  <a:lnTo>
                    <a:pt x="228612" y="0"/>
                  </a:lnTo>
                  <a:lnTo>
                    <a:pt x="228612" y="457200"/>
                  </a:lnTo>
                  <a:lnTo>
                    <a:pt x="239280" y="457200"/>
                  </a:lnTo>
                  <a:lnTo>
                    <a:pt x="239280" y="0"/>
                  </a:lnTo>
                  <a:close/>
                </a:path>
                <a:path w="7554595" h="457200">
                  <a:moveTo>
                    <a:pt x="467880" y="0"/>
                  </a:moveTo>
                  <a:lnTo>
                    <a:pt x="457212" y="0"/>
                  </a:lnTo>
                  <a:lnTo>
                    <a:pt x="457212" y="457200"/>
                  </a:lnTo>
                  <a:lnTo>
                    <a:pt x="467880" y="457200"/>
                  </a:lnTo>
                  <a:lnTo>
                    <a:pt x="467880" y="0"/>
                  </a:lnTo>
                  <a:close/>
                </a:path>
                <a:path w="7554595" h="457200">
                  <a:moveTo>
                    <a:pt x="696480" y="0"/>
                  </a:moveTo>
                  <a:lnTo>
                    <a:pt x="685812" y="0"/>
                  </a:lnTo>
                  <a:lnTo>
                    <a:pt x="685812" y="457200"/>
                  </a:lnTo>
                  <a:lnTo>
                    <a:pt x="696480" y="457200"/>
                  </a:lnTo>
                  <a:lnTo>
                    <a:pt x="696480" y="0"/>
                  </a:lnTo>
                  <a:close/>
                </a:path>
                <a:path w="7554595" h="457200">
                  <a:moveTo>
                    <a:pt x="925068" y="0"/>
                  </a:moveTo>
                  <a:lnTo>
                    <a:pt x="914412" y="0"/>
                  </a:lnTo>
                  <a:lnTo>
                    <a:pt x="914412" y="457200"/>
                  </a:lnTo>
                  <a:lnTo>
                    <a:pt x="925068" y="457200"/>
                  </a:lnTo>
                  <a:lnTo>
                    <a:pt x="925068" y="0"/>
                  </a:lnTo>
                  <a:close/>
                </a:path>
                <a:path w="7554595" h="457200">
                  <a:moveTo>
                    <a:pt x="1382268" y="0"/>
                  </a:moveTo>
                  <a:lnTo>
                    <a:pt x="1371612" y="0"/>
                  </a:lnTo>
                  <a:lnTo>
                    <a:pt x="1371612" y="457200"/>
                  </a:lnTo>
                  <a:lnTo>
                    <a:pt x="1382268" y="457200"/>
                  </a:lnTo>
                  <a:lnTo>
                    <a:pt x="1382268" y="0"/>
                  </a:lnTo>
                  <a:close/>
                </a:path>
                <a:path w="7554595" h="457200">
                  <a:moveTo>
                    <a:pt x="1610868" y="0"/>
                  </a:moveTo>
                  <a:lnTo>
                    <a:pt x="1600212" y="0"/>
                  </a:lnTo>
                  <a:lnTo>
                    <a:pt x="1600212" y="457200"/>
                  </a:lnTo>
                  <a:lnTo>
                    <a:pt x="1610868" y="457200"/>
                  </a:lnTo>
                  <a:lnTo>
                    <a:pt x="1610868" y="0"/>
                  </a:lnTo>
                  <a:close/>
                </a:path>
                <a:path w="7554595" h="457200">
                  <a:moveTo>
                    <a:pt x="1839480" y="0"/>
                  </a:moveTo>
                  <a:lnTo>
                    <a:pt x="1828812" y="0"/>
                  </a:lnTo>
                  <a:lnTo>
                    <a:pt x="1828812" y="457200"/>
                  </a:lnTo>
                  <a:lnTo>
                    <a:pt x="1839480" y="457200"/>
                  </a:lnTo>
                  <a:lnTo>
                    <a:pt x="1839480" y="0"/>
                  </a:lnTo>
                  <a:close/>
                </a:path>
                <a:path w="7554595" h="457200">
                  <a:moveTo>
                    <a:pt x="2068080" y="0"/>
                  </a:moveTo>
                  <a:lnTo>
                    <a:pt x="2057412" y="0"/>
                  </a:lnTo>
                  <a:lnTo>
                    <a:pt x="2057412" y="457200"/>
                  </a:lnTo>
                  <a:lnTo>
                    <a:pt x="2068080" y="457200"/>
                  </a:lnTo>
                  <a:lnTo>
                    <a:pt x="2068080" y="0"/>
                  </a:lnTo>
                  <a:close/>
                </a:path>
                <a:path w="7554595" h="457200">
                  <a:moveTo>
                    <a:pt x="2296680" y="0"/>
                  </a:moveTo>
                  <a:lnTo>
                    <a:pt x="2286012" y="0"/>
                  </a:lnTo>
                  <a:lnTo>
                    <a:pt x="2286012" y="457200"/>
                  </a:lnTo>
                  <a:lnTo>
                    <a:pt x="2296680" y="457200"/>
                  </a:lnTo>
                  <a:lnTo>
                    <a:pt x="2296680" y="0"/>
                  </a:lnTo>
                  <a:close/>
                </a:path>
                <a:path w="7554595" h="457200">
                  <a:moveTo>
                    <a:pt x="2525280" y="0"/>
                  </a:moveTo>
                  <a:lnTo>
                    <a:pt x="2514612" y="0"/>
                  </a:lnTo>
                  <a:lnTo>
                    <a:pt x="2514612" y="457200"/>
                  </a:lnTo>
                  <a:lnTo>
                    <a:pt x="2525280" y="457200"/>
                  </a:lnTo>
                  <a:lnTo>
                    <a:pt x="2525280" y="0"/>
                  </a:lnTo>
                  <a:close/>
                </a:path>
                <a:path w="7554595" h="457200">
                  <a:moveTo>
                    <a:pt x="2753880" y="0"/>
                  </a:moveTo>
                  <a:lnTo>
                    <a:pt x="2743212" y="0"/>
                  </a:lnTo>
                  <a:lnTo>
                    <a:pt x="2743212" y="457200"/>
                  </a:lnTo>
                  <a:lnTo>
                    <a:pt x="2753880" y="457200"/>
                  </a:lnTo>
                  <a:lnTo>
                    <a:pt x="2753880" y="0"/>
                  </a:lnTo>
                  <a:close/>
                </a:path>
                <a:path w="7554595" h="457200">
                  <a:moveTo>
                    <a:pt x="2982480" y="0"/>
                  </a:moveTo>
                  <a:lnTo>
                    <a:pt x="2971812" y="0"/>
                  </a:lnTo>
                  <a:lnTo>
                    <a:pt x="2971812" y="457200"/>
                  </a:lnTo>
                  <a:lnTo>
                    <a:pt x="2982480" y="457200"/>
                  </a:lnTo>
                  <a:lnTo>
                    <a:pt x="2982480" y="0"/>
                  </a:lnTo>
                  <a:close/>
                </a:path>
                <a:path w="7554595" h="457200">
                  <a:moveTo>
                    <a:pt x="3211080" y="0"/>
                  </a:moveTo>
                  <a:lnTo>
                    <a:pt x="3200412" y="0"/>
                  </a:lnTo>
                  <a:lnTo>
                    <a:pt x="3200412" y="457200"/>
                  </a:lnTo>
                  <a:lnTo>
                    <a:pt x="3211080" y="457200"/>
                  </a:lnTo>
                  <a:lnTo>
                    <a:pt x="3211080" y="0"/>
                  </a:lnTo>
                  <a:close/>
                </a:path>
                <a:path w="7554595" h="457200">
                  <a:moveTo>
                    <a:pt x="3439680" y="0"/>
                  </a:moveTo>
                  <a:lnTo>
                    <a:pt x="3429012" y="0"/>
                  </a:lnTo>
                  <a:lnTo>
                    <a:pt x="3429012" y="457200"/>
                  </a:lnTo>
                  <a:lnTo>
                    <a:pt x="3439680" y="457200"/>
                  </a:lnTo>
                  <a:lnTo>
                    <a:pt x="3439680" y="0"/>
                  </a:lnTo>
                  <a:close/>
                </a:path>
                <a:path w="7554595" h="457200">
                  <a:moveTo>
                    <a:pt x="3668280" y="0"/>
                  </a:moveTo>
                  <a:lnTo>
                    <a:pt x="3657612" y="0"/>
                  </a:lnTo>
                  <a:lnTo>
                    <a:pt x="3657612" y="457200"/>
                  </a:lnTo>
                  <a:lnTo>
                    <a:pt x="3668280" y="457200"/>
                  </a:lnTo>
                  <a:lnTo>
                    <a:pt x="3668280" y="0"/>
                  </a:lnTo>
                  <a:close/>
                </a:path>
                <a:path w="7554595" h="457200">
                  <a:moveTo>
                    <a:pt x="3896880" y="0"/>
                  </a:moveTo>
                  <a:lnTo>
                    <a:pt x="3886212" y="0"/>
                  </a:lnTo>
                  <a:lnTo>
                    <a:pt x="3886212" y="457200"/>
                  </a:lnTo>
                  <a:lnTo>
                    <a:pt x="3896880" y="457200"/>
                  </a:lnTo>
                  <a:lnTo>
                    <a:pt x="3896880" y="0"/>
                  </a:lnTo>
                  <a:close/>
                </a:path>
                <a:path w="7554595" h="457200">
                  <a:moveTo>
                    <a:pt x="4125480" y="0"/>
                  </a:moveTo>
                  <a:lnTo>
                    <a:pt x="4114812" y="0"/>
                  </a:lnTo>
                  <a:lnTo>
                    <a:pt x="4114812" y="457200"/>
                  </a:lnTo>
                  <a:lnTo>
                    <a:pt x="4125480" y="457200"/>
                  </a:lnTo>
                  <a:lnTo>
                    <a:pt x="4125480" y="0"/>
                  </a:lnTo>
                  <a:close/>
                </a:path>
                <a:path w="7554595" h="457200">
                  <a:moveTo>
                    <a:pt x="4354080" y="0"/>
                  </a:moveTo>
                  <a:lnTo>
                    <a:pt x="4343412" y="0"/>
                  </a:lnTo>
                  <a:lnTo>
                    <a:pt x="4343412" y="457200"/>
                  </a:lnTo>
                  <a:lnTo>
                    <a:pt x="4354080" y="457200"/>
                  </a:lnTo>
                  <a:lnTo>
                    <a:pt x="4354080" y="0"/>
                  </a:lnTo>
                  <a:close/>
                </a:path>
                <a:path w="7554595" h="457200">
                  <a:moveTo>
                    <a:pt x="4582680" y="0"/>
                  </a:moveTo>
                  <a:lnTo>
                    <a:pt x="4572012" y="0"/>
                  </a:lnTo>
                  <a:lnTo>
                    <a:pt x="4572012" y="457200"/>
                  </a:lnTo>
                  <a:lnTo>
                    <a:pt x="4582680" y="457200"/>
                  </a:lnTo>
                  <a:lnTo>
                    <a:pt x="4582680" y="0"/>
                  </a:lnTo>
                  <a:close/>
                </a:path>
                <a:path w="7554595" h="457200">
                  <a:moveTo>
                    <a:pt x="4811280" y="0"/>
                  </a:moveTo>
                  <a:lnTo>
                    <a:pt x="4800612" y="0"/>
                  </a:lnTo>
                  <a:lnTo>
                    <a:pt x="4800612" y="457200"/>
                  </a:lnTo>
                  <a:lnTo>
                    <a:pt x="4811280" y="457200"/>
                  </a:lnTo>
                  <a:lnTo>
                    <a:pt x="4811280" y="0"/>
                  </a:lnTo>
                  <a:close/>
                </a:path>
                <a:path w="7554595" h="457200">
                  <a:moveTo>
                    <a:pt x="5039880" y="0"/>
                  </a:moveTo>
                  <a:lnTo>
                    <a:pt x="5029212" y="0"/>
                  </a:lnTo>
                  <a:lnTo>
                    <a:pt x="5029212" y="457200"/>
                  </a:lnTo>
                  <a:lnTo>
                    <a:pt x="5039880" y="457200"/>
                  </a:lnTo>
                  <a:lnTo>
                    <a:pt x="5039880" y="0"/>
                  </a:lnTo>
                  <a:close/>
                </a:path>
                <a:path w="7554595" h="457200">
                  <a:moveTo>
                    <a:pt x="7325881" y="0"/>
                  </a:moveTo>
                  <a:lnTo>
                    <a:pt x="7315213" y="0"/>
                  </a:lnTo>
                  <a:lnTo>
                    <a:pt x="7315213" y="457200"/>
                  </a:lnTo>
                  <a:lnTo>
                    <a:pt x="7325881" y="457200"/>
                  </a:lnTo>
                  <a:lnTo>
                    <a:pt x="7325881" y="0"/>
                  </a:lnTo>
                  <a:close/>
                </a:path>
                <a:path w="7554595" h="457200">
                  <a:moveTo>
                    <a:pt x="7554481" y="0"/>
                  </a:moveTo>
                  <a:lnTo>
                    <a:pt x="7543813" y="0"/>
                  </a:lnTo>
                  <a:lnTo>
                    <a:pt x="7543813" y="457200"/>
                  </a:lnTo>
                  <a:lnTo>
                    <a:pt x="7554481" y="457200"/>
                  </a:lnTo>
                  <a:lnTo>
                    <a:pt x="7554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35139" y="3140964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16851" y="3122675"/>
              <a:ext cx="723900" cy="495300"/>
            </a:xfrm>
            <a:custGeom>
              <a:avLst/>
              <a:gdLst/>
              <a:ahLst/>
              <a:cxnLst/>
              <a:rect l="l" t="t" r="r" b="b"/>
              <a:pathLst>
                <a:path w="723900" h="495300">
                  <a:moveTo>
                    <a:pt x="7239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723900" y="0"/>
                  </a:lnTo>
                  <a:lnTo>
                    <a:pt x="723900" y="18288"/>
                  </a:ln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8288" y="457200"/>
                  </a:lnTo>
                  <a:lnTo>
                    <a:pt x="38100" y="475487"/>
                  </a:lnTo>
                  <a:lnTo>
                    <a:pt x="723900" y="475487"/>
                  </a:lnTo>
                  <a:lnTo>
                    <a:pt x="723900" y="495300"/>
                  </a:lnTo>
                  <a:close/>
                </a:path>
                <a:path w="723900" h="495300">
                  <a:moveTo>
                    <a:pt x="38100" y="38100"/>
                  </a:move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723900" h="495300">
                  <a:moveTo>
                    <a:pt x="6858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685800" y="18288"/>
                  </a:lnTo>
                  <a:lnTo>
                    <a:pt x="685800" y="38100"/>
                  </a:lnTo>
                  <a:close/>
                </a:path>
                <a:path w="723900" h="495300">
                  <a:moveTo>
                    <a:pt x="685800" y="475487"/>
                  </a:moveTo>
                  <a:lnTo>
                    <a:pt x="685800" y="18288"/>
                  </a:lnTo>
                  <a:lnTo>
                    <a:pt x="704088" y="38100"/>
                  </a:lnTo>
                  <a:lnTo>
                    <a:pt x="723900" y="38100"/>
                  </a:lnTo>
                  <a:lnTo>
                    <a:pt x="723900" y="457200"/>
                  </a:lnTo>
                  <a:lnTo>
                    <a:pt x="704088" y="457200"/>
                  </a:lnTo>
                  <a:lnTo>
                    <a:pt x="685800" y="475487"/>
                  </a:lnTo>
                  <a:close/>
                </a:path>
                <a:path w="723900" h="495300">
                  <a:moveTo>
                    <a:pt x="723900" y="38100"/>
                  </a:moveTo>
                  <a:lnTo>
                    <a:pt x="704088" y="38100"/>
                  </a:lnTo>
                  <a:lnTo>
                    <a:pt x="685800" y="18288"/>
                  </a:lnTo>
                  <a:lnTo>
                    <a:pt x="723900" y="18288"/>
                  </a:lnTo>
                  <a:lnTo>
                    <a:pt x="723900" y="38100"/>
                  </a:lnTo>
                  <a:close/>
                </a:path>
                <a:path w="723900" h="495300">
                  <a:moveTo>
                    <a:pt x="38100" y="475487"/>
                  </a:moveTo>
                  <a:lnTo>
                    <a:pt x="18288" y="457200"/>
                  </a:lnTo>
                  <a:lnTo>
                    <a:pt x="38100" y="457200"/>
                  </a:lnTo>
                  <a:lnTo>
                    <a:pt x="38100" y="475487"/>
                  </a:lnTo>
                  <a:close/>
                </a:path>
                <a:path w="723900" h="495300">
                  <a:moveTo>
                    <a:pt x="685800" y="475487"/>
                  </a:moveTo>
                  <a:lnTo>
                    <a:pt x="38100" y="475487"/>
                  </a:lnTo>
                  <a:lnTo>
                    <a:pt x="38100" y="457200"/>
                  </a:lnTo>
                  <a:lnTo>
                    <a:pt x="685800" y="457200"/>
                  </a:lnTo>
                  <a:lnTo>
                    <a:pt x="685800" y="475487"/>
                  </a:lnTo>
                  <a:close/>
                </a:path>
                <a:path w="723900" h="495300">
                  <a:moveTo>
                    <a:pt x="723900" y="475487"/>
                  </a:moveTo>
                  <a:lnTo>
                    <a:pt x="685800" y="475487"/>
                  </a:lnTo>
                  <a:lnTo>
                    <a:pt x="704088" y="457200"/>
                  </a:lnTo>
                  <a:lnTo>
                    <a:pt x="723900" y="457200"/>
                  </a:lnTo>
                  <a:lnTo>
                    <a:pt x="723900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078494" y="3172510"/>
            <a:ext cx="196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72667" y="3140964"/>
            <a:ext cx="7449820" cy="916305"/>
            <a:chOff x="772667" y="3140964"/>
            <a:chExt cx="7449820" cy="916305"/>
          </a:xfrm>
        </p:grpSpPr>
        <p:sp>
          <p:nvSpPr>
            <p:cNvPr id="31" name="object 31" descr=""/>
            <p:cNvSpPr/>
            <p:nvPr/>
          </p:nvSpPr>
          <p:spPr>
            <a:xfrm>
              <a:off x="6373368" y="3140976"/>
              <a:ext cx="1849120" cy="457200"/>
            </a:xfrm>
            <a:custGeom>
              <a:avLst/>
              <a:gdLst/>
              <a:ahLst/>
              <a:cxnLst/>
              <a:rect l="l" t="t" r="r" b="b"/>
              <a:pathLst>
                <a:path w="1849120" h="457200">
                  <a:moveTo>
                    <a:pt x="1066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0668" y="457200"/>
                  </a:lnTo>
                  <a:lnTo>
                    <a:pt x="10668" y="0"/>
                  </a:lnTo>
                  <a:close/>
                </a:path>
                <a:path w="1849120" h="457200">
                  <a:moveTo>
                    <a:pt x="239268" y="0"/>
                  </a:moveTo>
                  <a:lnTo>
                    <a:pt x="228600" y="0"/>
                  </a:lnTo>
                  <a:lnTo>
                    <a:pt x="228600" y="457200"/>
                  </a:lnTo>
                  <a:lnTo>
                    <a:pt x="239268" y="457200"/>
                  </a:lnTo>
                  <a:lnTo>
                    <a:pt x="239268" y="0"/>
                  </a:lnTo>
                  <a:close/>
                </a:path>
                <a:path w="1849120" h="457200">
                  <a:moveTo>
                    <a:pt x="467868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467868" y="457200"/>
                  </a:lnTo>
                  <a:lnTo>
                    <a:pt x="467868" y="0"/>
                  </a:lnTo>
                  <a:close/>
                </a:path>
                <a:path w="1849120" h="457200">
                  <a:moveTo>
                    <a:pt x="696468" y="0"/>
                  </a:moveTo>
                  <a:lnTo>
                    <a:pt x="685800" y="0"/>
                  </a:lnTo>
                  <a:lnTo>
                    <a:pt x="685800" y="457200"/>
                  </a:lnTo>
                  <a:lnTo>
                    <a:pt x="696468" y="457200"/>
                  </a:lnTo>
                  <a:lnTo>
                    <a:pt x="696468" y="0"/>
                  </a:lnTo>
                  <a:close/>
                </a:path>
                <a:path w="1849120" h="457200">
                  <a:moveTo>
                    <a:pt x="925068" y="0"/>
                  </a:moveTo>
                  <a:lnTo>
                    <a:pt x="914400" y="0"/>
                  </a:lnTo>
                  <a:lnTo>
                    <a:pt x="914400" y="457200"/>
                  </a:lnTo>
                  <a:lnTo>
                    <a:pt x="925068" y="457200"/>
                  </a:lnTo>
                  <a:lnTo>
                    <a:pt x="925068" y="0"/>
                  </a:lnTo>
                  <a:close/>
                </a:path>
                <a:path w="1849120" h="457200">
                  <a:moveTo>
                    <a:pt x="1153668" y="0"/>
                  </a:moveTo>
                  <a:lnTo>
                    <a:pt x="1143000" y="0"/>
                  </a:lnTo>
                  <a:lnTo>
                    <a:pt x="1143000" y="457200"/>
                  </a:lnTo>
                  <a:lnTo>
                    <a:pt x="1153668" y="457200"/>
                  </a:lnTo>
                  <a:lnTo>
                    <a:pt x="1153668" y="0"/>
                  </a:lnTo>
                  <a:close/>
                </a:path>
                <a:path w="1849120" h="457200">
                  <a:moveTo>
                    <a:pt x="1391412" y="342900"/>
                  </a:moveTo>
                  <a:lnTo>
                    <a:pt x="1362456" y="342900"/>
                  </a:lnTo>
                  <a:lnTo>
                    <a:pt x="1362456" y="457200"/>
                  </a:lnTo>
                  <a:lnTo>
                    <a:pt x="1391412" y="457200"/>
                  </a:lnTo>
                  <a:lnTo>
                    <a:pt x="1391412" y="342900"/>
                  </a:lnTo>
                  <a:close/>
                </a:path>
                <a:path w="1849120" h="457200">
                  <a:moveTo>
                    <a:pt x="1391412" y="143256"/>
                  </a:moveTo>
                  <a:lnTo>
                    <a:pt x="1362456" y="143256"/>
                  </a:lnTo>
                  <a:lnTo>
                    <a:pt x="1362456" y="257556"/>
                  </a:lnTo>
                  <a:lnTo>
                    <a:pt x="1391412" y="257556"/>
                  </a:lnTo>
                  <a:lnTo>
                    <a:pt x="1391412" y="143256"/>
                  </a:lnTo>
                  <a:close/>
                </a:path>
                <a:path w="1849120" h="457200">
                  <a:moveTo>
                    <a:pt x="1391412" y="0"/>
                  </a:moveTo>
                  <a:lnTo>
                    <a:pt x="1362456" y="0"/>
                  </a:lnTo>
                  <a:lnTo>
                    <a:pt x="1362456" y="57912"/>
                  </a:lnTo>
                  <a:lnTo>
                    <a:pt x="1391412" y="57912"/>
                  </a:lnTo>
                  <a:lnTo>
                    <a:pt x="1391412" y="0"/>
                  </a:lnTo>
                  <a:close/>
                </a:path>
                <a:path w="1849120" h="457200">
                  <a:moveTo>
                    <a:pt x="1620012" y="342900"/>
                  </a:moveTo>
                  <a:lnTo>
                    <a:pt x="1591056" y="342900"/>
                  </a:lnTo>
                  <a:lnTo>
                    <a:pt x="1591056" y="457200"/>
                  </a:lnTo>
                  <a:lnTo>
                    <a:pt x="1620012" y="457200"/>
                  </a:lnTo>
                  <a:lnTo>
                    <a:pt x="1620012" y="342900"/>
                  </a:lnTo>
                  <a:close/>
                </a:path>
                <a:path w="1849120" h="457200">
                  <a:moveTo>
                    <a:pt x="1620012" y="143256"/>
                  </a:moveTo>
                  <a:lnTo>
                    <a:pt x="1591056" y="143256"/>
                  </a:lnTo>
                  <a:lnTo>
                    <a:pt x="1591056" y="257556"/>
                  </a:lnTo>
                  <a:lnTo>
                    <a:pt x="1620012" y="257556"/>
                  </a:lnTo>
                  <a:lnTo>
                    <a:pt x="1620012" y="143256"/>
                  </a:lnTo>
                  <a:close/>
                </a:path>
                <a:path w="1849120" h="457200">
                  <a:moveTo>
                    <a:pt x="1620012" y="0"/>
                  </a:moveTo>
                  <a:lnTo>
                    <a:pt x="1591056" y="0"/>
                  </a:lnTo>
                  <a:lnTo>
                    <a:pt x="1591056" y="57912"/>
                  </a:lnTo>
                  <a:lnTo>
                    <a:pt x="1620012" y="57912"/>
                  </a:lnTo>
                  <a:lnTo>
                    <a:pt x="1620012" y="0"/>
                  </a:lnTo>
                  <a:close/>
                </a:path>
                <a:path w="1849120" h="457200">
                  <a:moveTo>
                    <a:pt x="1848612" y="342900"/>
                  </a:moveTo>
                  <a:lnTo>
                    <a:pt x="1819656" y="342900"/>
                  </a:lnTo>
                  <a:lnTo>
                    <a:pt x="1819656" y="457200"/>
                  </a:lnTo>
                  <a:lnTo>
                    <a:pt x="1848612" y="457200"/>
                  </a:lnTo>
                  <a:lnTo>
                    <a:pt x="1848612" y="342900"/>
                  </a:lnTo>
                  <a:close/>
                </a:path>
                <a:path w="1849120" h="457200">
                  <a:moveTo>
                    <a:pt x="1848612" y="143256"/>
                  </a:moveTo>
                  <a:lnTo>
                    <a:pt x="1819656" y="143256"/>
                  </a:lnTo>
                  <a:lnTo>
                    <a:pt x="1819656" y="257556"/>
                  </a:lnTo>
                  <a:lnTo>
                    <a:pt x="1848612" y="257556"/>
                  </a:lnTo>
                  <a:lnTo>
                    <a:pt x="1848612" y="143256"/>
                  </a:lnTo>
                  <a:close/>
                </a:path>
                <a:path w="1849120" h="457200">
                  <a:moveTo>
                    <a:pt x="1848612" y="0"/>
                  </a:moveTo>
                  <a:lnTo>
                    <a:pt x="1819656" y="0"/>
                  </a:lnTo>
                  <a:lnTo>
                    <a:pt x="1819656" y="57912"/>
                  </a:lnTo>
                  <a:lnTo>
                    <a:pt x="1848612" y="57912"/>
                  </a:lnTo>
                  <a:lnTo>
                    <a:pt x="1848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72655" y="3538740"/>
              <a:ext cx="2144395" cy="518159"/>
            </a:xfrm>
            <a:custGeom>
              <a:avLst/>
              <a:gdLst/>
              <a:ahLst/>
              <a:cxnLst/>
              <a:rect l="l" t="t" r="r" b="b"/>
              <a:pathLst>
                <a:path w="2144395" h="518160">
                  <a:moveTo>
                    <a:pt x="265176" y="79248"/>
                  </a:moveTo>
                  <a:lnTo>
                    <a:pt x="258406" y="62484"/>
                  </a:lnTo>
                  <a:lnTo>
                    <a:pt x="233172" y="0"/>
                  </a:lnTo>
                  <a:lnTo>
                    <a:pt x="188976" y="73152"/>
                  </a:lnTo>
                  <a:lnTo>
                    <a:pt x="222135" y="75793"/>
                  </a:lnTo>
                  <a:lnTo>
                    <a:pt x="219456" y="94488"/>
                  </a:lnTo>
                  <a:lnTo>
                    <a:pt x="208788" y="137160"/>
                  </a:lnTo>
                  <a:lnTo>
                    <a:pt x="193548" y="175260"/>
                  </a:lnTo>
                  <a:lnTo>
                    <a:pt x="158496" y="233172"/>
                  </a:lnTo>
                  <a:lnTo>
                    <a:pt x="129540" y="252984"/>
                  </a:lnTo>
                  <a:lnTo>
                    <a:pt x="124968" y="252984"/>
                  </a:lnTo>
                  <a:lnTo>
                    <a:pt x="118872" y="254508"/>
                  </a:lnTo>
                  <a:lnTo>
                    <a:pt x="112776" y="254508"/>
                  </a:lnTo>
                  <a:lnTo>
                    <a:pt x="106680" y="256032"/>
                  </a:lnTo>
                  <a:lnTo>
                    <a:pt x="102108" y="257556"/>
                  </a:lnTo>
                  <a:lnTo>
                    <a:pt x="89916" y="263652"/>
                  </a:lnTo>
                  <a:lnTo>
                    <a:pt x="83820" y="268224"/>
                  </a:lnTo>
                  <a:lnTo>
                    <a:pt x="79248" y="272796"/>
                  </a:lnTo>
                  <a:lnTo>
                    <a:pt x="73152" y="277368"/>
                  </a:lnTo>
                  <a:lnTo>
                    <a:pt x="45720" y="320040"/>
                  </a:lnTo>
                  <a:lnTo>
                    <a:pt x="28956" y="356616"/>
                  </a:lnTo>
                  <a:lnTo>
                    <a:pt x="15240" y="399288"/>
                  </a:lnTo>
                  <a:lnTo>
                    <a:pt x="6096" y="445008"/>
                  </a:lnTo>
                  <a:lnTo>
                    <a:pt x="1524" y="493776"/>
                  </a:lnTo>
                  <a:lnTo>
                    <a:pt x="0" y="516636"/>
                  </a:lnTo>
                  <a:lnTo>
                    <a:pt x="10668" y="518160"/>
                  </a:lnTo>
                  <a:lnTo>
                    <a:pt x="10668" y="493776"/>
                  </a:lnTo>
                  <a:lnTo>
                    <a:pt x="12192" y="469392"/>
                  </a:lnTo>
                  <a:lnTo>
                    <a:pt x="24384" y="400812"/>
                  </a:lnTo>
                  <a:lnTo>
                    <a:pt x="38100" y="359664"/>
                  </a:lnTo>
                  <a:lnTo>
                    <a:pt x="53340" y="324612"/>
                  </a:lnTo>
                  <a:lnTo>
                    <a:pt x="80772" y="283464"/>
                  </a:lnTo>
                  <a:lnTo>
                    <a:pt x="115824" y="263652"/>
                  </a:lnTo>
                  <a:lnTo>
                    <a:pt x="124968" y="263652"/>
                  </a:lnTo>
                  <a:lnTo>
                    <a:pt x="131064" y="262128"/>
                  </a:lnTo>
                  <a:lnTo>
                    <a:pt x="137160" y="259080"/>
                  </a:lnTo>
                  <a:lnTo>
                    <a:pt x="143256" y="257556"/>
                  </a:lnTo>
                  <a:lnTo>
                    <a:pt x="147828" y="252984"/>
                  </a:lnTo>
                  <a:lnTo>
                    <a:pt x="153924" y="249936"/>
                  </a:lnTo>
                  <a:lnTo>
                    <a:pt x="160020" y="245364"/>
                  </a:lnTo>
                  <a:lnTo>
                    <a:pt x="164592" y="239268"/>
                  </a:lnTo>
                  <a:lnTo>
                    <a:pt x="175260" y="227076"/>
                  </a:lnTo>
                  <a:lnTo>
                    <a:pt x="202692" y="179832"/>
                  </a:lnTo>
                  <a:lnTo>
                    <a:pt x="217932" y="140208"/>
                  </a:lnTo>
                  <a:lnTo>
                    <a:pt x="228600" y="96012"/>
                  </a:lnTo>
                  <a:lnTo>
                    <a:pt x="231381" y="76542"/>
                  </a:lnTo>
                  <a:lnTo>
                    <a:pt x="265176" y="79248"/>
                  </a:lnTo>
                  <a:close/>
                </a:path>
                <a:path w="2144395" h="518160">
                  <a:moveTo>
                    <a:pt x="496824" y="77724"/>
                  </a:moveTo>
                  <a:lnTo>
                    <a:pt x="489953" y="62484"/>
                  </a:lnTo>
                  <a:lnTo>
                    <a:pt x="461772" y="0"/>
                  </a:lnTo>
                  <a:lnTo>
                    <a:pt x="420624" y="73152"/>
                  </a:lnTo>
                  <a:lnTo>
                    <a:pt x="452958" y="75082"/>
                  </a:lnTo>
                  <a:lnTo>
                    <a:pt x="451104" y="94488"/>
                  </a:lnTo>
                  <a:lnTo>
                    <a:pt x="443484" y="137160"/>
                  </a:lnTo>
                  <a:lnTo>
                    <a:pt x="434340" y="176784"/>
                  </a:lnTo>
                  <a:lnTo>
                    <a:pt x="416052" y="222504"/>
                  </a:lnTo>
                  <a:lnTo>
                    <a:pt x="391668" y="252984"/>
                  </a:lnTo>
                  <a:lnTo>
                    <a:pt x="388620" y="252984"/>
                  </a:lnTo>
                  <a:lnTo>
                    <a:pt x="385572" y="254508"/>
                  </a:lnTo>
                  <a:lnTo>
                    <a:pt x="381000" y="254508"/>
                  </a:lnTo>
                  <a:lnTo>
                    <a:pt x="377952" y="256032"/>
                  </a:lnTo>
                  <a:lnTo>
                    <a:pt x="376428" y="256032"/>
                  </a:lnTo>
                  <a:lnTo>
                    <a:pt x="373380" y="257556"/>
                  </a:lnTo>
                  <a:lnTo>
                    <a:pt x="364236" y="263652"/>
                  </a:lnTo>
                  <a:lnTo>
                    <a:pt x="358140" y="272796"/>
                  </a:lnTo>
                  <a:lnTo>
                    <a:pt x="353568" y="278892"/>
                  </a:lnTo>
                  <a:lnTo>
                    <a:pt x="335280" y="320040"/>
                  </a:lnTo>
                  <a:lnTo>
                    <a:pt x="324612" y="356616"/>
                  </a:lnTo>
                  <a:lnTo>
                    <a:pt x="315468" y="399288"/>
                  </a:lnTo>
                  <a:lnTo>
                    <a:pt x="309372" y="445008"/>
                  </a:lnTo>
                  <a:lnTo>
                    <a:pt x="306324" y="469392"/>
                  </a:lnTo>
                  <a:lnTo>
                    <a:pt x="306324" y="493776"/>
                  </a:lnTo>
                  <a:lnTo>
                    <a:pt x="304800" y="516636"/>
                  </a:lnTo>
                  <a:lnTo>
                    <a:pt x="315468" y="518160"/>
                  </a:lnTo>
                  <a:lnTo>
                    <a:pt x="315468" y="493776"/>
                  </a:lnTo>
                  <a:lnTo>
                    <a:pt x="316992" y="469392"/>
                  </a:lnTo>
                  <a:lnTo>
                    <a:pt x="321564" y="422148"/>
                  </a:lnTo>
                  <a:lnTo>
                    <a:pt x="329184" y="379476"/>
                  </a:lnTo>
                  <a:lnTo>
                    <a:pt x="338328" y="341376"/>
                  </a:lnTo>
                  <a:lnTo>
                    <a:pt x="356616" y="294132"/>
                  </a:lnTo>
                  <a:lnTo>
                    <a:pt x="381000" y="263652"/>
                  </a:lnTo>
                  <a:lnTo>
                    <a:pt x="381000" y="265176"/>
                  </a:lnTo>
                  <a:lnTo>
                    <a:pt x="384048" y="263652"/>
                  </a:lnTo>
                  <a:lnTo>
                    <a:pt x="390144" y="263652"/>
                  </a:lnTo>
                  <a:lnTo>
                    <a:pt x="390144" y="262128"/>
                  </a:lnTo>
                  <a:lnTo>
                    <a:pt x="394716" y="262128"/>
                  </a:lnTo>
                  <a:lnTo>
                    <a:pt x="396240" y="260604"/>
                  </a:lnTo>
                  <a:lnTo>
                    <a:pt x="399288" y="259080"/>
                  </a:lnTo>
                  <a:lnTo>
                    <a:pt x="403860" y="256032"/>
                  </a:lnTo>
                  <a:lnTo>
                    <a:pt x="431292" y="213360"/>
                  </a:lnTo>
                  <a:lnTo>
                    <a:pt x="452628" y="140208"/>
                  </a:lnTo>
                  <a:lnTo>
                    <a:pt x="460248" y="96012"/>
                  </a:lnTo>
                  <a:lnTo>
                    <a:pt x="462191" y="75641"/>
                  </a:lnTo>
                  <a:lnTo>
                    <a:pt x="496824" y="77724"/>
                  </a:lnTo>
                  <a:close/>
                </a:path>
                <a:path w="2144395" h="518160">
                  <a:moveTo>
                    <a:pt x="725424" y="152400"/>
                  </a:moveTo>
                  <a:lnTo>
                    <a:pt x="718553" y="137160"/>
                  </a:lnTo>
                  <a:lnTo>
                    <a:pt x="690372" y="74676"/>
                  </a:lnTo>
                  <a:lnTo>
                    <a:pt x="649224" y="149352"/>
                  </a:lnTo>
                  <a:lnTo>
                    <a:pt x="682929" y="150698"/>
                  </a:lnTo>
                  <a:lnTo>
                    <a:pt x="682752" y="152400"/>
                  </a:lnTo>
                  <a:lnTo>
                    <a:pt x="679704" y="188976"/>
                  </a:lnTo>
                  <a:lnTo>
                    <a:pt x="676656" y="205740"/>
                  </a:lnTo>
                  <a:lnTo>
                    <a:pt x="675132" y="220980"/>
                  </a:lnTo>
                  <a:lnTo>
                    <a:pt x="665988" y="259080"/>
                  </a:lnTo>
                  <a:lnTo>
                    <a:pt x="655320" y="281940"/>
                  </a:lnTo>
                  <a:lnTo>
                    <a:pt x="656844" y="280416"/>
                  </a:lnTo>
                  <a:lnTo>
                    <a:pt x="655320" y="283464"/>
                  </a:lnTo>
                  <a:lnTo>
                    <a:pt x="655320" y="281940"/>
                  </a:lnTo>
                  <a:lnTo>
                    <a:pt x="653796" y="283464"/>
                  </a:lnTo>
                  <a:lnTo>
                    <a:pt x="652272" y="283464"/>
                  </a:lnTo>
                  <a:lnTo>
                    <a:pt x="650748" y="284988"/>
                  </a:lnTo>
                  <a:lnTo>
                    <a:pt x="649224" y="284988"/>
                  </a:lnTo>
                  <a:lnTo>
                    <a:pt x="646176" y="286512"/>
                  </a:lnTo>
                  <a:lnTo>
                    <a:pt x="641604" y="291084"/>
                  </a:lnTo>
                  <a:lnTo>
                    <a:pt x="640080" y="294132"/>
                  </a:lnTo>
                  <a:lnTo>
                    <a:pt x="638556" y="298704"/>
                  </a:lnTo>
                  <a:lnTo>
                    <a:pt x="633984" y="306324"/>
                  </a:lnTo>
                  <a:lnTo>
                    <a:pt x="621792" y="359664"/>
                  </a:lnTo>
                  <a:lnTo>
                    <a:pt x="615696" y="413004"/>
                  </a:lnTo>
                  <a:lnTo>
                    <a:pt x="612648" y="432816"/>
                  </a:lnTo>
                  <a:lnTo>
                    <a:pt x="612648" y="454152"/>
                  </a:lnTo>
                  <a:lnTo>
                    <a:pt x="611124" y="473964"/>
                  </a:lnTo>
                  <a:lnTo>
                    <a:pt x="609600" y="516636"/>
                  </a:lnTo>
                  <a:lnTo>
                    <a:pt x="620268" y="518160"/>
                  </a:lnTo>
                  <a:lnTo>
                    <a:pt x="620382" y="473964"/>
                  </a:lnTo>
                  <a:lnTo>
                    <a:pt x="621792" y="454152"/>
                  </a:lnTo>
                  <a:lnTo>
                    <a:pt x="626364" y="394716"/>
                  </a:lnTo>
                  <a:lnTo>
                    <a:pt x="629412" y="377952"/>
                  </a:lnTo>
                  <a:lnTo>
                    <a:pt x="630936" y="361188"/>
                  </a:lnTo>
                  <a:lnTo>
                    <a:pt x="640080" y="320040"/>
                  </a:lnTo>
                  <a:lnTo>
                    <a:pt x="650748" y="294132"/>
                  </a:lnTo>
                  <a:lnTo>
                    <a:pt x="650748" y="295656"/>
                  </a:lnTo>
                  <a:lnTo>
                    <a:pt x="652272" y="294132"/>
                  </a:lnTo>
                  <a:lnTo>
                    <a:pt x="653796" y="294132"/>
                  </a:lnTo>
                  <a:lnTo>
                    <a:pt x="655320" y="292608"/>
                  </a:lnTo>
                  <a:lnTo>
                    <a:pt x="656844" y="292608"/>
                  </a:lnTo>
                  <a:lnTo>
                    <a:pt x="658368" y="291084"/>
                  </a:lnTo>
                  <a:lnTo>
                    <a:pt x="659892" y="291084"/>
                  </a:lnTo>
                  <a:lnTo>
                    <a:pt x="661416" y="289560"/>
                  </a:lnTo>
                  <a:lnTo>
                    <a:pt x="662940" y="286512"/>
                  </a:lnTo>
                  <a:lnTo>
                    <a:pt x="664464" y="286512"/>
                  </a:lnTo>
                  <a:lnTo>
                    <a:pt x="665988" y="283464"/>
                  </a:lnTo>
                  <a:lnTo>
                    <a:pt x="667512" y="280416"/>
                  </a:lnTo>
                  <a:lnTo>
                    <a:pt x="670560" y="272796"/>
                  </a:lnTo>
                  <a:lnTo>
                    <a:pt x="675132" y="262128"/>
                  </a:lnTo>
                  <a:lnTo>
                    <a:pt x="681228" y="237744"/>
                  </a:lnTo>
                  <a:lnTo>
                    <a:pt x="684276" y="222504"/>
                  </a:lnTo>
                  <a:lnTo>
                    <a:pt x="685800" y="207264"/>
                  </a:lnTo>
                  <a:lnTo>
                    <a:pt x="688848" y="190500"/>
                  </a:lnTo>
                  <a:lnTo>
                    <a:pt x="691896" y="153924"/>
                  </a:lnTo>
                  <a:lnTo>
                    <a:pt x="692188" y="151066"/>
                  </a:lnTo>
                  <a:lnTo>
                    <a:pt x="725424" y="152400"/>
                  </a:lnTo>
                  <a:close/>
                </a:path>
                <a:path w="2144395" h="518160">
                  <a:moveTo>
                    <a:pt x="957072" y="76200"/>
                  </a:moveTo>
                  <a:lnTo>
                    <a:pt x="950976" y="64008"/>
                  </a:lnTo>
                  <a:lnTo>
                    <a:pt x="918972" y="0"/>
                  </a:lnTo>
                  <a:lnTo>
                    <a:pt x="880872" y="76200"/>
                  </a:lnTo>
                  <a:lnTo>
                    <a:pt x="914400" y="76200"/>
                  </a:lnTo>
                  <a:lnTo>
                    <a:pt x="914400" y="516636"/>
                  </a:lnTo>
                  <a:lnTo>
                    <a:pt x="925068" y="516636"/>
                  </a:lnTo>
                  <a:lnTo>
                    <a:pt x="925068" y="76200"/>
                  </a:lnTo>
                  <a:lnTo>
                    <a:pt x="957072" y="76200"/>
                  </a:lnTo>
                  <a:close/>
                </a:path>
                <a:path w="2144395" h="518160">
                  <a:moveTo>
                    <a:pt x="1229868" y="516636"/>
                  </a:moveTo>
                  <a:lnTo>
                    <a:pt x="1228344" y="469392"/>
                  </a:lnTo>
                  <a:lnTo>
                    <a:pt x="1223772" y="399288"/>
                  </a:lnTo>
                  <a:lnTo>
                    <a:pt x="1219200" y="358140"/>
                  </a:lnTo>
                  <a:lnTo>
                    <a:pt x="1217676" y="338328"/>
                  </a:lnTo>
                  <a:lnTo>
                    <a:pt x="1211580" y="304800"/>
                  </a:lnTo>
                  <a:lnTo>
                    <a:pt x="1208532" y="291084"/>
                  </a:lnTo>
                  <a:lnTo>
                    <a:pt x="1205484" y="278892"/>
                  </a:lnTo>
                  <a:lnTo>
                    <a:pt x="1202436" y="274320"/>
                  </a:lnTo>
                  <a:lnTo>
                    <a:pt x="1199388" y="265176"/>
                  </a:lnTo>
                  <a:lnTo>
                    <a:pt x="1197864" y="262128"/>
                  </a:lnTo>
                  <a:lnTo>
                    <a:pt x="1194816" y="259080"/>
                  </a:lnTo>
                  <a:lnTo>
                    <a:pt x="1193292" y="256032"/>
                  </a:lnTo>
                  <a:lnTo>
                    <a:pt x="1191768" y="256032"/>
                  </a:lnTo>
                  <a:lnTo>
                    <a:pt x="1190244" y="254508"/>
                  </a:lnTo>
                  <a:lnTo>
                    <a:pt x="1187196" y="254508"/>
                  </a:lnTo>
                  <a:lnTo>
                    <a:pt x="1185672" y="252984"/>
                  </a:lnTo>
                  <a:lnTo>
                    <a:pt x="1184148" y="251460"/>
                  </a:lnTo>
                  <a:lnTo>
                    <a:pt x="1184148" y="252984"/>
                  </a:lnTo>
                  <a:lnTo>
                    <a:pt x="1170432" y="210312"/>
                  </a:lnTo>
                  <a:lnTo>
                    <a:pt x="1162812" y="158496"/>
                  </a:lnTo>
                  <a:lnTo>
                    <a:pt x="1159764" y="138684"/>
                  </a:lnTo>
                  <a:lnTo>
                    <a:pt x="1158240" y="117348"/>
                  </a:lnTo>
                  <a:lnTo>
                    <a:pt x="1156716" y="94488"/>
                  </a:lnTo>
                  <a:lnTo>
                    <a:pt x="1155839" y="75984"/>
                  </a:lnTo>
                  <a:lnTo>
                    <a:pt x="1188720" y="74676"/>
                  </a:lnTo>
                  <a:lnTo>
                    <a:pt x="1182014" y="62484"/>
                  </a:lnTo>
                  <a:lnTo>
                    <a:pt x="1147572" y="0"/>
                  </a:lnTo>
                  <a:lnTo>
                    <a:pt x="1112520" y="77724"/>
                  </a:lnTo>
                  <a:lnTo>
                    <a:pt x="1145146" y="76415"/>
                  </a:lnTo>
                  <a:lnTo>
                    <a:pt x="1146048" y="94488"/>
                  </a:lnTo>
                  <a:lnTo>
                    <a:pt x="1149096" y="117348"/>
                  </a:lnTo>
                  <a:lnTo>
                    <a:pt x="1152144" y="160020"/>
                  </a:lnTo>
                  <a:lnTo>
                    <a:pt x="1158240" y="196596"/>
                  </a:lnTo>
                  <a:lnTo>
                    <a:pt x="1167384" y="237744"/>
                  </a:lnTo>
                  <a:lnTo>
                    <a:pt x="1173480" y="251460"/>
                  </a:lnTo>
                  <a:lnTo>
                    <a:pt x="1175004" y="256032"/>
                  </a:lnTo>
                  <a:lnTo>
                    <a:pt x="1176528" y="257556"/>
                  </a:lnTo>
                  <a:lnTo>
                    <a:pt x="1178052" y="257556"/>
                  </a:lnTo>
                  <a:lnTo>
                    <a:pt x="1178052" y="259080"/>
                  </a:lnTo>
                  <a:lnTo>
                    <a:pt x="1179576" y="260604"/>
                  </a:lnTo>
                  <a:lnTo>
                    <a:pt x="1182624" y="262128"/>
                  </a:lnTo>
                  <a:lnTo>
                    <a:pt x="1184148" y="262128"/>
                  </a:lnTo>
                  <a:lnTo>
                    <a:pt x="1185672" y="263652"/>
                  </a:lnTo>
                  <a:lnTo>
                    <a:pt x="1187196" y="263652"/>
                  </a:lnTo>
                  <a:lnTo>
                    <a:pt x="1188720" y="265176"/>
                  </a:lnTo>
                  <a:lnTo>
                    <a:pt x="1187196" y="265176"/>
                  </a:lnTo>
                  <a:lnTo>
                    <a:pt x="1188720" y="266700"/>
                  </a:lnTo>
                  <a:lnTo>
                    <a:pt x="1191768" y="272796"/>
                  </a:lnTo>
                  <a:lnTo>
                    <a:pt x="1194816" y="277368"/>
                  </a:lnTo>
                  <a:lnTo>
                    <a:pt x="1196340" y="281940"/>
                  </a:lnTo>
                  <a:lnTo>
                    <a:pt x="1205484" y="323088"/>
                  </a:lnTo>
                  <a:lnTo>
                    <a:pt x="1210056" y="359664"/>
                  </a:lnTo>
                  <a:lnTo>
                    <a:pt x="1213104" y="379476"/>
                  </a:lnTo>
                  <a:lnTo>
                    <a:pt x="1216152" y="422148"/>
                  </a:lnTo>
                  <a:lnTo>
                    <a:pt x="1217676" y="445008"/>
                  </a:lnTo>
                  <a:lnTo>
                    <a:pt x="1219200" y="469392"/>
                  </a:lnTo>
                  <a:lnTo>
                    <a:pt x="1219200" y="518160"/>
                  </a:lnTo>
                  <a:lnTo>
                    <a:pt x="1229868" y="516636"/>
                  </a:lnTo>
                  <a:close/>
                </a:path>
                <a:path w="2144395" h="518160">
                  <a:moveTo>
                    <a:pt x="1534668" y="516636"/>
                  </a:moveTo>
                  <a:lnTo>
                    <a:pt x="1533144" y="493776"/>
                  </a:lnTo>
                  <a:lnTo>
                    <a:pt x="1530096" y="445008"/>
                  </a:lnTo>
                  <a:lnTo>
                    <a:pt x="1524000" y="399288"/>
                  </a:lnTo>
                  <a:lnTo>
                    <a:pt x="1514856" y="356616"/>
                  </a:lnTo>
                  <a:lnTo>
                    <a:pt x="1504188" y="320040"/>
                  </a:lnTo>
                  <a:lnTo>
                    <a:pt x="1485900" y="278892"/>
                  </a:lnTo>
                  <a:lnTo>
                    <a:pt x="1481328" y="272796"/>
                  </a:lnTo>
                  <a:lnTo>
                    <a:pt x="1478280" y="268224"/>
                  </a:lnTo>
                  <a:lnTo>
                    <a:pt x="1470660" y="260604"/>
                  </a:lnTo>
                  <a:lnTo>
                    <a:pt x="1466088" y="257556"/>
                  </a:lnTo>
                  <a:lnTo>
                    <a:pt x="1463040" y="256032"/>
                  </a:lnTo>
                  <a:lnTo>
                    <a:pt x="1461516" y="256032"/>
                  </a:lnTo>
                  <a:lnTo>
                    <a:pt x="1458468" y="254508"/>
                  </a:lnTo>
                  <a:lnTo>
                    <a:pt x="1453896" y="254508"/>
                  </a:lnTo>
                  <a:lnTo>
                    <a:pt x="1449324" y="252984"/>
                  </a:lnTo>
                  <a:lnTo>
                    <a:pt x="1447800" y="252984"/>
                  </a:lnTo>
                  <a:lnTo>
                    <a:pt x="1444752" y="251460"/>
                  </a:lnTo>
                  <a:lnTo>
                    <a:pt x="1435608" y="242316"/>
                  </a:lnTo>
                  <a:lnTo>
                    <a:pt x="1429512" y="233172"/>
                  </a:lnTo>
                  <a:lnTo>
                    <a:pt x="1421892" y="222504"/>
                  </a:lnTo>
                  <a:lnTo>
                    <a:pt x="1415796" y="208788"/>
                  </a:lnTo>
                  <a:lnTo>
                    <a:pt x="1411224" y="193548"/>
                  </a:lnTo>
                  <a:lnTo>
                    <a:pt x="1405128" y="176784"/>
                  </a:lnTo>
                  <a:lnTo>
                    <a:pt x="1395984" y="137160"/>
                  </a:lnTo>
                  <a:lnTo>
                    <a:pt x="1391412" y="115824"/>
                  </a:lnTo>
                  <a:lnTo>
                    <a:pt x="1388364" y="94488"/>
                  </a:lnTo>
                  <a:lnTo>
                    <a:pt x="1386522" y="75082"/>
                  </a:lnTo>
                  <a:lnTo>
                    <a:pt x="1418844" y="73152"/>
                  </a:lnTo>
                  <a:lnTo>
                    <a:pt x="1412621" y="62484"/>
                  </a:lnTo>
                  <a:lnTo>
                    <a:pt x="1376172" y="0"/>
                  </a:lnTo>
                  <a:lnTo>
                    <a:pt x="1342644" y="77724"/>
                  </a:lnTo>
                  <a:lnTo>
                    <a:pt x="1377289" y="75641"/>
                  </a:lnTo>
                  <a:lnTo>
                    <a:pt x="1379220" y="96012"/>
                  </a:lnTo>
                  <a:lnTo>
                    <a:pt x="1386840" y="140208"/>
                  </a:lnTo>
                  <a:lnTo>
                    <a:pt x="1395984" y="179832"/>
                  </a:lnTo>
                  <a:lnTo>
                    <a:pt x="1414272" y="227076"/>
                  </a:lnTo>
                  <a:lnTo>
                    <a:pt x="1424940" y="243840"/>
                  </a:lnTo>
                  <a:lnTo>
                    <a:pt x="1427988" y="248412"/>
                  </a:lnTo>
                  <a:lnTo>
                    <a:pt x="1435608" y="256032"/>
                  </a:lnTo>
                  <a:lnTo>
                    <a:pt x="1440180" y="259080"/>
                  </a:lnTo>
                  <a:lnTo>
                    <a:pt x="1443228" y="260604"/>
                  </a:lnTo>
                  <a:lnTo>
                    <a:pt x="1443228" y="262128"/>
                  </a:lnTo>
                  <a:lnTo>
                    <a:pt x="1449324" y="262128"/>
                  </a:lnTo>
                  <a:lnTo>
                    <a:pt x="1449324" y="263652"/>
                  </a:lnTo>
                  <a:lnTo>
                    <a:pt x="1455420" y="263652"/>
                  </a:lnTo>
                  <a:lnTo>
                    <a:pt x="1458468" y="265176"/>
                  </a:lnTo>
                  <a:lnTo>
                    <a:pt x="1458468" y="263652"/>
                  </a:lnTo>
                  <a:lnTo>
                    <a:pt x="1461516" y="265176"/>
                  </a:lnTo>
                  <a:lnTo>
                    <a:pt x="1488948" y="307848"/>
                  </a:lnTo>
                  <a:lnTo>
                    <a:pt x="1505712" y="359664"/>
                  </a:lnTo>
                  <a:lnTo>
                    <a:pt x="1514856" y="400812"/>
                  </a:lnTo>
                  <a:lnTo>
                    <a:pt x="1520952" y="446532"/>
                  </a:lnTo>
                  <a:lnTo>
                    <a:pt x="1524000" y="493776"/>
                  </a:lnTo>
                  <a:lnTo>
                    <a:pt x="1524000" y="518160"/>
                  </a:lnTo>
                  <a:lnTo>
                    <a:pt x="1534668" y="516636"/>
                  </a:lnTo>
                  <a:close/>
                </a:path>
                <a:path w="2144395" h="518160">
                  <a:moveTo>
                    <a:pt x="1839468" y="516636"/>
                  </a:moveTo>
                  <a:lnTo>
                    <a:pt x="1834896" y="467868"/>
                  </a:lnTo>
                  <a:lnTo>
                    <a:pt x="1825752" y="420624"/>
                  </a:lnTo>
                  <a:lnTo>
                    <a:pt x="1818132" y="399288"/>
                  </a:lnTo>
                  <a:lnTo>
                    <a:pt x="1810512" y="376428"/>
                  </a:lnTo>
                  <a:lnTo>
                    <a:pt x="1801368" y="356616"/>
                  </a:lnTo>
                  <a:lnTo>
                    <a:pt x="1790700" y="336804"/>
                  </a:lnTo>
                  <a:lnTo>
                    <a:pt x="1778508" y="320040"/>
                  </a:lnTo>
                  <a:lnTo>
                    <a:pt x="1767840" y="303276"/>
                  </a:lnTo>
                  <a:lnTo>
                    <a:pt x="1754124" y="289560"/>
                  </a:lnTo>
                  <a:lnTo>
                    <a:pt x="1740408" y="277368"/>
                  </a:lnTo>
                  <a:lnTo>
                    <a:pt x="1734312" y="271272"/>
                  </a:lnTo>
                  <a:lnTo>
                    <a:pt x="1726692" y="266700"/>
                  </a:lnTo>
                  <a:lnTo>
                    <a:pt x="1703832" y="257556"/>
                  </a:lnTo>
                  <a:lnTo>
                    <a:pt x="1697736" y="256032"/>
                  </a:lnTo>
                  <a:lnTo>
                    <a:pt x="1690116" y="254508"/>
                  </a:lnTo>
                  <a:lnTo>
                    <a:pt x="1682496" y="254508"/>
                  </a:lnTo>
                  <a:lnTo>
                    <a:pt x="1674876" y="252984"/>
                  </a:lnTo>
                  <a:lnTo>
                    <a:pt x="1668780" y="252984"/>
                  </a:lnTo>
                  <a:lnTo>
                    <a:pt x="1661160" y="249936"/>
                  </a:lnTo>
                  <a:lnTo>
                    <a:pt x="1655064" y="248412"/>
                  </a:lnTo>
                  <a:lnTo>
                    <a:pt x="1615440" y="220980"/>
                  </a:lnTo>
                  <a:lnTo>
                    <a:pt x="1580388" y="175260"/>
                  </a:lnTo>
                  <a:lnTo>
                    <a:pt x="1562100" y="137160"/>
                  </a:lnTo>
                  <a:lnTo>
                    <a:pt x="1546860" y="92964"/>
                  </a:lnTo>
                  <a:lnTo>
                    <a:pt x="1543253" y="74879"/>
                  </a:lnTo>
                  <a:lnTo>
                    <a:pt x="1575816" y="71628"/>
                  </a:lnTo>
                  <a:lnTo>
                    <a:pt x="1569796" y="62484"/>
                  </a:lnTo>
                  <a:lnTo>
                    <a:pt x="1528572" y="0"/>
                  </a:lnTo>
                  <a:lnTo>
                    <a:pt x="1499616" y="79248"/>
                  </a:lnTo>
                  <a:lnTo>
                    <a:pt x="1533880" y="75819"/>
                  </a:lnTo>
                  <a:lnTo>
                    <a:pt x="1537716" y="96012"/>
                  </a:lnTo>
                  <a:lnTo>
                    <a:pt x="1552956" y="140208"/>
                  </a:lnTo>
                  <a:lnTo>
                    <a:pt x="1572768" y="179832"/>
                  </a:lnTo>
                  <a:lnTo>
                    <a:pt x="1595628" y="213360"/>
                  </a:lnTo>
                  <a:lnTo>
                    <a:pt x="1623060" y="240792"/>
                  </a:lnTo>
                  <a:lnTo>
                    <a:pt x="1659636" y="259080"/>
                  </a:lnTo>
                  <a:lnTo>
                    <a:pt x="1667256" y="262128"/>
                  </a:lnTo>
                  <a:lnTo>
                    <a:pt x="1674876" y="263652"/>
                  </a:lnTo>
                  <a:lnTo>
                    <a:pt x="1688592" y="263652"/>
                  </a:lnTo>
                  <a:lnTo>
                    <a:pt x="1700784" y="266700"/>
                  </a:lnTo>
                  <a:lnTo>
                    <a:pt x="1708404" y="268224"/>
                  </a:lnTo>
                  <a:lnTo>
                    <a:pt x="1714500" y="271272"/>
                  </a:lnTo>
                  <a:lnTo>
                    <a:pt x="1722120" y="275844"/>
                  </a:lnTo>
                  <a:lnTo>
                    <a:pt x="1728216" y="278892"/>
                  </a:lnTo>
                  <a:lnTo>
                    <a:pt x="1734312" y="284988"/>
                  </a:lnTo>
                  <a:lnTo>
                    <a:pt x="1746504" y="295656"/>
                  </a:lnTo>
                  <a:lnTo>
                    <a:pt x="1760220" y="309372"/>
                  </a:lnTo>
                  <a:lnTo>
                    <a:pt x="1781556" y="341376"/>
                  </a:lnTo>
                  <a:lnTo>
                    <a:pt x="1801368" y="381000"/>
                  </a:lnTo>
                  <a:lnTo>
                    <a:pt x="1816608" y="423672"/>
                  </a:lnTo>
                  <a:lnTo>
                    <a:pt x="1825752" y="469392"/>
                  </a:lnTo>
                  <a:lnTo>
                    <a:pt x="1828800" y="493776"/>
                  </a:lnTo>
                  <a:lnTo>
                    <a:pt x="1828800" y="518160"/>
                  </a:lnTo>
                  <a:lnTo>
                    <a:pt x="1839468" y="516636"/>
                  </a:lnTo>
                  <a:close/>
                </a:path>
                <a:path w="2144395" h="518160">
                  <a:moveTo>
                    <a:pt x="2144268" y="516636"/>
                  </a:moveTo>
                  <a:lnTo>
                    <a:pt x="2142744" y="492252"/>
                  </a:lnTo>
                  <a:lnTo>
                    <a:pt x="2139696" y="467868"/>
                  </a:lnTo>
                  <a:lnTo>
                    <a:pt x="2133600" y="445008"/>
                  </a:lnTo>
                  <a:lnTo>
                    <a:pt x="2127504" y="420624"/>
                  </a:lnTo>
                  <a:lnTo>
                    <a:pt x="2107692" y="376428"/>
                  </a:lnTo>
                  <a:lnTo>
                    <a:pt x="2083308" y="336804"/>
                  </a:lnTo>
                  <a:lnTo>
                    <a:pt x="2054352" y="303276"/>
                  </a:lnTo>
                  <a:lnTo>
                    <a:pt x="2020824" y="277368"/>
                  </a:lnTo>
                  <a:lnTo>
                    <a:pt x="1976628" y="257556"/>
                  </a:lnTo>
                  <a:lnTo>
                    <a:pt x="1958340" y="254508"/>
                  </a:lnTo>
                  <a:lnTo>
                    <a:pt x="1949196" y="254508"/>
                  </a:lnTo>
                  <a:lnTo>
                    <a:pt x="1940052" y="252984"/>
                  </a:lnTo>
                  <a:lnTo>
                    <a:pt x="1930908" y="252984"/>
                  </a:lnTo>
                  <a:lnTo>
                    <a:pt x="1923288" y="249936"/>
                  </a:lnTo>
                  <a:lnTo>
                    <a:pt x="1914144" y="248412"/>
                  </a:lnTo>
                  <a:lnTo>
                    <a:pt x="1905000" y="245364"/>
                  </a:lnTo>
                  <a:lnTo>
                    <a:pt x="1897380" y="240792"/>
                  </a:lnTo>
                  <a:lnTo>
                    <a:pt x="1889760" y="237744"/>
                  </a:lnTo>
                  <a:lnTo>
                    <a:pt x="1848612" y="207264"/>
                  </a:lnTo>
                  <a:lnTo>
                    <a:pt x="1821180" y="175260"/>
                  </a:lnTo>
                  <a:lnTo>
                    <a:pt x="1796796" y="135636"/>
                  </a:lnTo>
                  <a:lnTo>
                    <a:pt x="1778508" y="92964"/>
                  </a:lnTo>
                  <a:lnTo>
                    <a:pt x="1774151" y="74637"/>
                  </a:lnTo>
                  <a:lnTo>
                    <a:pt x="1805940" y="70104"/>
                  </a:lnTo>
                  <a:lnTo>
                    <a:pt x="1799590" y="60960"/>
                  </a:lnTo>
                  <a:lnTo>
                    <a:pt x="1757172" y="0"/>
                  </a:lnTo>
                  <a:lnTo>
                    <a:pt x="1731264" y="80772"/>
                  </a:lnTo>
                  <a:lnTo>
                    <a:pt x="1764601" y="76009"/>
                  </a:lnTo>
                  <a:lnTo>
                    <a:pt x="1769364" y="96012"/>
                  </a:lnTo>
                  <a:lnTo>
                    <a:pt x="1799844" y="161544"/>
                  </a:lnTo>
                  <a:lnTo>
                    <a:pt x="1827276" y="198120"/>
                  </a:lnTo>
                  <a:lnTo>
                    <a:pt x="1859280" y="228600"/>
                  </a:lnTo>
                  <a:lnTo>
                    <a:pt x="1885188" y="245364"/>
                  </a:lnTo>
                  <a:lnTo>
                    <a:pt x="1892808" y="249936"/>
                  </a:lnTo>
                  <a:lnTo>
                    <a:pt x="1901952" y="254508"/>
                  </a:lnTo>
                  <a:lnTo>
                    <a:pt x="1920240" y="260604"/>
                  </a:lnTo>
                  <a:lnTo>
                    <a:pt x="1938528" y="263652"/>
                  </a:lnTo>
                  <a:lnTo>
                    <a:pt x="1956816" y="263652"/>
                  </a:lnTo>
                  <a:lnTo>
                    <a:pt x="1964436" y="265176"/>
                  </a:lnTo>
                  <a:lnTo>
                    <a:pt x="2014728" y="284988"/>
                  </a:lnTo>
                  <a:lnTo>
                    <a:pt x="2046732" y="309372"/>
                  </a:lnTo>
                  <a:lnTo>
                    <a:pt x="2075688" y="341376"/>
                  </a:lnTo>
                  <a:lnTo>
                    <a:pt x="2100072" y="381000"/>
                  </a:lnTo>
                  <a:lnTo>
                    <a:pt x="2118360" y="423672"/>
                  </a:lnTo>
                  <a:lnTo>
                    <a:pt x="2130552" y="469392"/>
                  </a:lnTo>
                  <a:lnTo>
                    <a:pt x="2133600" y="493776"/>
                  </a:lnTo>
                  <a:lnTo>
                    <a:pt x="2133600" y="518160"/>
                  </a:lnTo>
                  <a:lnTo>
                    <a:pt x="2144268" y="516636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332007" y="3122207"/>
            <a:ext cx="2082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3600" spc="-1552">
                <a:latin typeface="Tahoma"/>
                <a:cs typeface="Tahoma"/>
              </a:rPr>
              <a:t>A</a:t>
            </a:r>
            <a:r>
              <a:rPr dirty="0" sz="2000" spc="-2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17925" y="5671847"/>
            <a:ext cx="829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...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…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08715" y="4099464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13429" y="4099464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18267" y="4099464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623105" y="4099464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927819" y="4099464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08715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013429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18267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623105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927819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232657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537495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842209" y="4480480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08715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13429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927819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232657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537495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842209" y="4861497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08715" y="5242389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013429" y="5242389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318267" y="5242389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623105" y="5242389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927819" y="5242389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272540" y="4055376"/>
            <a:ext cx="228600" cy="779145"/>
          </a:xfrm>
          <a:custGeom>
            <a:avLst/>
            <a:gdLst/>
            <a:ahLst/>
            <a:cxnLst/>
            <a:rect l="l" t="t" r="r" b="b"/>
            <a:pathLst>
              <a:path w="228600" h="779145">
                <a:moveTo>
                  <a:pt x="228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64"/>
                </a:lnTo>
                <a:lnTo>
                  <a:pt x="228600" y="778764"/>
                </a:lnTo>
                <a:lnTo>
                  <a:pt x="228600" y="397764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577340" y="4055376"/>
            <a:ext cx="228600" cy="779145"/>
          </a:xfrm>
          <a:custGeom>
            <a:avLst/>
            <a:gdLst/>
            <a:ahLst/>
            <a:cxnLst/>
            <a:rect l="l" t="t" r="r" b="b"/>
            <a:pathLst>
              <a:path w="228600" h="779145">
                <a:moveTo>
                  <a:pt x="228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64"/>
                </a:lnTo>
                <a:lnTo>
                  <a:pt x="228600" y="778764"/>
                </a:lnTo>
                <a:lnTo>
                  <a:pt x="228600" y="397764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2186940" y="4436376"/>
            <a:ext cx="228600" cy="794385"/>
          </a:xfrm>
          <a:custGeom>
            <a:avLst/>
            <a:gdLst/>
            <a:ahLst/>
            <a:cxnLst/>
            <a:rect l="l" t="t" r="r" b="b"/>
            <a:pathLst>
              <a:path w="228600" h="794385">
                <a:moveTo>
                  <a:pt x="228600" y="0"/>
                </a:moveTo>
                <a:lnTo>
                  <a:pt x="0" y="0"/>
                </a:lnTo>
                <a:lnTo>
                  <a:pt x="0" y="397764"/>
                </a:lnTo>
                <a:lnTo>
                  <a:pt x="0" y="793991"/>
                </a:lnTo>
                <a:lnTo>
                  <a:pt x="228600" y="793991"/>
                </a:lnTo>
                <a:lnTo>
                  <a:pt x="228600" y="39776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2491740" y="4436376"/>
            <a:ext cx="228600" cy="794385"/>
          </a:xfrm>
          <a:custGeom>
            <a:avLst/>
            <a:gdLst/>
            <a:ahLst/>
            <a:cxnLst/>
            <a:rect l="l" t="t" r="r" b="b"/>
            <a:pathLst>
              <a:path w="228600" h="794385">
                <a:moveTo>
                  <a:pt x="228600" y="0"/>
                </a:moveTo>
                <a:lnTo>
                  <a:pt x="0" y="0"/>
                </a:lnTo>
                <a:lnTo>
                  <a:pt x="0" y="397764"/>
                </a:lnTo>
                <a:lnTo>
                  <a:pt x="0" y="793991"/>
                </a:lnTo>
                <a:lnTo>
                  <a:pt x="228600" y="793991"/>
                </a:lnTo>
                <a:lnTo>
                  <a:pt x="228600" y="39776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2796540" y="4436376"/>
            <a:ext cx="228600" cy="794385"/>
          </a:xfrm>
          <a:custGeom>
            <a:avLst/>
            <a:gdLst/>
            <a:ahLst/>
            <a:cxnLst/>
            <a:rect l="l" t="t" r="r" b="b"/>
            <a:pathLst>
              <a:path w="228600" h="794385">
                <a:moveTo>
                  <a:pt x="228600" y="0"/>
                </a:moveTo>
                <a:lnTo>
                  <a:pt x="0" y="0"/>
                </a:lnTo>
                <a:lnTo>
                  <a:pt x="0" y="397764"/>
                </a:lnTo>
                <a:lnTo>
                  <a:pt x="0" y="793991"/>
                </a:lnTo>
                <a:lnTo>
                  <a:pt x="228600" y="793991"/>
                </a:lnTo>
                <a:lnTo>
                  <a:pt x="228600" y="39776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662927" y="4055376"/>
            <a:ext cx="229235" cy="1541145"/>
          </a:xfrm>
          <a:custGeom>
            <a:avLst/>
            <a:gdLst/>
            <a:ahLst/>
            <a:cxnLst/>
            <a:rect l="l" t="t" r="r" b="b"/>
            <a:pathLst>
              <a:path w="229234" h="1541145">
                <a:moveTo>
                  <a:pt x="228612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64"/>
                </a:lnTo>
                <a:lnTo>
                  <a:pt x="0" y="1143000"/>
                </a:lnTo>
                <a:lnTo>
                  <a:pt x="0" y="1174991"/>
                </a:lnTo>
                <a:lnTo>
                  <a:pt x="0" y="1540764"/>
                </a:lnTo>
                <a:lnTo>
                  <a:pt x="228612" y="1540764"/>
                </a:lnTo>
                <a:lnTo>
                  <a:pt x="228612" y="381000"/>
                </a:lnTo>
                <a:lnTo>
                  <a:pt x="228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967740" y="4055376"/>
            <a:ext cx="228600" cy="1541145"/>
          </a:xfrm>
          <a:custGeom>
            <a:avLst/>
            <a:gdLst/>
            <a:ahLst/>
            <a:cxnLst/>
            <a:rect l="l" t="t" r="r" b="b"/>
            <a:pathLst>
              <a:path w="228600" h="1541145">
                <a:moveTo>
                  <a:pt x="228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64"/>
                </a:lnTo>
                <a:lnTo>
                  <a:pt x="0" y="1143000"/>
                </a:lnTo>
                <a:lnTo>
                  <a:pt x="0" y="1174991"/>
                </a:lnTo>
                <a:lnTo>
                  <a:pt x="0" y="1540764"/>
                </a:lnTo>
                <a:lnTo>
                  <a:pt x="228600" y="1540764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272540" y="521512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2860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28600" y="0"/>
                </a:lnTo>
                <a:lnTo>
                  <a:pt x="22860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577340" y="521512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28600" y="396239"/>
                </a:moveTo>
                <a:lnTo>
                  <a:pt x="0" y="396239"/>
                </a:lnTo>
                <a:lnTo>
                  <a:pt x="0" y="0"/>
                </a:lnTo>
                <a:lnTo>
                  <a:pt x="228600" y="0"/>
                </a:lnTo>
                <a:lnTo>
                  <a:pt x="22860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882140" y="4055376"/>
            <a:ext cx="228600" cy="1556385"/>
          </a:xfrm>
          <a:custGeom>
            <a:avLst/>
            <a:gdLst/>
            <a:ahLst/>
            <a:cxnLst/>
            <a:rect l="l" t="t" r="r" b="b"/>
            <a:pathLst>
              <a:path w="228600" h="1556385">
                <a:moveTo>
                  <a:pt x="228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64"/>
                </a:lnTo>
                <a:lnTo>
                  <a:pt x="0" y="1159764"/>
                </a:lnTo>
                <a:lnTo>
                  <a:pt x="0" y="1174991"/>
                </a:lnTo>
                <a:lnTo>
                  <a:pt x="0" y="1555991"/>
                </a:lnTo>
                <a:lnTo>
                  <a:pt x="228600" y="1555991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9" name="object 69" descr=""/>
          <p:cNvGraphicFramePr>
            <a:graphicFrameLocks noGrp="1"/>
          </p:cNvGraphicFramePr>
          <p:nvPr/>
        </p:nvGraphicFramePr>
        <p:xfrm>
          <a:off x="676965" y="4055364"/>
          <a:ext cx="2412365" cy="15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"/>
                <a:gridCol w="304800"/>
                <a:gridCol w="304800"/>
                <a:gridCol w="304800"/>
                <a:gridCol w="304800"/>
                <a:gridCol w="304799"/>
                <a:gridCol w="304800"/>
                <a:gridCol w="253364"/>
              </a:tblGrid>
              <a:tr h="38798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</a:tr>
              <a:tr h="381000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</a:tr>
              <a:tr h="38798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</a:tr>
              <a:tr h="39814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  <p:sp>
        <p:nvSpPr>
          <p:cNvPr id="70" name="object 70" descr=""/>
          <p:cNvSpPr/>
          <p:nvPr/>
        </p:nvSpPr>
        <p:spPr>
          <a:xfrm>
            <a:off x="649224" y="4041660"/>
            <a:ext cx="2467610" cy="2010410"/>
          </a:xfrm>
          <a:custGeom>
            <a:avLst/>
            <a:gdLst/>
            <a:ahLst/>
            <a:cxnLst/>
            <a:rect l="l" t="t" r="r" b="b"/>
            <a:pathLst>
              <a:path w="2467610" h="2010410">
                <a:moveTo>
                  <a:pt x="2467356" y="0"/>
                </a:moveTo>
                <a:lnTo>
                  <a:pt x="2438400" y="0"/>
                </a:lnTo>
                <a:lnTo>
                  <a:pt x="2438400" y="28956"/>
                </a:lnTo>
                <a:lnTo>
                  <a:pt x="2438400" y="381000"/>
                </a:lnTo>
                <a:lnTo>
                  <a:pt x="2438400" y="1981200"/>
                </a:lnTo>
                <a:lnTo>
                  <a:pt x="28956" y="1981200"/>
                </a:lnTo>
                <a:lnTo>
                  <a:pt x="28956" y="1552956"/>
                </a:lnTo>
                <a:lnTo>
                  <a:pt x="2438400" y="1552956"/>
                </a:lnTo>
                <a:lnTo>
                  <a:pt x="2438400" y="1524000"/>
                </a:lnTo>
                <a:lnTo>
                  <a:pt x="28956" y="1524000"/>
                </a:lnTo>
                <a:lnTo>
                  <a:pt x="28956" y="1171956"/>
                </a:lnTo>
                <a:lnTo>
                  <a:pt x="2438400" y="1171956"/>
                </a:lnTo>
                <a:lnTo>
                  <a:pt x="2438400" y="1143000"/>
                </a:lnTo>
                <a:lnTo>
                  <a:pt x="28956" y="1143000"/>
                </a:lnTo>
                <a:lnTo>
                  <a:pt x="28956" y="790956"/>
                </a:lnTo>
                <a:lnTo>
                  <a:pt x="2438400" y="790956"/>
                </a:lnTo>
                <a:lnTo>
                  <a:pt x="2438400" y="762000"/>
                </a:lnTo>
                <a:lnTo>
                  <a:pt x="28956" y="762000"/>
                </a:lnTo>
                <a:lnTo>
                  <a:pt x="28956" y="409956"/>
                </a:lnTo>
                <a:lnTo>
                  <a:pt x="2438400" y="409956"/>
                </a:lnTo>
                <a:lnTo>
                  <a:pt x="2438400" y="381000"/>
                </a:lnTo>
                <a:lnTo>
                  <a:pt x="28956" y="381000"/>
                </a:lnTo>
                <a:lnTo>
                  <a:pt x="28956" y="28956"/>
                </a:lnTo>
                <a:lnTo>
                  <a:pt x="2438400" y="28956"/>
                </a:lnTo>
                <a:lnTo>
                  <a:pt x="2438400" y="0"/>
                </a:lnTo>
                <a:lnTo>
                  <a:pt x="0" y="0"/>
                </a:lnTo>
                <a:lnTo>
                  <a:pt x="0" y="2010156"/>
                </a:lnTo>
                <a:lnTo>
                  <a:pt x="2467356" y="2010156"/>
                </a:lnTo>
                <a:lnTo>
                  <a:pt x="2467356" y="1994916"/>
                </a:lnTo>
                <a:lnTo>
                  <a:pt x="2467356" y="1981200"/>
                </a:lnTo>
                <a:lnTo>
                  <a:pt x="2467356" y="28956"/>
                </a:lnTo>
                <a:lnTo>
                  <a:pt x="2467356" y="13716"/>
                </a:lnTo>
                <a:lnTo>
                  <a:pt x="2467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72" name="object 7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5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75"/>
              <a:t> </a:t>
            </a:r>
            <a:r>
              <a:rPr dirty="0" spc="-10"/>
              <a:t>Bitmaps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222490" cy="253174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Size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allocation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unit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important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Smaller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allocation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unit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Larger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bitmap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required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Larger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allocation</a:t>
            </a:r>
            <a:r>
              <a:rPr dirty="0" sz="2100" spc="-6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unit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Smaller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bitmap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required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More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will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wasted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If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process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size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is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not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exact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multiple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of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allocation</a:t>
            </a:r>
            <a:r>
              <a:rPr dirty="0" sz="1700" spc="-45">
                <a:latin typeface="Tahoma"/>
                <a:cs typeface="Tahoma"/>
              </a:rPr>
              <a:t> </a:t>
            </a:r>
            <a:r>
              <a:rPr dirty="0" sz="1700" spc="-20">
                <a:latin typeface="Tahoma"/>
                <a:cs typeface="Tahoma"/>
              </a:rPr>
              <a:t>unit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396" y="3855720"/>
            <a:ext cx="6838727" cy="246218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5"/>
              <a:t> </a:t>
            </a:r>
            <a:r>
              <a:rPr dirty="0"/>
              <a:t>Management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100"/>
              <a:t> </a:t>
            </a:r>
            <a:r>
              <a:rPr dirty="0" spc="-10"/>
              <a:t>Bitmaps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6035040" cy="15621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bring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unit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Search for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run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consecutive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0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map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Search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slow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Since,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run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cross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word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boundaries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0713" y="5260384"/>
            <a:ext cx="829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...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…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19887" y="3689492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24725" y="3689492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29564" y="3689492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34277" y="3689492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39115" y="3689492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19887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24725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29564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34277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9115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43953" y="4070508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29564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34277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39115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43953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48760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53536" y="4451525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19887" y="4832541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24725" y="4832541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29564" y="4832541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34277" y="4832541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39115" y="4832541"/>
            <a:ext cx="13906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475732" y="3645420"/>
            <a:ext cx="2362200" cy="1556385"/>
          </a:xfrm>
          <a:custGeom>
            <a:avLst/>
            <a:gdLst/>
            <a:ahLst/>
            <a:cxnLst/>
            <a:rect l="l" t="t" r="r" b="b"/>
            <a:pathLst>
              <a:path w="2362200" h="1556385">
                <a:moveTo>
                  <a:pt x="228600" y="1142987"/>
                </a:moveTo>
                <a:lnTo>
                  <a:pt x="0" y="1142987"/>
                </a:lnTo>
                <a:lnTo>
                  <a:pt x="0" y="1540751"/>
                </a:lnTo>
                <a:lnTo>
                  <a:pt x="228600" y="1540751"/>
                </a:lnTo>
                <a:lnTo>
                  <a:pt x="228600" y="1142987"/>
                </a:lnTo>
                <a:close/>
              </a:path>
              <a:path w="2362200" h="1556385">
                <a:moveTo>
                  <a:pt x="2286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397764"/>
                </a:lnTo>
                <a:lnTo>
                  <a:pt x="0" y="778751"/>
                </a:lnTo>
                <a:lnTo>
                  <a:pt x="228600" y="778751"/>
                </a:lnTo>
                <a:lnTo>
                  <a:pt x="228600" y="397764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  <a:path w="2362200" h="1556385">
                <a:moveTo>
                  <a:pt x="533400" y="1142987"/>
                </a:moveTo>
                <a:lnTo>
                  <a:pt x="304800" y="1142987"/>
                </a:lnTo>
                <a:lnTo>
                  <a:pt x="304800" y="1540751"/>
                </a:lnTo>
                <a:lnTo>
                  <a:pt x="533400" y="1540751"/>
                </a:lnTo>
                <a:lnTo>
                  <a:pt x="533400" y="1142987"/>
                </a:lnTo>
                <a:close/>
              </a:path>
              <a:path w="2362200" h="1556385">
                <a:moveTo>
                  <a:pt x="533400" y="0"/>
                </a:moveTo>
                <a:lnTo>
                  <a:pt x="304800" y="0"/>
                </a:lnTo>
                <a:lnTo>
                  <a:pt x="304800" y="381000"/>
                </a:lnTo>
                <a:lnTo>
                  <a:pt x="304800" y="397764"/>
                </a:lnTo>
                <a:lnTo>
                  <a:pt x="304800" y="778751"/>
                </a:lnTo>
                <a:lnTo>
                  <a:pt x="533400" y="778751"/>
                </a:lnTo>
                <a:lnTo>
                  <a:pt x="533400" y="397764"/>
                </a:lnTo>
                <a:lnTo>
                  <a:pt x="533400" y="381000"/>
                </a:lnTo>
                <a:lnTo>
                  <a:pt x="533400" y="0"/>
                </a:lnTo>
                <a:close/>
              </a:path>
              <a:path w="2362200" h="1556385">
                <a:moveTo>
                  <a:pt x="838200" y="0"/>
                </a:moveTo>
                <a:lnTo>
                  <a:pt x="609600" y="0"/>
                </a:lnTo>
                <a:lnTo>
                  <a:pt x="609600" y="381000"/>
                </a:lnTo>
                <a:lnTo>
                  <a:pt x="609600" y="397764"/>
                </a:lnTo>
                <a:lnTo>
                  <a:pt x="609600" y="778751"/>
                </a:lnTo>
                <a:lnTo>
                  <a:pt x="609600" y="1159751"/>
                </a:lnTo>
                <a:lnTo>
                  <a:pt x="609600" y="1175004"/>
                </a:lnTo>
                <a:lnTo>
                  <a:pt x="609600" y="1556004"/>
                </a:lnTo>
                <a:lnTo>
                  <a:pt x="838200" y="1556004"/>
                </a:lnTo>
                <a:lnTo>
                  <a:pt x="838200" y="381000"/>
                </a:lnTo>
                <a:lnTo>
                  <a:pt x="838200" y="0"/>
                </a:lnTo>
                <a:close/>
              </a:path>
              <a:path w="2362200" h="1556385">
                <a:moveTo>
                  <a:pt x="1143000" y="0"/>
                </a:moveTo>
                <a:lnTo>
                  <a:pt x="914400" y="0"/>
                </a:lnTo>
                <a:lnTo>
                  <a:pt x="914400" y="381000"/>
                </a:lnTo>
                <a:lnTo>
                  <a:pt x="914400" y="397764"/>
                </a:lnTo>
                <a:lnTo>
                  <a:pt x="914400" y="778751"/>
                </a:lnTo>
                <a:lnTo>
                  <a:pt x="914400" y="1159751"/>
                </a:lnTo>
                <a:lnTo>
                  <a:pt x="914400" y="1175004"/>
                </a:lnTo>
                <a:lnTo>
                  <a:pt x="914400" y="1556004"/>
                </a:lnTo>
                <a:lnTo>
                  <a:pt x="1143000" y="1556004"/>
                </a:lnTo>
                <a:lnTo>
                  <a:pt x="1143000" y="381000"/>
                </a:lnTo>
                <a:lnTo>
                  <a:pt x="1143000" y="0"/>
                </a:lnTo>
                <a:close/>
              </a:path>
              <a:path w="2362200" h="1556385">
                <a:moveTo>
                  <a:pt x="1447800" y="0"/>
                </a:moveTo>
                <a:lnTo>
                  <a:pt x="1219200" y="0"/>
                </a:lnTo>
                <a:lnTo>
                  <a:pt x="1219200" y="381000"/>
                </a:lnTo>
                <a:lnTo>
                  <a:pt x="1219200" y="397764"/>
                </a:lnTo>
                <a:lnTo>
                  <a:pt x="1219200" y="778751"/>
                </a:lnTo>
                <a:lnTo>
                  <a:pt x="1219200" y="1159751"/>
                </a:lnTo>
                <a:lnTo>
                  <a:pt x="1219200" y="1175004"/>
                </a:lnTo>
                <a:lnTo>
                  <a:pt x="1219200" y="1556004"/>
                </a:lnTo>
                <a:lnTo>
                  <a:pt x="1447800" y="1556004"/>
                </a:lnTo>
                <a:lnTo>
                  <a:pt x="1447800" y="381000"/>
                </a:lnTo>
                <a:lnTo>
                  <a:pt x="1447800" y="0"/>
                </a:lnTo>
                <a:close/>
              </a:path>
              <a:path w="2362200" h="1556385">
                <a:moveTo>
                  <a:pt x="1752600" y="381000"/>
                </a:moveTo>
                <a:lnTo>
                  <a:pt x="1524000" y="381000"/>
                </a:lnTo>
                <a:lnTo>
                  <a:pt x="1524000" y="778751"/>
                </a:lnTo>
                <a:lnTo>
                  <a:pt x="1524000" y="1175004"/>
                </a:lnTo>
                <a:lnTo>
                  <a:pt x="1752600" y="1175004"/>
                </a:lnTo>
                <a:lnTo>
                  <a:pt x="1752600" y="778751"/>
                </a:lnTo>
                <a:lnTo>
                  <a:pt x="1752600" y="381000"/>
                </a:lnTo>
                <a:close/>
              </a:path>
              <a:path w="2362200" h="1556385">
                <a:moveTo>
                  <a:pt x="2057400" y="778751"/>
                </a:moveTo>
                <a:lnTo>
                  <a:pt x="1828800" y="778751"/>
                </a:lnTo>
                <a:lnTo>
                  <a:pt x="1828800" y="1175004"/>
                </a:lnTo>
                <a:lnTo>
                  <a:pt x="2057400" y="1175004"/>
                </a:lnTo>
                <a:lnTo>
                  <a:pt x="2057400" y="778751"/>
                </a:lnTo>
                <a:close/>
              </a:path>
              <a:path w="2362200" h="1556385">
                <a:moveTo>
                  <a:pt x="2362200" y="778751"/>
                </a:moveTo>
                <a:lnTo>
                  <a:pt x="2133600" y="778751"/>
                </a:lnTo>
                <a:lnTo>
                  <a:pt x="2133600" y="1175004"/>
                </a:lnTo>
                <a:lnTo>
                  <a:pt x="2362200" y="1175004"/>
                </a:lnTo>
                <a:lnTo>
                  <a:pt x="2362200" y="778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5488137" y="3645408"/>
          <a:ext cx="2412365" cy="15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"/>
                <a:gridCol w="304800"/>
                <a:gridCol w="304800"/>
                <a:gridCol w="304800"/>
                <a:gridCol w="304800"/>
                <a:gridCol w="304799"/>
                <a:gridCol w="304800"/>
                <a:gridCol w="253364"/>
              </a:tblGrid>
              <a:tr h="38798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4450"/>
                </a:tc>
              </a:tr>
              <a:tr h="381000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</a:tr>
              <a:tr h="38798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2704"/>
                </a:tc>
              </a:tr>
              <a:tr h="39814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  <p:sp>
        <p:nvSpPr>
          <p:cNvPr id="29" name="object 29" descr=""/>
          <p:cNvSpPr/>
          <p:nvPr/>
        </p:nvSpPr>
        <p:spPr>
          <a:xfrm>
            <a:off x="5462016" y="3631691"/>
            <a:ext cx="2467610" cy="2010410"/>
          </a:xfrm>
          <a:custGeom>
            <a:avLst/>
            <a:gdLst/>
            <a:ahLst/>
            <a:cxnLst/>
            <a:rect l="l" t="t" r="r" b="b"/>
            <a:pathLst>
              <a:path w="2467609" h="2010410">
                <a:moveTo>
                  <a:pt x="2467356" y="0"/>
                </a:moveTo>
                <a:lnTo>
                  <a:pt x="2438400" y="0"/>
                </a:lnTo>
                <a:lnTo>
                  <a:pt x="2438400" y="28956"/>
                </a:lnTo>
                <a:lnTo>
                  <a:pt x="2438400" y="381012"/>
                </a:lnTo>
                <a:lnTo>
                  <a:pt x="2438400" y="1981212"/>
                </a:lnTo>
                <a:lnTo>
                  <a:pt x="28956" y="1981212"/>
                </a:lnTo>
                <a:lnTo>
                  <a:pt x="28956" y="1552968"/>
                </a:lnTo>
                <a:lnTo>
                  <a:pt x="2438400" y="1552968"/>
                </a:lnTo>
                <a:lnTo>
                  <a:pt x="2438400" y="1524012"/>
                </a:lnTo>
                <a:lnTo>
                  <a:pt x="28956" y="1524012"/>
                </a:lnTo>
                <a:lnTo>
                  <a:pt x="28956" y="1171968"/>
                </a:lnTo>
                <a:lnTo>
                  <a:pt x="2438400" y="1171968"/>
                </a:lnTo>
                <a:lnTo>
                  <a:pt x="2438400" y="1143012"/>
                </a:lnTo>
                <a:lnTo>
                  <a:pt x="28956" y="1143012"/>
                </a:lnTo>
                <a:lnTo>
                  <a:pt x="28956" y="790968"/>
                </a:lnTo>
                <a:lnTo>
                  <a:pt x="2438400" y="790968"/>
                </a:lnTo>
                <a:lnTo>
                  <a:pt x="2438400" y="762012"/>
                </a:lnTo>
                <a:lnTo>
                  <a:pt x="28956" y="762012"/>
                </a:lnTo>
                <a:lnTo>
                  <a:pt x="28956" y="409968"/>
                </a:lnTo>
                <a:lnTo>
                  <a:pt x="2438400" y="409968"/>
                </a:lnTo>
                <a:lnTo>
                  <a:pt x="2438400" y="381012"/>
                </a:lnTo>
                <a:lnTo>
                  <a:pt x="28956" y="381012"/>
                </a:lnTo>
                <a:lnTo>
                  <a:pt x="28956" y="28956"/>
                </a:lnTo>
                <a:lnTo>
                  <a:pt x="2438400" y="28956"/>
                </a:lnTo>
                <a:lnTo>
                  <a:pt x="2438400" y="0"/>
                </a:lnTo>
                <a:lnTo>
                  <a:pt x="0" y="0"/>
                </a:lnTo>
                <a:lnTo>
                  <a:pt x="0" y="2010156"/>
                </a:lnTo>
                <a:lnTo>
                  <a:pt x="2467356" y="2010156"/>
                </a:lnTo>
                <a:lnTo>
                  <a:pt x="2467356" y="1994928"/>
                </a:lnTo>
                <a:lnTo>
                  <a:pt x="2467356" y="1981212"/>
                </a:lnTo>
                <a:lnTo>
                  <a:pt x="2467356" y="28956"/>
                </a:lnTo>
                <a:lnTo>
                  <a:pt x="2467356" y="13716"/>
                </a:lnTo>
                <a:lnTo>
                  <a:pt x="2467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211109" y="3725702"/>
            <a:ext cx="227203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70BF"/>
                </a:solidFill>
                <a:latin typeface="Tahoma"/>
                <a:cs typeface="Tahoma"/>
              </a:rPr>
              <a:t>Find</a:t>
            </a:r>
            <a:r>
              <a:rPr dirty="0" sz="18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70BF"/>
                </a:solidFill>
                <a:latin typeface="Tahoma"/>
                <a:cs typeface="Tahoma"/>
              </a:rPr>
              <a:t>run</a:t>
            </a:r>
            <a:r>
              <a:rPr dirty="0" sz="18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dirty="0" sz="18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70BF"/>
                </a:solidFill>
                <a:latin typeface="Tahoma"/>
                <a:cs typeface="Tahoma"/>
              </a:rPr>
              <a:t>length</a:t>
            </a:r>
            <a:r>
              <a:rPr dirty="0" sz="18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70BF"/>
                </a:solidFill>
                <a:latin typeface="Tahoma"/>
                <a:cs typeface="Tahoma"/>
              </a:rPr>
              <a:t>=</a:t>
            </a:r>
            <a:r>
              <a:rPr dirty="0" sz="18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CC00"/>
                </a:solidFill>
                <a:latin typeface="Tahoma"/>
                <a:cs typeface="Tahoma"/>
              </a:rPr>
              <a:t>Find</a:t>
            </a:r>
            <a:r>
              <a:rPr dirty="0" sz="1800" spc="-3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CC00"/>
                </a:solidFill>
                <a:latin typeface="Tahoma"/>
                <a:cs typeface="Tahoma"/>
              </a:rPr>
              <a:t>run</a:t>
            </a:r>
            <a:r>
              <a:rPr dirty="0" sz="1800" spc="-2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CC00"/>
                </a:solidFill>
                <a:latin typeface="Tahoma"/>
                <a:cs typeface="Tahoma"/>
              </a:rPr>
              <a:t>of</a:t>
            </a:r>
            <a:r>
              <a:rPr dirty="0" sz="1800" spc="-2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CC00"/>
                </a:solidFill>
                <a:latin typeface="Tahoma"/>
                <a:cs typeface="Tahoma"/>
              </a:rPr>
              <a:t>length</a:t>
            </a:r>
            <a:r>
              <a:rPr dirty="0" sz="1800" spc="-2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CC00"/>
                </a:solidFill>
                <a:latin typeface="Tahoma"/>
                <a:cs typeface="Tahoma"/>
              </a:rPr>
              <a:t>=</a:t>
            </a:r>
            <a:r>
              <a:rPr dirty="0" sz="1800" spc="-2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00CC00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228844" y="3631691"/>
            <a:ext cx="2933700" cy="1405255"/>
            <a:chOff x="5228844" y="3631691"/>
            <a:chExt cx="2933700" cy="1405255"/>
          </a:xfrm>
        </p:grpSpPr>
        <p:sp>
          <p:nvSpPr>
            <p:cNvPr id="32" name="object 32" descr=""/>
            <p:cNvSpPr/>
            <p:nvPr/>
          </p:nvSpPr>
          <p:spPr>
            <a:xfrm>
              <a:off x="6986016" y="3631691"/>
              <a:ext cx="943610" cy="410209"/>
            </a:xfrm>
            <a:custGeom>
              <a:avLst/>
              <a:gdLst/>
              <a:ahLst/>
              <a:cxnLst/>
              <a:rect l="l" t="t" r="r" b="b"/>
              <a:pathLst>
                <a:path w="943609" h="410210">
                  <a:moveTo>
                    <a:pt x="943356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943356" y="0"/>
                  </a:lnTo>
                  <a:lnTo>
                    <a:pt x="943356" y="13716"/>
                  </a:ln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lnTo>
                    <a:pt x="28956" y="381000"/>
                  </a:lnTo>
                  <a:lnTo>
                    <a:pt x="13716" y="381000"/>
                  </a:lnTo>
                  <a:lnTo>
                    <a:pt x="28956" y="394716"/>
                  </a:lnTo>
                  <a:lnTo>
                    <a:pt x="943356" y="394716"/>
                  </a:lnTo>
                  <a:lnTo>
                    <a:pt x="943356" y="409956"/>
                  </a:lnTo>
                  <a:close/>
                </a:path>
                <a:path w="943609" h="410210">
                  <a:moveTo>
                    <a:pt x="28956" y="28956"/>
                  </a:move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close/>
                </a:path>
                <a:path w="943609" h="410210">
                  <a:moveTo>
                    <a:pt x="914400" y="28956"/>
                  </a:moveTo>
                  <a:lnTo>
                    <a:pt x="28956" y="28956"/>
                  </a:lnTo>
                  <a:lnTo>
                    <a:pt x="28956" y="13716"/>
                  </a:lnTo>
                  <a:lnTo>
                    <a:pt x="914400" y="13716"/>
                  </a:lnTo>
                  <a:lnTo>
                    <a:pt x="914400" y="28956"/>
                  </a:lnTo>
                  <a:close/>
                </a:path>
                <a:path w="943609" h="410210">
                  <a:moveTo>
                    <a:pt x="914400" y="394716"/>
                  </a:moveTo>
                  <a:lnTo>
                    <a:pt x="914400" y="13716"/>
                  </a:lnTo>
                  <a:lnTo>
                    <a:pt x="928116" y="28956"/>
                  </a:lnTo>
                  <a:lnTo>
                    <a:pt x="943356" y="28956"/>
                  </a:lnTo>
                  <a:lnTo>
                    <a:pt x="943356" y="381000"/>
                  </a:lnTo>
                  <a:lnTo>
                    <a:pt x="928116" y="381000"/>
                  </a:lnTo>
                  <a:lnTo>
                    <a:pt x="914400" y="394716"/>
                  </a:lnTo>
                  <a:close/>
                </a:path>
                <a:path w="943609" h="410210">
                  <a:moveTo>
                    <a:pt x="943356" y="28956"/>
                  </a:moveTo>
                  <a:lnTo>
                    <a:pt x="928116" y="28956"/>
                  </a:lnTo>
                  <a:lnTo>
                    <a:pt x="914400" y="13716"/>
                  </a:lnTo>
                  <a:lnTo>
                    <a:pt x="943356" y="13716"/>
                  </a:lnTo>
                  <a:lnTo>
                    <a:pt x="943356" y="28956"/>
                  </a:lnTo>
                  <a:close/>
                </a:path>
                <a:path w="943609" h="410210">
                  <a:moveTo>
                    <a:pt x="28956" y="394716"/>
                  </a:moveTo>
                  <a:lnTo>
                    <a:pt x="13716" y="381000"/>
                  </a:lnTo>
                  <a:lnTo>
                    <a:pt x="28956" y="381000"/>
                  </a:lnTo>
                  <a:lnTo>
                    <a:pt x="28956" y="394716"/>
                  </a:lnTo>
                  <a:close/>
                </a:path>
                <a:path w="943609" h="410210">
                  <a:moveTo>
                    <a:pt x="914400" y="394716"/>
                  </a:moveTo>
                  <a:lnTo>
                    <a:pt x="28956" y="394716"/>
                  </a:lnTo>
                  <a:lnTo>
                    <a:pt x="28956" y="381000"/>
                  </a:lnTo>
                  <a:lnTo>
                    <a:pt x="914400" y="381000"/>
                  </a:lnTo>
                  <a:lnTo>
                    <a:pt x="914400" y="394716"/>
                  </a:lnTo>
                  <a:close/>
                </a:path>
                <a:path w="943609" h="410210">
                  <a:moveTo>
                    <a:pt x="943356" y="394716"/>
                  </a:moveTo>
                  <a:lnTo>
                    <a:pt x="914400" y="394716"/>
                  </a:lnTo>
                  <a:lnTo>
                    <a:pt x="928116" y="381000"/>
                  </a:lnTo>
                  <a:lnTo>
                    <a:pt x="943356" y="381000"/>
                  </a:lnTo>
                  <a:lnTo>
                    <a:pt x="943356" y="394716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228844" y="4012691"/>
              <a:ext cx="2933700" cy="1024255"/>
            </a:xfrm>
            <a:custGeom>
              <a:avLst/>
              <a:gdLst/>
              <a:ahLst/>
              <a:cxnLst/>
              <a:rect l="l" t="t" r="r" b="b"/>
              <a:pathLst>
                <a:path w="2933700" h="1024254">
                  <a:moveTo>
                    <a:pt x="871728" y="381000"/>
                  </a:moveTo>
                  <a:lnTo>
                    <a:pt x="842772" y="381000"/>
                  </a:lnTo>
                  <a:lnTo>
                    <a:pt x="842772" y="409956"/>
                  </a:lnTo>
                  <a:lnTo>
                    <a:pt x="842772" y="762012"/>
                  </a:lnTo>
                  <a:lnTo>
                    <a:pt x="262128" y="762012"/>
                  </a:lnTo>
                  <a:lnTo>
                    <a:pt x="262128" y="409956"/>
                  </a:lnTo>
                  <a:lnTo>
                    <a:pt x="842772" y="409956"/>
                  </a:lnTo>
                  <a:lnTo>
                    <a:pt x="842772" y="381000"/>
                  </a:lnTo>
                  <a:lnTo>
                    <a:pt x="233172" y="381000"/>
                  </a:lnTo>
                  <a:lnTo>
                    <a:pt x="233172" y="585216"/>
                  </a:lnTo>
                  <a:lnTo>
                    <a:pt x="233172" y="790968"/>
                  </a:lnTo>
                  <a:lnTo>
                    <a:pt x="871728" y="790968"/>
                  </a:lnTo>
                  <a:lnTo>
                    <a:pt x="871728" y="775716"/>
                  </a:lnTo>
                  <a:lnTo>
                    <a:pt x="871728" y="762012"/>
                  </a:lnTo>
                  <a:lnTo>
                    <a:pt x="871728" y="409956"/>
                  </a:lnTo>
                  <a:lnTo>
                    <a:pt x="871728" y="394716"/>
                  </a:lnTo>
                  <a:lnTo>
                    <a:pt x="871728" y="381000"/>
                  </a:lnTo>
                  <a:close/>
                </a:path>
                <a:path w="2933700" h="1024254">
                  <a:moveTo>
                    <a:pt x="2933700" y="605040"/>
                  </a:moveTo>
                  <a:lnTo>
                    <a:pt x="2932290" y="586752"/>
                  </a:lnTo>
                  <a:lnTo>
                    <a:pt x="2932176" y="565416"/>
                  </a:lnTo>
                  <a:lnTo>
                    <a:pt x="2930652" y="545604"/>
                  </a:lnTo>
                  <a:lnTo>
                    <a:pt x="2927604" y="527316"/>
                  </a:lnTo>
                  <a:lnTo>
                    <a:pt x="2921508" y="489216"/>
                  </a:lnTo>
                  <a:lnTo>
                    <a:pt x="2913888" y="452640"/>
                  </a:lnTo>
                  <a:lnTo>
                    <a:pt x="2892552" y="382536"/>
                  </a:lnTo>
                  <a:lnTo>
                    <a:pt x="2863596" y="320052"/>
                  </a:lnTo>
                  <a:lnTo>
                    <a:pt x="2846832" y="292620"/>
                  </a:lnTo>
                  <a:lnTo>
                    <a:pt x="2839212" y="278904"/>
                  </a:lnTo>
                  <a:lnTo>
                    <a:pt x="2820924" y="254520"/>
                  </a:lnTo>
                  <a:lnTo>
                    <a:pt x="2810256" y="243852"/>
                  </a:lnTo>
                  <a:lnTo>
                    <a:pt x="2801112" y="233184"/>
                  </a:lnTo>
                  <a:lnTo>
                    <a:pt x="2779776" y="214896"/>
                  </a:lnTo>
                  <a:lnTo>
                    <a:pt x="2769108" y="208800"/>
                  </a:lnTo>
                  <a:lnTo>
                    <a:pt x="2758440" y="201180"/>
                  </a:lnTo>
                  <a:lnTo>
                    <a:pt x="2746248" y="195084"/>
                  </a:lnTo>
                  <a:lnTo>
                    <a:pt x="2735567" y="192036"/>
                  </a:lnTo>
                  <a:lnTo>
                    <a:pt x="2723388" y="187464"/>
                  </a:lnTo>
                  <a:lnTo>
                    <a:pt x="2711196" y="185940"/>
                  </a:lnTo>
                  <a:lnTo>
                    <a:pt x="2700528" y="185940"/>
                  </a:lnTo>
                  <a:lnTo>
                    <a:pt x="2700528" y="28956"/>
                  </a:lnTo>
                  <a:lnTo>
                    <a:pt x="2700528" y="13716"/>
                  </a:lnTo>
                  <a:lnTo>
                    <a:pt x="2700528" y="0"/>
                  </a:lnTo>
                  <a:lnTo>
                    <a:pt x="2671572" y="0"/>
                  </a:lnTo>
                  <a:lnTo>
                    <a:pt x="2671572" y="28956"/>
                  </a:lnTo>
                  <a:lnTo>
                    <a:pt x="2671572" y="381012"/>
                  </a:lnTo>
                  <a:lnTo>
                    <a:pt x="2090928" y="381012"/>
                  </a:lnTo>
                  <a:lnTo>
                    <a:pt x="2090928" y="28956"/>
                  </a:lnTo>
                  <a:lnTo>
                    <a:pt x="2671572" y="28956"/>
                  </a:lnTo>
                  <a:lnTo>
                    <a:pt x="2671572" y="0"/>
                  </a:lnTo>
                  <a:lnTo>
                    <a:pt x="2061972" y="0"/>
                  </a:lnTo>
                  <a:lnTo>
                    <a:pt x="2061972" y="409968"/>
                  </a:lnTo>
                  <a:lnTo>
                    <a:pt x="2700528" y="409968"/>
                  </a:lnTo>
                  <a:lnTo>
                    <a:pt x="2700528" y="394716"/>
                  </a:lnTo>
                  <a:lnTo>
                    <a:pt x="2700528" y="381012"/>
                  </a:lnTo>
                  <a:lnTo>
                    <a:pt x="2700528" y="224040"/>
                  </a:lnTo>
                  <a:lnTo>
                    <a:pt x="2708148" y="224040"/>
                  </a:lnTo>
                  <a:lnTo>
                    <a:pt x="2749296" y="240804"/>
                  </a:lnTo>
                  <a:lnTo>
                    <a:pt x="2782824" y="269760"/>
                  </a:lnTo>
                  <a:lnTo>
                    <a:pt x="2807208" y="301764"/>
                  </a:lnTo>
                  <a:lnTo>
                    <a:pt x="2816352" y="313956"/>
                  </a:lnTo>
                  <a:lnTo>
                    <a:pt x="2822448" y="326148"/>
                  </a:lnTo>
                  <a:lnTo>
                    <a:pt x="2830068" y="338340"/>
                  </a:lnTo>
                  <a:lnTo>
                    <a:pt x="2837688" y="352056"/>
                  </a:lnTo>
                  <a:lnTo>
                    <a:pt x="2843784" y="367296"/>
                  </a:lnTo>
                  <a:lnTo>
                    <a:pt x="2857500" y="397776"/>
                  </a:lnTo>
                  <a:lnTo>
                    <a:pt x="2868168" y="429780"/>
                  </a:lnTo>
                  <a:lnTo>
                    <a:pt x="2884932" y="496836"/>
                  </a:lnTo>
                  <a:lnTo>
                    <a:pt x="2892552" y="550164"/>
                  </a:lnTo>
                  <a:lnTo>
                    <a:pt x="2894076" y="568464"/>
                  </a:lnTo>
                  <a:lnTo>
                    <a:pt x="2894076" y="586752"/>
                  </a:lnTo>
                  <a:lnTo>
                    <a:pt x="2895600" y="605040"/>
                  </a:lnTo>
                  <a:lnTo>
                    <a:pt x="2891028" y="627900"/>
                  </a:lnTo>
                  <a:lnTo>
                    <a:pt x="2887967" y="635520"/>
                  </a:lnTo>
                  <a:lnTo>
                    <a:pt x="2878836" y="650748"/>
                  </a:lnTo>
                  <a:lnTo>
                    <a:pt x="2872740" y="658380"/>
                  </a:lnTo>
                  <a:lnTo>
                    <a:pt x="2866644" y="667524"/>
                  </a:lnTo>
                  <a:lnTo>
                    <a:pt x="2849867" y="684288"/>
                  </a:lnTo>
                  <a:lnTo>
                    <a:pt x="2840736" y="691896"/>
                  </a:lnTo>
                  <a:lnTo>
                    <a:pt x="2819400" y="710196"/>
                  </a:lnTo>
                  <a:lnTo>
                    <a:pt x="2807208" y="717816"/>
                  </a:lnTo>
                  <a:lnTo>
                    <a:pt x="2793492" y="726948"/>
                  </a:lnTo>
                  <a:lnTo>
                    <a:pt x="2779776" y="734580"/>
                  </a:lnTo>
                  <a:lnTo>
                    <a:pt x="2749296" y="752868"/>
                  </a:lnTo>
                  <a:lnTo>
                    <a:pt x="2732532" y="760488"/>
                  </a:lnTo>
                  <a:lnTo>
                    <a:pt x="2715768" y="769632"/>
                  </a:lnTo>
                  <a:lnTo>
                    <a:pt x="2679192" y="784872"/>
                  </a:lnTo>
                  <a:lnTo>
                    <a:pt x="2659367" y="794016"/>
                  </a:lnTo>
                  <a:lnTo>
                    <a:pt x="2619756" y="809256"/>
                  </a:lnTo>
                  <a:lnTo>
                    <a:pt x="2529840" y="839736"/>
                  </a:lnTo>
                  <a:lnTo>
                    <a:pt x="2456688" y="861072"/>
                  </a:lnTo>
                  <a:lnTo>
                    <a:pt x="2351532" y="888504"/>
                  </a:lnTo>
                  <a:lnTo>
                    <a:pt x="2296668" y="900696"/>
                  </a:lnTo>
                  <a:lnTo>
                    <a:pt x="2238756" y="911364"/>
                  </a:lnTo>
                  <a:lnTo>
                    <a:pt x="2179320" y="923556"/>
                  </a:lnTo>
                  <a:lnTo>
                    <a:pt x="2119884" y="932700"/>
                  </a:lnTo>
                  <a:lnTo>
                    <a:pt x="2058924" y="943368"/>
                  </a:lnTo>
                  <a:lnTo>
                    <a:pt x="1866900" y="966216"/>
                  </a:lnTo>
                  <a:lnTo>
                    <a:pt x="1801368" y="972324"/>
                  </a:lnTo>
                  <a:lnTo>
                    <a:pt x="1735836" y="976896"/>
                  </a:lnTo>
                  <a:lnTo>
                    <a:pt x="1601724" y="982980"/>
                  </a:lnTo>
                  <a:lnTo>
                    <a:pt x="1466088" y="986040"/>
                  </a:lnTo>
                  <a:lnTo>
                    <a:pt x="1399032" y="986040"/>
                  </a:lnTo>
                  <a:lnTo>
                    <a:pt x="1196340" y="981468"/>
                  </a:lnTo>
                  <a:lnTo>
                    <a:pt x="999744" y="972324"/>
                  </a:lnTo>
                  <a:lnTo>
                    <a:pt x="810768" y="958596"/>
                  </a:lnTo>
                  <a:lnTo>
                    <a:pt x="525767" y="928116"/>
                  </a:lnTo>
                  <a:lnTo>
                    <a:pt x="423672" y="912888"/>
                  </a:lnTo>
                  <a:lnTo>
                    <a:pt x="400799" y="908316"/>
                  </a:lnTo>
                  <a:lnTo>
                    <a:pt x="376415" y="905268"/>
                  </a:lnTo>
                  <a:lnTo>
                    <a:pt x="353568" y="900696"/>
                  </a:lnTo>
                  <a:lnTo>
                    <a:pt x="332232" y="897648"/>
                  </a:lnTo>
                  <a:lnTo>
                    <a:pt x="289560" y="888504"/>
                  </a:lnTo>
                  <a:lnTo>
                    <a:pt x="269748" y="883932"/>
                  </a:lnTo>
                  <a:lnTo>
                    <a:pt x="249936" y="880884"/>
                  </a:lnTo>
                  <a:lnTo>
                    <a:pt x="195072" y="867168"/>
                  </a:lnTo>
                  <a:lnTo>
                    <a:pt x="179832" y="862596"/>
                  </a:lnTo>
                  <a:lnTo>
                    <a:pt x="163068" y="858024"/>
                  </a:lnTo>
                  <a:lnTo>
                    <a:pt x="147815" y="853452"/>
                  </a:lnTo>
                  <a:lnTo>
                    <a:pt x="108204" y="839736"/>
                  </a:lnTo>
                  <a:lnTo>
                    <a:pt x="68567" y="821448"/>
                  </a:lnTo>
                  <a:lnTo>
                    <a:pt x="60960" y="816864"/>
                  </a:lnTo>
                  <a:lnTo>
                    <a:pt x="53340" y="813816"/>
                  </a:lnTo>
                  <a:lnTo>
                    <a:pt x="39611" y="800100"/>
                  </a:lnTo>
                  <a:lnTo>
                    <a:pt x="38100" y="795540"/>
                  </a:lnTo>
                  <a:lnTo>
                    <a:pt x="38100" y="797064"/>
                  </a:lnTo>
                  <a:lnTo>
                    <a:pt x="38100" y="798588"/>
                  </a:lnTo>
                  <a:lnTo>
                    <a:pt x="36576" y="794016"/>
                  </a:lnTo>
                  <a:lnTo>
                    <a:pt x="38100" y="797064"/>
                  </a:lnTo>
                  <a:lnTo>
                    <a:pt x="38100" y="795540"/>
                  </a:lnTo>
                  <a:lnTo>
                    <a:pt x="38100" y="794016"/>
                  </a:lnTo>
                  <a:lnTo>
                    <a:pt x="38100" y="777252"/>
                  </a:lnTo>
                  <a:lnTo>
                    <a:pt x="39624" y="768096"/>
                  </a:lnTo>
                  <a:lnTo>
                    <a:pt x="42672" y="760488"/>
                  </a:lnTo>
                  <a:lnTo>
                    <a:pt x="47244" y="742200"/>
                  </a:lnTo>
                  <a:lnTo>
                    <a:pt x="85344" y="678180"/>
                  </a:lnTo>
                  <a:lnTo>
                    <a:pt x="114300" y="650748"/>
                  </a:lnTo>
                  <a:lnTo>
                    <a:pt x="127355" y="641616"/>
                  </a:lnTo>
                  <a:lnTo>
                    <a:pt x="129540" y="640080"/>
                  </a:lnTo>
                  <a:lnTo>
                    <a:pt x="124968" y="641616"/>
                  </a:lnTo>
                  <a:lnTo>
                    <a:pt x="130365" y="639584"/>
                  </a:lnTo>
                  <a:lnTo>
                    <a:pt x="141732" y="675132"/>
                  </a:lnTo>
                  <a:lnTo>
                    <a:pt x="220764" y="597420"/>
                  </a:lnTo>
                  <a:lnTo>
                    <a:pt x="233172" y="585216"/>
                  </a:lnTo>
                  <a:lnTo>
                    <a:pt x="106667" y="565416"/>
                  </a:lnTo>
                  <a:lnTo>
                    <a:pt x="118897" y="603681"/>
                  </a:lnTo>
                  <a:lnTo>
                    <a:pt x="111252" y="606564"/>
                  </a:lnTo>
                  <a:lnTo>
                    <a:pt x="109715" y="606564"/>
                  </a:lnTo>
                  <a:lnTo>
                    <a:pt x="106667" y="609612"/>
                  </a:lnTo>
                  <a:lnTo>
                    <a:pt x="88392" y="623316"/>
                  </a:lnTo>
                  <a:lnTo>
                    <a:pt x="56388" y="653796"/>
                  </a:lnTo>
                  <a:lnTo>
                    <a:pt x="30467" y="690384"/>
                  </a:lnTo>
                  <a:lnTo>
                    <a:pt x="10668" y="731532"/>
                  </a:lnTo>
                  <a:lnTo>
                    <a:pt x="3048" y="763536"/>
                  </a:lnTo>
                  <a:lnTo>
                    <a:pt x="0" y="784872"/>
                  </a:lnTo>
                  <a:lnTo>
                    <a:pt x="0" y="804684"/>
                  </a:lnTo>
                  <a:lnTo>
                    <a:pt x="1524" y="806196"/>
                  </a:lnTo>
                  <a:lnTo>
                    <a:pt x="3048" y="810780"/>
                  </a:lnTo>
                  <a:lnTo>
                    <a:pt x="3048" y="812304"/>
                  </a:lnTo>
                  <a:lnTo>
                    <a:pt x="4572" y="813816"/>
                  </a:lnTo>
                  <a:lnTo>
                    <a:pt x="6083" y="818400"/>
                  </a:lnTo>
                  <a:lnTo>
                    <a:pt x="6083" y="819924"/>
                  </a:lnTo>
                  <a:lnTo>
                    <a:pt x="7620" y="819924"/>
                  </a:lnTo>
                  <a:lnTo>
                    <a:pt x="7620" y="821448"/>
                  </a:lnTo>
                  <a:lnTo>
                    <a:pt x="13716" y="827532"/>
                  </a:lnTo>
                  <a:lnTo>
                    <a:pt x="18288" y="833640"/>
                  </a:lnTo>
                  <a:lnTo>
                    <a:pt x="33515" y="845832"/>
                  </a:lnTo>
                  <a:lnTo>
                    <a:pt x="41148" y="850404"/>
                  </a:lnTo>
                  <a:lnTo>
                    <a:pt x="50292" y="856500"/>
                  </a:lnTo>
                  <a:lnTo>
                    <a:pt x="71615" y="865632"/>
                  </a:lnTo>
                  <a:lnTo>
                    <a:pt x="83820" y="871740"/>
                  </a:lnTo>
                  <a:lnTo>
                    <a:pt x="108204" y="880884"/>
                  </a:lnTo>
                  <a:lnTo>
                    <a:pt x="123444" y="885456"/>
                  </a:lnTo>
                  <a:lnTo>
                    <a:pt x="137160" y="890016"/>
                  </a:lnTo>
                  <a:lnTo>
                    <a:pt x="185915" y="903732"/>
                  </a:lnTo>
                  <a:lnTo>
                    <a:pt x="281940" y="926604"/>
                  </a:lnTo>
                  <a:lnTo>
                    <a:pt x="303276" y="929652"/>
                  </a:lnTo>
                  <a:lnTo>
                    <a:pt x="324599" y="934224"/>
                  </a:lnTo>
                  <a:lnTo>
                    <a:pt x="370332" y="943368"/>
                  </a:lnTo>
                  <a:lnTo>
                    <a:pt x="394716" y="946416"/>
                  </a:lnTo>
                  <a:lnTo>
                    <a:pt x="419100" y="950988"/>
                  </a:lnTo>
                  <a:lnTo>
                    <a:pt x="467868" y="958596"/>
                  </a:lnTo>
                  <a:lnTo>
                    <a:pt x="521208" y="964704"/>
                  </a:lnTo>
                  <a:lnTo>
                    <a:pt x="574548" y="972324"/>
                  </a:lnTo>
                  <a:lnTo>
                    <a:pt x="807720" y="996708"/>
                  </a:lnTo>
                  <a:lnTo>
                    <a:pt x="998220" y="1010424"/>
                  </a:lnTo>
                  <a:lnTo>
                    <a:pt x="1196340" y="1019568"/>
                  </a:lnTo>
                  <a:lnTo>
                    <a:pt x="1399032" y="1024140"/>
                  </a:lnTo>
                  <a:lnTo>
                    <a:pt x="1467612" y="1024140"/>
                  </a:lnTo>
                  <a:lnTo>
                    <a:pt x="1603248" y="1021080"/>
                  </a:lnTo>
                  <a:lnTo>
                    <a:pt x="1737360" y="1014996"/>
                  </a:lnTo>
                  <a:lnTo>
                    <a:pt x="1804416" y="1008900"/>
                  </a:lnTo>
                  <a:lnTo>
                    <a:pt x="1871472" y="1004316"/>
                  </a:lnTo>
                  <a:lnTo>
                    <a:pt x="2001012" y="989088"/>
                  </a:lnTo>
                  <a:lnTo>
                    <a:pt x="2125967" y="970800"/>
                  </a:lnTo>
                  <a:lnTo>
                    <a:pt x="2246376" y="949464"/>
                  </a:lnTo>
                  <a:lnTo>
                    <a:pt x="2360676" y="925080"/>
                  </a:lnTo>
                  <a:lnTo>
                    <a:pt x="2467356" y="897648"/>
                  </a:lnTo>
                  <a:lnTo>
                    <a:pt x="2517648" y="883932"/>
                  </a:lnTo>
                  <a:lnTo>
                    <a:pt x="2610612" y="853452"/>
                  </a:lnTo>
                  <a:lnTo>
                    <a:pt x="2631948" y="844296"/>
                  </a:lnTo>
                  <a:lnTo>
                    <a:pt x="2674620" y="829068"/>
                  </a:lnTo>
                  <a:lnTo>
                    <a:pt x="2694432" y="819924"/>
                  </a:lnTo>
                  <a:lnTo>
                    <a:pt x="2714244" y="812304"/>
                  </a:lnTo>
                  <a:lnTo>
                    <a:pt x="2750820" y="794016"/>
                  </a:lnTo>
                  <a:lnTo>
                    <a:pt x="2814828" y="758964"/>
                  </a:lnTo>
                  <a:lnTo>
                    <a:pt x="2854452" y="729996"/>
                  </a:lnTo>
                  <a:lnTo>
                    <a:pt x="2866644" y="720864"/>
                  </a:lnTo>
                  <a:lnTo>
                    <a:pt x="2877312" y="711720"/>
                  </a:lnTo>
                  <a:lnTo>
                    <a:pt x="2886456" y="701052"/>
                  </a:lnTo>
                  <a:lnTo>
                    <a:pt x="2897124" y="690384"/>
                  </a:lnTo>
                  <a:lnTo>
                    <a:pt x="2923032" y="649236"/>
                  </a:lnTo>
                  <a:lnTo>
                    <a:pt x="2930652" y="626364"/>
                  </a:lnTo>
                  <a:lnTo>
                    <a:pt x="2933700" y="60504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0"/>
              <a:t> </a:t>
            </a:r>
            <a:r>
              <a:rPr dirty="0"/>
              <a:t>Management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/>
              <a:t>Linked</a:t>
            </a:r>
            <a:r>
              <a:rPr dirty="0" spc="-80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5476"/>
            <a:ext cx="4262120" cy="109791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Linked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list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10">
                <a:latin typeface="Tahoma"/>
                <a:cs typeface="Tahoma"/>
              </a:rPr>
              <a:t> segments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Free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segments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Wingdings"/>
                <a:cs typeface="Wingdings"/>
              </a:rPr>
              <a:t></a:t>
            </a:r>
            <a:r>
              <a:rPr dirty="0" sz="1900" spc="7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ahoma"/>
                <a:cs typeface="Tahoma"/>
              </a:rPr>
              <a:t>Holes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Allocated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segments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Wingdings"/>
                <a:cs typeface="Wingdings"/>
              </a:rPr>
              <a:t>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ahoma"/>
                <a:cs typeface="Tahoma"/>
              </a:rPr>
              <a:t>Processes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30266" y="2727879"/>
            <a:ext cx="458470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3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	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3504" y="2674619"/>
            <a:ext cx="8019415" cy="477520"/>
            <a:chOff x="603504" y="2674619"/>
            <a:chExt cx="8019415" cy="477520"/>
          </a:xfrm>
        </p:grpSpPr>
        <p:sp>
          <p:nvSpPr>
            <p:cNvPr id="6" name="object 6" descr=""/>
            <p:cNvSpPr/>
            <p:nvPr/>
          </p:nvSpPr>
          <p:spPr>
            <a:xfrm>
              <a:off x="612647" y="2685288"/>
              <a:ext cx="8001000" cy="457200"/>
            </a:xfrm>
            <a:custGeom>
              <a:avLst/>
              <a:gdLst/>
              <a:ahLst/>
              <a:cxnLst/>
              <a:rect l="l" t="t" r="r" b="b"/>
              <a:pathLst>
                <a:path w="8001000" h="457200">
                  <a:moveTo>
                    <a:pt x="8001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001000" y="0"/>
                  </a:lnTo>
                  <a:lnTo>
                    <a:pt x="8001000" y="4572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3504" y="2674619"/>
              <a:ext cx="8019415" cy="477520"/>
            </a:xfrm>
            <a:custGeom>
              <a:avLst/>
              <a:gdLst/>
              <a:ahLst/>
              <a:cxnLst/>
              <a:rect l="l" t="t" r="r" b="b"/>
              <a:pathLst>
                <a:path w="8019415" h="477519">
                  <a:moveTo>
                    <a:pt x="8019288" y="0"/>
                  </a:moveTo>
                  <a:lnTo>
                    <a:pt x="8001000" y="0"/>
                  </a:lnTo>
                  <a:lnTo>
                    <a:pt x="8001000" y="19812"/>
                  </a:lnTo>
                  <a:lnTo>
                    <a:pt x="8001000" y="457200"/>
                  </a:lnTo>
                  <a:lnTo>
                    <a:pt x="1385303" y="457200"/>
                  </a:lnTo>
                  <a:lnTo>
                    <a:pt x="1385303" y="19812"/>
                  </a:lnTo>
                  <a:lnTo>
                    <a:pt x="8001000" y="19812"/>
                  </a:lnTo>
                  <a:lnTo>
                    <a:pt x="8001000" y="0"/>
                  </a:lnTo>
                  <a:lnTo>
                    <a:pt x="1376159" y="0"/>
                  </a:lnTo>
                  <a:lnTo>
                    <a:pt x="1376159" y="19812"/>
                  </a:lnTo>
                  <a:lnTo>
                    <a:pt x="1376159" y="457200"/>
                  </a:lnTo>
                  <a:lnTo>
                    <a:pt x="18288" y="457200"/>
                  </a:lnTo>
                  <a:lnTo>
                    <a:pt x="18288" y="19812"/>
                  </a:lnTo>
                  <a:lnTo>
                    <a:pt x="1376159" y="19812"/>
                  </a:lnTo>
                  <a:lnTo>
                    <a:pt x="1376159" y="0"/>
                  </a:lnTo>
                  <a:lnTo>
                    <a:pt x="0" y="0"/>
                  </a:lnTo>
                  <a:lnTo>
                    <a:pt x="0" y="477012"/>
                  </a:lnTo>
                  <a:lnTo>
                    <a:pt x="8019288" y="477012"/>
                  </a:lnTo>
                  <a:lnTo>
                    <a:pt x="8019288" y="467868"/>
                  </a:lnTo>
                  <a:lnTo>
                    <a:pt x="8019288" y="457200"/>
                  </a:lnTo>
                  <a:lnTo>
                    <a:pt x="8019288" y="19812"/>
                  </a:lnTo>
                  <a:lnTo>
                    <a:pt x="8019288" y="10668"/>
                  </a:lnTo>
                  <a:lnTo>
                    <a:pt x="8019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21078" y="3096310"/>
            <a:ext cx="192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72573" y="3096310"/>
            <a:ext cx="35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97408" y="2665475"/>
            <a:ext cx="7792720" cy="495300"/>
            <a:chOff x="597408" y="2665475"/>
            <a:chExt cx="7792720" cy="495300"/>
          </a:xfrm>
        </p:grpSpPr>
        <p:sp>
          <p:nvSpPr>
            <p:cNvPr id="11" name="object 11" descr=""/>
            <p:cNvSpPr/>
            <p:nvPr/>
          </p:nvSpPr>
          <p:spPr>
            <a:xfrm>
              <a:off x="3813047" y="2685288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93235" y="2665475"/>
              <a:ext cx="952500" cy="495300"/>
            </a:xfrm>
            <a:custGeom>
              <a:avLst/>
              <a:gdLst/>
              <a:ahLst/>
              <a:cxnLst/>
              <a:rect l="l" t="t" r="r" b="b"/>
              <a:pathLst>
                <a:path w="952500" h="495300">
                  <a:moveTo>
                    <a:pt x="9525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19812"/>
                  </a:lnTo>
                  <a:lnTo>
                    <a:pt x="38100" y="19812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9812" y="457200"/>
                  </a:lnTo>
                  <a:lnTo>
                    <a:pt x="38100" y="477012"/>
                  </a:lnTo>
                  <a:lnTo>
                    <a:pt x="952500" y="477012"/>
                  </a:lnTo>
                  <a:lnTo>
                    <a:pt x="952500" y="495300"/>
                  </a:lnTo>
                  <a:close/>
                </a:path>
                <a:path w="952500" h="4953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9812"/>
                  </a:lnTo>
                  <a:lnTo>
                    <a:pt x="38100" y="38100"/>
                  </a:lnTo>
                  <a:close/>
                </a:path>
                <a:path w="952500" h="495300">
                  <a:moveTo>
                    <a:pt x="914400" y="38100"/>
                  </a:moveTo>
                  <a:lnTo>
                    <a:pt x="38100" y="38100"/>
                  </a:lnTo>
                  <a:lnTo>
                    <a:pt x="38100" y="19812"/>
                  </a:lnTo>
                  <a:lnTo>
                    <a:pt x="914400" y="19812"/>
                  </a:lnTo>
                  <a:lnTo>
                    <a:pt x="914400" y="38100"/>
                  </a:lnTo>
                  <a:close/>
                </a:path>
                <a:path w="952500" h="495300">
                  <a:moveTo>
                    <a:pt x="914400" y="477012"/>
                  </a:moveTo>
                  <a:lnTo>
                    <a:pt x="914400" y="19812"/>
                  </a:lnTo>
                  <a:lnTo>
                    <a:pt x="934212" y="38100"/>
                  </a:lnTo>
                  <a:lnTo>
                    <a:pt x="952500" y="38100"/>
                  </a:lnTo>
                  <a:lnTo>
                    <a:pt x="952500" y="457200"/>
                  </a:lnTo>
                  <a:lnTo>
                    <a:pt x="934212" y="457200"/>
                  </a:lnTo>
                  <a:lnTo>
                    <a:pt x="914400" y="477012"/>
                  </a:lnTo>
                  <a:close/>
                </a:path>
                <a:path w="952500" h="495300">
                  <a:moveTo>
                    <a:pt x="952500" y="38100"/>
                  </a:moveTo>
                  <a:lnTo>
                    <a:pt x="934212" y="38100"/>
                  </a:lnTo>
                  <a:lnTo>
                    <a:pt x="914400" y="19812"/>
                  </a:lnTo>
                  <a:lnTo>
                    <a:pt x="952500" y="19812"/>
                  </a:lnTo>
                  <a:lnTo>
                    <a:pt x="952500" y="38100"/>
                  </a:lnTo>
                  <a:close/>
                </a:path>
                <a:path w="952500" h="495300">
                  <a:moveTo>
                    <a:pt x="38100" y="477012"/>
                  </a:moveTo>
                  <a:lnTo>
                    <a:pt x="19812" y="457200"/>
                  </a:lnTo>
                  <a:lnTo>
                    <a:pt x="38100" y="457200"/>
                  </a:lnTo>
                  <a:lnTo>
                    <a:pt x="38100" y="477012"/>
                  </a:lnTo>
                  <a:close/>
                </a:path>
                <a:path w="952500" h="495300">
                  <a:moveTo>
                    <a:pt x="914400" y="477012"/>
                  </a:moveTo>
                  <a:lnTo>
                    <a:pt x="38100" y="477012"/>
                  </a:lnTo>
                  <a:lnTo>
                    <a:pt x="38100" y="457200"/>
                  </a:lnTo>
                  <a:lnTo>
                    <a:pt x="914400" y="457200"/>
                  </a:lnTo>
                  <a:lnTo>
                    <a:pt x="914400" y="477012"/>
                  </a:lnTo>
                  <a:close/>
                </a:path>
                <a:path w="952500" h="495300">
                  <a:moveTo>
                    <a:pt x="952500" y="477012"/>
                  </a:moveTo>
                  <a:lnTo>
                    <a:pt x="914400" y="477012"/>
                  </a:lnTo>
                  <a:lnTo>
                    <a:pt x="934212" y="457200"/>
                  </a:lnTo>
                  <a:lnTo>
                    <a:pt x="952500" y="457200"/>
                  </a:lnTo>
                  <a:lnTo>
                    <a:pt x="952500" y="477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2648" y="2685288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143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7408" y="2670047"/>
              <a:ext cx="1172210" cy="486409"/>
            </a:xfrm>
            <a:custGeom>
              <a:avLst/>
              <a:gdLst/>
              <a:ahLst/>
              <a:cxnLst/>
              <a:rect l="l" t="t" r="r" b="b"/>
              <a:pathLst>
                <a:path w="1172210" h="486410">
                  <a:moveTo>
                    <a:pt x="1171956" y="486156"/>
                  </a:moveTo>
                  <a:lnTo>
                    <a:pt x="0" y="486156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15240"/>
                  </a:lnTo>
                  <a:lnTo>
                    <a:pt x="28956" y="15240"/>
                  </a:lnTo>
                  <a:lnTo>
                    <a:pt x="15240" y="28956"/>
                  </a:lnTo>
                  <a:lnTo>
                    <a:pt x="28956" y="28956"/>
                  </a:lnTo>
                  <a:lnTo>
                    <a:pt x="28956" y="457200"/>
                  </a:lnTo>
                  <a:lnTo>
                    <a:pt x="15240" y="457200"/>
                  </a:lnTo>
                  <a:lnTo>
                    <a:pt x="28956" y="472439"/>
                  </a:lnTo>
                  <a:lnTo>
                    <a:pt x="1171956" y="472439"/>
                  </a:lnTo>
                  <a:lnTo>
                    <a:pt x="1171956" y="486156"/>
                  </a:lnTo>
                  <a:close/>
                </a:path>
                <a:path w="1172210" h="486410">
                  <a:moveTo>
                    <a:pt x="28956" y="28956"/>
                  </a:moveTo>
                  <a:lnTo>
                    <a:pt x="15240" y="28956"/>
                  </a:lnTo>
                  <a:lnTo>
                    <a:pt x="28956" y="15240"/>
                  </a:lnTo>
                  <a:lnTo>
                    <a:pt x="28956" y="28956"/>
                  </a:lnTo>
                  <a:close/>
                </a:path>
                <a:path w="1172210" h="486410">
                  <a:moveTo>
                    <a:pt x="1143000" y="28956"/>
                  </a:moveTo>
                  <a:lnTo>
                    <a:pt x="28956" y="28956"/>
                  </a:lnTo>
                  <a:lnTo>
                    <a:pt x="28956" y="15240"/>
                  </a:lnTo>
                  <a:lnTo>
                    <a:pt x="1143000" y="15240"/>
                  </a:lnTo>
                  <a:lnTo>
                    <a:pt x="1143000" y="28956"/>
                  </a:lnTo>
                  <a:close/>
                </a:path>
                <a:path w="1172210" h="486410">
                  <a:moveTo>
                    <a:pt x="1143000" y="472439"/>
                  </a:moveTo>
                  <a:lnTo>
                    <a:pt x="1143000" y="15240"/>
                  </a:lnTo>
                  <a:lnTo>
                    <a:pt x="1158240" y="28956"/>
                  </a:lnTo>
                  <a:lnTo>
                    <a:pt x="1171956" y="28956"/>
                  </a:lnTo>
                  <a:lnTo>
                    <a:pt x="1171956" y="457200"/>
                  </a:lnTo>
                  <a:lnTo>
                    <a:pt x="1158240" y="457200"/>
                  </a:lnTo>
                  <a:lnTo>
                    <a:pt x="1143000" y="472439"/>
                  </a:lnTo>
                  <a:close/>
                </a:path>
                <a:path w="1172210" h="486410">
                  <a:moveTo>
                    <a:pt x="1171956" y="28956"/>
                  </a:moveTo>
                  <a:lnTo>
                    <a:pt x="1158240" y="28956"/>
                  </a:lnTo>
                  <a:lnTo>
                    <a:pt x="1143000" y="15240"/>
                  </a:lnTo>
                  <a:lnTo>
                    <a:pt x="1171956" y="15240"/>
                  </a:lnTo>
                  <a:lnTo>
                    <a:pt x="1171956" y="28956"/>
                  </a:lnTo>
                  <a:close/>
                </a:path>
                <a:path w="1172210" h="486410">
                  <a:moveTo>
                    <a:pt x="28956" y="472439"/>
                  </a:moveTo>
                  <a:lnTo>
                    <a:pt x="15240" y="457200"/>
                  </a:lnTo>
                  <a:lnTo>
                    <a:pt x="28956" y="457200"/>
                  </a:lnTo>
                  <a:lnTo>
                    <a:pt x="28956" y="472439"/>
                  </a:lnTo>
                  <a:close/>
                </a:path>
                <a:path w="1172210" h="486410">
                  <a:moveTo>
                    <a:pt x="1143000" y="472439"/>
                  </a:moveTo>
                  <a:lnTo>
                    <a:pt x="28956" y="472439"/>
                  </a:lnTo>
                  <a:lnTo>
                    <a:pt x="28956" y="457200"/>
                  </a:lnTo>
                  <a:lnTo>
                    <a:pt x="1143000" y="457200"/>
                  </a:lnTo>
                  <a:lnTo>
                    <a:pt x="1143000" y="472439"/>
                  </a:lnTo>
                  <a:close/>
                </a:path>
                <a:path w="1172210" h="486410">
                  <a:moveTo>
                    <a:pt x="1171956" y="472439"/>
                  </a:moveTo>
                  <a:lnTo>
                    <a:pt x="1143000" y="472439"/>
                  </a:lnTo>
                  <a:lnTo>
                    <a:pt x="1158240" y="457200"/>
                  </a:lnTo>
                  <a:lnTo>
                    <a:pt x="1171956" y="457200"/>
                  </a:lnTo>
                  <a:lnTo>
                    <a:pt x="1171956" y="472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41447" y="2685288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21635" y="2665475"/>
              <a:ext cx="1409700" cy="495300"/>
            </a:xfrm>
            <a:custGeom>
              <a:avLst/>
              <a:gdLst/>
              <a:ahLst/>
              <a:cxnLst/>
              <a:rect l="l" t="t" r="r" b="b"/>
              <a:pathLst>
                <a:path w="1409700" h="495300">
                  <a:moveTo>
                    <a:pt x="14097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19812"/>
                  </a:lnTo>
                  <a:lnTo>
                    <a:pt x="38100" y="19812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9812" y="457200"/>
                  </a:lnTo>
                  <a:lnTo>
                    <a:pt x="38100" y="477012"/>
                  </a:lnTo>
                  <a:lnTo>
                    <a:pt x="1409700" y="477012"/>
                  </a:lnTo>
                  <a:lnTo>
                    <a:pt x="1409700" y="495300"/>
                  </a:lnTo>
                  <a:close/>
                </a:path>
                <a:path w="1409700" h="4953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9812"/>
                  </a:lnTo>
                  <a:lnTo>
                    <a:pt x="38100" y="38100"/>
                  </a:lnTo>
                  <a:close/>
                </a:path>
                <a:path w="1409700" h="495300">
                  <a:moveTo>
                    <a:pt x="1371600" y="38100"/>
                  </a:moveTo>
                  <a:lnTo>
                    <a:pt x="38100" y="38100"/>
                  </a:lnTo>
                  <a:lnTo>
                    <a:pt x="38100" y="19812"/>
                  </a:lnTo>
                  <a:lnTo>
                    <a:pt x="1371600" y="19812"/>
                  </a:lnTo>
                  <a:lnTo>
                    <a:pt x="1371600" y="38100"/>
                  </a:lnTo>
                  <a:close/>
                </a:path>
                <a:path w="1409700" h="495300">
                  <a:moveTo>
                    <a:pt x="1371600" y="477012"/>
                  </a:moveTo>
                  <a:lnTo>
                    <a:pt x="1371600" y="19812"/>
                  </a:lnTo>
                  <a:lnTo>
                    <a:pt x="1391412" y="38100"/>
                  </a:lnTo>
                  <a:lnTo>
                    <a:pt x="1409700" y="38100"/>
                  </a:lnTo>
                  <a:lnTo>
                    <a:pt x="1409700" y="457200"/>
                  </a:lnTo>
                  <a:lnTo>
                    <a:pt x="1391412" y="457200"/>
                  </a:lnTo>
                  <a:lnTo>
                    <a:pt x="1371600" y="477012"/>
                  </a:lnTo>
                  <a:close/>
                </a:path>
                <a:path w="1409700" h="495300">
                  <a:moveTo>
                    <a:pt x="1409700" y="38100"/>
                  </a:moveTo>
                  <a:lnTo>
                    <a:pt x="1391412" y="38100"/>
                  </a:lnTo>
                  <a:lnTo>
                    <a:pt x="1371600" y="19812"/>
                  </a:lnTo>
                  <a:lnTo>
                    <a:pt x="1409700" y="19812"/>
                  </a:lnTo>
                  <a:lnTo>
                    <a:pt x="1409700" y="38100"/>
                  </a:lnTo>
                  <a:close/>
                </a:path>
                <a:path w="1409700" h="495300">
                  <a:moveTo>
                    <a:pt x="38100" y="477012"/>
                  </a:moveTo>
                  <a:lnTo>
                    <a:pt x="19812" y="457200"/>
                  </a:lnTo>
                  <a:lnTo>
                    <a:pt x="38100" y="457200"/>
                  </a:lnTo>
                  <a:lnTo>
                    <a:pt x="38100" y="477012"/>
                  </a:lnTo>
                  <a:close/>
                </a:path>
                <a:path w="1409700" h="495300">
                  <a:moveTo>
                    <a:pt x="1371600" y="477012"/>
                  </a:moveTo>
                  <a:lnTo>
                    <a:pt x="38100" y="477012"/>
                  </a:lnTo>
                  <a:lnTo>
                    <a:pt x="38100" y="457200"/>
                  </a:lnTo>
                  <a:lnTo>
                    <a:pt x="1371600" y="457200"/>
                  </a:lnTo>
                  <a:lnTo>
                    <a:pt x="1371600" y="477012"/>
                  </a:lnTo>
                  <a:close/>
                </a:path>
                <a:path w="1409700" h="495300">
                  <a:moveTo>
                    <a:pt x="1409700" y="477012"/>
                  </a:moveTo>
                  <a:lnTo>
                    <a:pt x="1371600" y="477012"/>
                  </a:lnTo>
                  <a:lnTo>
                    <a:pt x="1391412" y="457200"/>
                  </a:lnTo>
                  <a:lnTo>
                    <a:pt x="1409700" y="457200"/>
                  </a:lnTo>
                  <a:lnTo>
                    <a:pt x="1409700" y="477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84648" y="2685288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59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371599" y="0"/>
                  </a:lnTo>
                  <a:lnTo>
                    <a:pt x="1371599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36676" y="2665475"/>
              <a:ext cx="7553325" cy="495300"/>
            </a:xfrm>
            <a:custGeom>
              <a:avLst/>
              <a:gdLst/>
              <a:ahLst/>
              <a:cxnLst/>
              <a:rect l="l" t="t" r="r" b="b"/>
              <a:pathLst>
                <a:path w="7553325" h="495300">
                  <a:moveTo>
                    <a:pt x="9144" y="19824"/>
                  </a:moveTo>
                  <a:lnTo>
                    <a:pt x="0" y="19824"/>
                  </a:lnTo>
                  <a:lnTo>
                    <a:pt x="0" y="477024"/>
                  </a:lnTo>
                  <a:lnTo>
                    <a:pt x="9144" y="477024"/>
                  </a:lnTo>
                  <a:lnTo>
                    <a:pt x="9144" y="19824"/>
                  </a:lnTo>
                  <a:close/>
                </a:path>
                <a:path w="7553325" h="495300">
                  <a:moveTo>
                    <a:pt x="237744" y="19824"/>
                  </a:moveTo>
                  <a:lnTo>
                    <a:pt x="228600" y="19824"/>
                  </a:lnTo>
                  <a:lnTo>
                    <a:pt x="228600" y="477024"/>
                  </a:lnTo>
                  <a:lnTo>
                    <a:pt x="237744" y="477024"/>
                  </a:lnTo>
                  <a:lnTo>
                    <a:pt x="237744" y="19824"/>
                  </a:lnTo>
                  <a:close/>
                </a:path>
                <a:path w="7553325" h="495300">
                  <a:moveTo>
                    <a:pt x="466344" y="19824"/>
                  </a:moveTo>
                  <a:lnTo>
                    <a:pt x="457200" y="19824"/>
                  </a:lnTo>
                  <a:lnTo>
                    <a:pt x="457200" y="477024"/>
                  </a:lnTo>
                  <a:lnTo>
                    <a:pt x="466344" y="477024"/>
                  </a:lnTo>
                  <a:lnTo>
                    <a:pt x="466344" y="19824"/>
                  </a:lnTo>
                  <a:close/>
                </a:path>
                <a:path w="7553325" h="495300">
                  <a:moveTo>
                    <a:pt x="694944" y="19824"/>
                  </a:moveTo>
                  <a:lnTo>
                    <a:pt x="685800" y="19824"/>
                  </a:lnTo>
                  <a:lnTo>
                    <a:pt x="685800" y="477024"/>
                  </a:lnTo>
                  <a:lnTo>
                    <a:pt x="694944" y="477024"/>
                  </a:lnTo>
                  <a:lnTo>
                    <a:pt x="694944" y="19824"/>
                  </a:lnTo>
                  <a:close/>
                </a:path>
                <a:path w="7553325" h="495300">
                  <a:moveTo>
                    <a:pt x="923544" y="19824"/>
                  </a:moveTo>
                  <a:lnTo>
                    <a:pt x="914400" y="19824"/>
                  </a:lnTo>
                  <a:lnTo>
                    <a:pt x="914400" y="477024"/>
                  </a:lnTo>
                  <a:lnTo>
                    <a:pt x="923544" y="477024"/>
                  </a:lnTo>
                  <a:lnTo>
                    <a:pt x="923544" y="19824"/>
                  </a:lnTo>
                  <a:close/>
                </a:path>
                <a:path w="7553325" h="495300">
                  <a:moveTo>
                    <a:pt x="1380731" y="19824"/>
                  </a:moveTo>
                  <a:lnTo>
                    <a:pt x="1371600" y="19824"/>
                  </a:lnTo>
                  <a:lnTo>
                    <a:pt x="1371600" y="477024"/>
                  </a:lnTo>
                  <a:lnTo>
                    <a:pt x="1380731" y="477024"/>
                  </a:lnTo>
                  <a:lnTo>
                    <a:pt x="1380731" y="19824"/>
                  </a:lnTo>
                  <a:close/>
                </a:path>
                <a:path w="7553325" h="495300">
                  <a:moveTo>
                    <a:pt x="1609331" y="19824"/>
                  </a:moveTo>
                  <a:lnTo>
                    <a:pt x="1600200" y="19824"/>
                  </a:lnTo>
                  <a:lnTo>
                    <a:pt x="1600200" y="477024"/>
                  </a:lnTo>
                  <a:lnTo>
                    <a:pt x="1609331" y="477024"/>
                  </a:lnTo>
                  <a:lnTo>
                    <a:pt x="1609331" y="19824"/>
                  </a:lnTo>
                  <a:close/>
                </a:path>
                <a:path w="7553325" h="495300">
                  <a:moveTo>
                    <a:pt x="1837931" y="19824"/>
                  </a:moveTo>
                  <a:lnTo>
                    <a:pt x="1828800" y="19824"/>
                  </a:lnTo>
                  <a:lnTo>
                    <a:pt x="1828800" y="477024"/>
                  </a:lnTo>
                  <a:lnTo>
                    <a:pt x="1837931" y="477024"/>
                  </a:lnTo>
                  <a:lnTo>
                    <a:pt x="1837931" y="19824"/>
                  </a:lnTo>
                  <a:close/>
                </a:path>
                <a:path w="7553325" h="495300">
                  <a:moveTo>
                    <a:pt x="2066531" y="19824"/>
                  </a:moveTo>
                  <a:lnTo>
                    <a:pt x="2057400" y="19824"/>
                  </a:lnTo>
                  <a:lnTo>
                    <a:pt x="2057400" y="477024"/>
                  </a:lnTo>
                  <a:lnTo>
                    <a:pt x="2066531" y="477024"/>
                  </a:lnTo>
                  <a:lnTo>
                    <a:pt x="2066531" y="19824"/>
                  </a:lnTo>
                  <a:close/>
                </a:path>
                <a:path w="7553325" h="495300">
                  <a:moveTo>
                    <a:pt x="2295131" y="19824"/>
                  </a:moveTo>
                  <a:lnTo>
                    <a:pt x="2286000" y="19824"/>
                  </a:lnTo>
                  <a:lnTo>
                    <a:pt x="2286000" y="477024"/>
                  </a:lnTo>
                  <a:lnTo>
                    <a:pt x="2295131" y="477024"/>
                  </a:lnTo>
                  <a:lnTo>
                    <a:pt x="2295131" y="19824"/>
                  </a:lnTo>
                  <a:close/>
                </a:path>
                <a:path w="7553325" h="495300">
                  <a:moveTo>
                    <a:pt x="2523731" y="19824"/>
                  </a:moveTo>
                  <a:lnTo>
                    <a:pt x="2514600" y="19824"/>
                  </a:lnTo>
                  <a:lnTo>
                    <a:pt x="2514600" y="477024"/>
                  </a:lnTo>
                  <a:lnTo>
                    <a:pt x="2523731" y="477024"/>
                  </a:lnTo>
                  <a:lnTo>
                    <a:pt x="2523731" y="19824"/>
                  </a:lnTo>
                  <a:close/>
                </a:path>
                <a:path w="7553325" h="495300">
                  <a:moveTo>
                    <a:pt x="2752344" y="19824"/>
                  </a:moveTo>
                  <a:lnTo>
                    <a:pt x="2743200" y="19824"/>
                  </a:lnTo>
                  <a:lnTo>
                    <a:pt x="2743200" y="477024"/>
                  </a:lnTo>
                  <a:lnTo>
                    <a:pt x="2752344" y="477024"/>
                  </a:lnTo>
                  <a:lnTo>
                    <a:pt x="2752344" y="19824"/>
                  </a:lnTo>
                  <a:close/>
                </a:path>
                <a:path w="7553325" h="495300">
                  <a:moveTo>
                    <a:pt x="2980944" y="19824"/>
                  </a:moveTo>
                  <a:lnTo>
                    <a:pt x="2971800" y="19824"/>
                  </a:lnTo>
                  <a:lnTo>
                    <a:pt x="2971800" y="477024"/>
                  </a:lnTo>
                  <a:lnTo>
                    <a:pt x="2980944" y="477024"/>
                  </a:lnTo>
                  <a:lnTo>
                    <a:pt x="2980944" y="19824"/>
                  </a:lnTo>
                  <a:close/>
                </a:path>
                <a:path w="7553325" h="495300">
                  <a:moveTo>
                    <a:pt x="3209544" y="19824"/>
                  </a:moveTo>
                  <a:lnTo>
                    <a:pt x="3200400" y="19824"/>
                  </a:lnTo>
                  <a:lnTo>
                    <a:pt x="3200400" y="477024"/>
                  </a:lnTo>
                  <a:lnTo>
                    <a:pt x="3209544" y="477024"/>
                  </a:lnTo>
                  <a:lnTo>
                    <a:pt x="3209544" y="19824"/>
                  </a:lnTo>
                  <a:close/>
                </a:path>
                <a:path w="7553325" h="495300">
                  <a:moveTo>
                    <a:pt x="3438144" y="19824"/>
                  </a:moveTo>
                  <a:lnTo>
                    <a:pt x="3429000" y="19824"/>
                  </a:lnTo>
                  <a:lnTo>
                    <a:pt x="3429000" y="477024"/>
                  </a:lnTo>
                  <a:lnTo>
                    <a:pt x="3438144" y="477024"/>
                  </a:lnTo>
                  <a:lnTo>
                    <a:pt x="3438144" y="19824"/>
                  </a:lnTo>
                  <a:close/>
                </a:path>
                <a:path w="7553325" h="495300">
                  <a:moveTo>
                    <a:pt x="3666744" y="19824"/>
                  </a:moveTo>
                  <a:lnTo>
                    <a:pt x="3657600" y="19824"/>
                  </a:lnTo>
                  <a:lnTo>
                    <a:pt x="3657600" y="477024"/>
                  </a:lnTo>
                  <a:lnTo>
                    <a:pt x="3666744" y="477024"/>
                  </a:lnTo>
                  <a:lnTo>
                    <a:pt x="3666744" y="19824"/>
                  </a:lnTo>
                  <a:close/>
                </a:path>
                <a:path w="7553325" h="495300">
                  <a:moveTo>
                    <a:pt x="3895344" y="19824"/>
                  </a:moveTo>
                  <a:lnTo>
                    <a:pt x="3886200" y="19824"/>
                  </a:lnTo>
                  <a:lnTo>
                    <a:pt x="3886200" y="477024"/>
                  </a:lnTo>
                  <a:lnTo>
                    <a:pt x="3895344" y="477024"/>
                  </a:lnTo>
                  <a:lnTo>
                    <a:pt x="3895344" y="19824"/>
                  </a:lnTo>
                  <a:close/>
                </a:path>
                <a:path w="7553325" h="495300">
                  <a:moveTo>
                    <a:pt x="4123944" y="19824"/>
                  </a:moveTo>
                  <a:lnTo>
                    <a:pt x="4114800" y="19824"/>
                  </a:lnTo>
                  <a:lnTo>
                    <a:pt x="4114800" y="477024"/>
                  </a:lnTo>
                  <a:lnTo>
                    <a:pt x="4123944" y="477024"/>
                  </a:lnTo>
                  <a:lnTo>
                    <a:pt x="4123944" y="19824"/>
                  </a:lnTo>
                  <a:close/>
                </a:path>
                <a:path w="7553325" h="495300">
                  <a:moveTo>
                    <a:pt x="5737847" y="0"/>
                  </a:moveTo>
                  <a:lnTo>
                    <a:pt x="5699747" y="0"/>
                  </a:lnTo>
                  <a:lnTo>
                    <a:pt x="5699747" y="38100"/>
                  </a:lnTo>
                  <a:lnTo>
                    <a:pt x="5699747" y="457200"/>
                  </a:lnTo>
                  <a:lnTo>
                    <a:pt x="5038344" y="457200"/>
                  </a:lnTo>
                  <a:lnTo>
                    <a:pt x="5038344" y="38100"/>
                  </a:lnTo>
                  <a:lnTo>
                    <a:pt x="5699747" y="38100"/>
                  </a:lnTo>
                  <a:lnTo>
                    <a:pt x="5699747" y="0"/>
                  </a:lnTo>
                  <a:lnTo>
                    <a:pt x="5029200" y="0"/>
                  </a:lnTo>
                  <a:lnTo>
                    <a:pt x="5029200" y="38100"/>
                  </a:lnTo>
                  <a:lnTo>
                    <a:pt x="5029200" y="457200"/>
                  </a:lnTo>
                  <a:lnTo>
                    <a:pt x="4809744" y="457200"/>
                  </a:lnTo>
                  <a:lnTo>
                    <a:pt x="4809744" y="38100"/>
                  </a:lnTo>
                  <a:lnTo>
                    <a:pt x="5029200" y="38100"/>
                  </a:lnTo>
                  <a:lnTo>
                    <a:pt x="5029200" y="0"/>
                  </a:lnTo>
                  <a:lnTo>
                    <a:pt x="4800600" y="0"/>
                  </a:lnTo>
                  <a:lnTo>
                    <a:pt x="4800600" y="38100"/>
                  </a:lnTo>
                  <a:lnTo>
                    <a:pt x="4800600" y="457200"/>
                  </a:lnTo>
                  <a:lnTo>
                    <a:pt x="4581144" y="457200"/>
                  </a:lnTo>
                  <a:lnTo>
                    <a:pt x="4581144" y="38100"/>
                  </a:lnTo>
                  <a:lnTo>
                    <a:pt x="4800600" y="38100"/>
                  </a:lnTo>
                  <a:lnTo>
                    <a:pt x="4800600" y="0"/>
                  </a:lnTo>
                  <a:lnTo>
                    <a:pt x="4572000" y="0"/>
                  </a:lnTo>
                  <a:lnTo>
                    <a:pt x="4572000" y="38100"/>
                  </a:lnTo>
                  <a:lnTo>
                    <a:pt x="4572000" y="457200"/>
                  </a:lnTo>
                  <a:lnTo>
                    <a:pt x="4366247" y="457200"/>
                  </a:lnTo>
                  <a:lnTo>
                    <a:pt x="4366247" y="38100"/>
                  </a:lnTo>
                  <a:lnTo>
                    <a:pt x="4572000" y="38100"/>
                  </a:lnTo>
                  <a:lnTo>
                    <a:pt x="4572000" y="0"/>
                  </a:lnTo>
                  <a:lnTo>
                    <a:pt x="4328147" y="0"/>
                  </a:lnTo>
                  <a:lnTo>
                    <a:pt x="4328147" y="495300"/>
                  </a:lnTo>
                  <a:lnTo>
                    <a:pt x="5737847" y="495300"/>
                  </a:lnTo>
                  <a:lnTo>
                    <a:pt x="5737847" y="477012"/>
                  </a:lnTo>
                  <a:lnTo>
                    <a:pt x="5737847" y="457200"/>
                  </a:lnTo>
                  <a:lnTo>
                    <a:pt x="5737847" y="38100"/>
                  </a:lnTo>
                  <a:lnTo>
                    <a:pt x="5737847" y="19812"/>
                  </a:lnTo>
                  <a:lnTo>
                    <a:pt x="5737847" y="0"/>
                  </a:lnTo>
                  <a:close/>
                </a:path>
                <a:path w="7553325" h="495300">
                  <a:moveTo>
                    <a:pt x="7324344" y="19824"/>
                  </a:moveTo>
                  <a:lnTo>
                    <a:pt x="7315200" y="19824"/>
                  </a:lnTo>
                  <a:lnTo>
                    <a:pt x="7315200" y="477024"/>
                  </a:lnTo>
                  <a:lnTo>
                    <a:pt x="7324344" y="477024"/>
                  </a:lnTo>
                  <a:lnTo>
                    <a:pt x="7324344" y="19824"/>
                  </a:lnTo>
                  <a:close/>
                </a:path>
                <a:path w="7553325" h="495300">
                  <a:moveTo>
                    <a:pt x="7552944" y="19824"/>
                  </a:moveTo>
                  <a:lnTo>
                    <a:pt x="7543800" y="19824"/>
                  </a:lnTo>
                  <a:lnTo>
                    <a:pt x="7543800" y="477024"/>
                  </a:lnTo>
                  <a:lnTo>
                    <a:pt x="7552944" y="477024"/>
                  </a:lnTo>
                  <a:lnTo>
                    <a:pt x="7552944" y="19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56248" y="2685288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36435" y="2665475"/>
              <a:ext cx="723900" cy="495300"/>
            </a:xfrm>
            <a:custGeom>
              <a:avLst/>
              <a:gdLst/>
              <a:ahLst/>
              <a:cxnLst/>
              <a:rect l="l" t="t" r="r" b="b"/>
              <a:pathLst>
                <a:path w="723900" h="495300">
                  <a:moveTo>
                    <a:pt x="723900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723900" y="0"/>
                  </a:lnTo>
                  <a:lnTo>
                    <a:pt x="723900" y="19812"/>
                  </a:lnTo>
                  <a:lnTo>
                    <a:pt x="38100" y="19812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457200"/>
                  </a:lnTo>
                  <a:lnTo>
                    <a:pt x="19812" y="457200"/>
                  </a:lnTo>
                  <a:lnTo>
                    <a:pt x="38100" y="477012"/>
                  </a:lnTo>
                  <a:lnTo>
                    <a:pt x="723900" y="477012"/>
                  </a:lnTo>
                  <a:lnTo>
                    <a:pt x="723900" y="495300"/>
                  </a:lnTo>
                  <a:close/>
                </a:path>
                <a:path w="723900" h="4953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9812"/>
                  </a:lnTo>
                  <a:lnTo>
                    <a:pt x="38100" y="38100"/>
                  </a:lnTo>
                  <a:close/>
                </a:path>
                <a:path w="723900" h="495300">
                  <a:moveTo>
                    <a:pt x="685800" y="38100"/>
                  </a:moveTo>
                  <a:lnTo>
                    <a:pt x="38100" y="38100"/>
                  </a:lnTo>
                  <a:lnTo>
                    <a:pt x="38100" y="19812"/>
                  </a:lnTo>
                  <a:lnTo>
                    <a:pt x="685800" y="19812"/>
                  </a:lnTo>
                  <a:lnTo>
                    <a:pt x="685800" y="38100"/>
                  </a:lnTo>
                  <a:close/>
                </a:path>
                <a:path w="723900" h="495300">
                  <a:moveTo>
                    <a:pt x="685800" y="477012"/>
                  </a:moveTo>
                  <a:lnTo>
                    <a:pt x="685800" y="19812"/>
                  </a:lnTo>
                  <a:lnTo>
                    <a:pt x="705612" y="38100"/>
                  </a:lnTo>
                  <a:lnTo>
                    <a:pt x="723900" y="38100"/>
                  </a:lnTo>
                  <a:lnTo>
                    <a:pt x="723900" y="457200"/>
                  </a:lnTo>
                  <a:lnTo>
                    <a:pt x="705612" y="457200"/>
                  </a:lnTo>
                  <a:lnTo>
                    <a:pt x="685800" y="477012"/>
                  </a:lnTo>
                  <a:close/>
                </a:path>
                <a:path w="723900" h="495300">
                  <a:moveTo>
                    <a:pt x="723900" y="38100"/>
                  </a:moveTo>
                  <a:lnTo>
                    <a:pt x="705612" y="38100"/>
                  </a:lnTo>
                  <a:lnTo>
                    <a:pt x="685800" y="19812"/>
                  </a:lnTo>
                  <a:lnTo>
                    <a:pt x="723900" y="19812"/>
                  </a:lnTo>
                  <a:lnTo>
                    <a:pt x="723900" y="38100"/>
                  </a:lnTo>
                  <a:close/>
                </a:path>
                <a:path w="723900" h="495300">
                  <a:moveTo>
                    <a:pt x="38100" y="477012"/>
                  </a:moveTo>
                  <a:lnTo>
                    <a:pt x="19812" y="457200"/>
                  </a:lnTo>
                  <a:lnTo>
                    <a:pt x="38100" y="457200"/>
                  </a:lnTo>
                  <a:lnTo>
                    <a:pt x="38100" y="477012"/>
                  </a:lnTo>
                  <a:close/>
                </a:path>
                <a:path w="723900" h="495300">
                  <a:moveTo>
                    <a:pt x="685800" y="477012"/>
                  </a:moveTo>
                  <a:lnTo>
                    <a:pt x="38100" y="477012"/>
                  </a:lnTo>
                  <a:lnTo>
                    <a:pt x="38100" y="457200"/>
                  </a:lnTo>
                  <a:lnTo>
                    <a:pt x="685800" y="457200"/>
                  </a:lnTo>
                  <a:lnTo>
                    <a:pt x="685800" y="477012"/>
                  </a:lnTo>
                  <a:close/>
                </a:path>
                <a:path w="723900" h="495300">
                  <a:moveTo>
                    <a:pt x="723900" y="477012"/>
                  </a:moveTo>
                  <a:lnTo>
                    <a:pt x="685800" y="477012"/>
                  </a:lnTo>
                  <a:lnTo>
                    <a:pt x="705612" y="457200"/>
                  </a:lnTo>
                  <a:lnTo>
                    <a:pt x="723900" y="457200"/>
                  </a:lnTo>
                  <a:lnTo>
                    <a:pt x="723900" y="477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799591" y="2715311"/>
            <a:ext cx="196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094476" y="2685300"/>
            <a:ext cx="1847214" cy="457200"/>
          </a:xfrm>
          <a:custGeom>
            <a:avLst/>
            <a:gdLst/>
            <a:ahLst/>
            <a:cxnLst/>
            <a:rect l="l" t="t" r="r" b="b"/>
            <a:pathLst>
              <a:path w="1847215" h="457200">
                <a:moveTo>
                  <a:pt x="9144" y="0"/>
                </a:moveTo>
                <a:lnTo>
                  <a:pt x="0" y="0"/>
                </a:lnTo>
                <a:lnTo>
                  <a:pt x="0" y="457200"/>
                </a:lnTo>
                <a:lnTo>
                  <a:pt x="9144" y="457200"/>
                </a:lnTo>
                <a:lnTo>
                  <a:pt x="9144" y="0"/>
                </a:lnTo>
                <a:close/>
              </a:path>
              <a:path w="1847215" h="457200">
                <a:moveTo>
                  <a:pt x="237744" y="0"/>
                </a:moveTo>
                <a:lnTo>
                  <a:pt x="228600" y="0"/>
                </a:lnTo>
                <a:lnTo>
                  <a:pt x="228600" y="457200"/>
                </a:lnTo>
                <a:lnTo>
                  <a:pt x="237744" y="457200"/>
                </a:lnTo>
                <a:lnTo>
                  <a:pt x="237744" y="0"/>
                </a:lnTo>
                <a:close/>
              </a:path>
              <a:path w="1847215" h="457200">
                <a:moveTo>
                  <a:pt x="466344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466344" y="457200"/>
                </a:lnTo>
                <a:lnTo>
                  <a:pt x="466344" y="0"/>
                </a:lnTo>
                <a:close/>
              </a:path>
              <a:path w="1847215" h="457200">
                <a:moveTo>
                  <a:pt x="694944" y="0"/>
                </a:moveTo>
                <a:lnTo>
                  <a:pt x="685800" y="0"/>
                </a:lnTo>
                <a:lnTo>
                  <a:pt x="685800" y="457200"/>
                </a:lnTo>
                <a:lnTo>
                  <a:pt x="694944" y="457200"/>
                </a:lnTo>
                <a:lnTo>
                  <a:pt x="694944" y="0"/>
                </a:lnTo>
                <a:close/>
              </a:path>
              <a:path w="1847215" h="457200">
                <a:moveTo>
                  <a:pt x="923544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923544" y="457200"/>
                </a:lnTo>
                <a:lnTo>
                  <a:pt x="923544" y="0"/>
                </a:lnTo>
                <a:close/>
              </a:path>
              <a:path w="1847215" h="457200">
                <a:moveTo>
                  <a:pt x="1152144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1152144" y="457200"/>
                </a:lnTo>
                <a:lnTo>
                  <a:pt x="1152144" y="0"/>
                </a:lnTo>
                <a:close/>
              </a:path>
              <a:path w="1847215" h="457200">
                <a:moveTo>
                  <a:pt x="1389888" y="342900"/>
                </a:moveTo>
                <a:lnTo>
                  <a:pt x="1360932" y="342900"/>
                </a:lnTo>
                <a:lnTo>
                  <a:pt x="1360932" y="457200"/>
                </a:lnTo>
                <a:lnTo>
                  <a:pt x="1389888" y="457200"/>
                </a:lnTo>
                <a:lnTo>
                  <a:pt x="1389888" y="342900"/>
                </a:lnTo>
                <a:close/>
              </a:path>
              <a:path w="1847215" h="457200">
                <a:moveTo>
                  <a:pt x="1389888" y="141732"/>
                </a:moveTo>
                <a:lnTo>
                  <a:pt x="1360932" y="141732"/>
                </a:lnTo>
                <a:lnTo>
                  <a:pt x="1360932" y="256032"/>
                </a:lnTo>
                <a:lnTo>
                  <a:pt x="1389888" y="256032"/>
                </a:lnTo>
                <a:lnTo>
                  <a:pt x="1389888" y="141732"/>
                </a:lnTo>
                <a:close/>
              </a:path>
              <a:path w="1847215" h="457200">
                <a:moveTo>
                  <a:pt x="1389888" y="0"/>
                </a:moveTo>
                <a:lnTo>
                  <a:pt x="1360932" y="0"/>
                </a:lnTo>
                <a:lnTo>
                  <a:pt x="1360932" y="56388"/>
                </a:lnTo>
                <a:lnTo>
                  <a:pt x="1389888" y="56388"/>
                </a:lnTo>
                <a:lnTo>
                  <a:pt x="1389888" y="0"/>
                </a:lnTo>
                <a:close/>
              </a:path>
              <a:path w="1847215" h="457200">
                <a:moveTo>
                  <a:pt x="1618488" y="342900"/>
                </a:moveTo>
                <a:lnTo>
                  <a:pt x="1589532" y="342900"/>
                </a:lnTo>
                <a:lnTo>
                  <a:pt x="1589532" y="457200"/>
                </a:lnTo>
                <a:lnTo>
                  <a:pt x="1618488" y="457200"/>
                </a:lnTo>
                <a:lnTo>
                  <a:pt x="1618488" y="342900"/>
                </a:lnTo>
                <a:close/>
              </a:path>
              <a:path w="1847215" h="457200">
                <a:moveTo>
                  <a:pt x="1618488" y="141732"/>
                </a:moveTo>
                <a:lnTo>
                  <a:pt x="1589532" y="141732"/>
                </a:lnTo>
                <a:lnTo>
                  <a:pt x="1589532" y="256032"/>
                </a:lnTo>
                <a:lnTo>
                  <a:pt x="1618488" y="256032"/>
                </a:lnTo>
                <a:lnTo>
                  <a:pt x="1618488" y="141732"/>
                </a:lnTo>
                <a:close/>
              </a:path>
              <a:path w="1847215" h="457200">
                <a:moveTo>
                  <a:pt x="1618488" y="0"/>
                </a:moveTo>
                <a:lnTo>
                  <a:pt x="1589532" y="0"/>
                </a:lnTo>
                <a:lnTo>
                  <a:pt x="1589532" y="56388"/>
                </a:lnTo>
                <a:lnTo>
                  <a:pt x="1618488" y="56388"/>
                </a:lnTo>
                <a:lnTo>
                  <a:pt x="1618488" y="0"/>
                </a:lnTo>
                <a:close/>
              </a:path>
              <a:path w="1847215" h="457200">
                <a:moveTo>
                  <a:pt x="1847088" y="342900"/>
                </a:moveTo>
                <a:lnTo>
                  <a:pt x="1818132" y="342900"/>
                </a:lnTo>
                <a:lnTo>
                  <a:pt x="1818132" y="457200"/>
                </a:lnTo>
                <a:lnTo>
                  <a:pt x="1847088" y="457200"/>
                </a:lnTo>
                <a:lnTo>
                  <a:pt x="1847088" y="342900"/>
                </a:lnTo>
                <a:close/>
              </a:path>
              <a:path w="1847215" h="457200">
                <a:moveTo>
                  <a:pt x="1847088" y="141732"/>
                </a:moveTo>
                <a:lnTo>
                  <a:pt x="1818132" y="141732"/>
                </a:lnTo>
                <a:lnTo>
                  <a:pt x="1818132" y="256032"/>
                </a:lnTo>
                <a:lnTo>
                  <a:pt x="1847088" y="256032"/>
                </a:lnTo>
                <a:lnTo>
                  <a:pt x="1847088" y="141732"/>
                </a:lnTo>
                <a:close/>
              </a:path>
              <a:path w="1847215" h="457200">
                <a:moveTo>
                  <a:pt x="1847088" y="0"/>
                </a:moveTo>
                <a:lnTo>
                  <a:pt x="1818132" y="0"/>
                </a:lnTo>
                <a:lnTo>
                  <a:pt x="1818132" y="56388"/>
                </a:lnTo>
                <a:lnTo>
                  <a:pt x="1847088" y="56388"/>
                </a:lnTo>
                <a:lnTo>
                  <a:pt x="1847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053103" y="2665012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9259" sz="3600" spc="-1567">
                <a:latin typeface="Tahoma"/>
                <a:cs typeface="Tahoma"/>
              </a:rPr>
              <a:t>A</a:t>
            </a:r>
            <a:r>
              <a:rPr dirty="0" sz="2000" spc="-2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97408" y="3890784"/>
            <a:ext cx="1858010" cy="486409"/>
          </a:xfrm>
          <a:custGeom>
            <a:avLst/>
            <a:gdLst/>
            <a:ahLst/>
            <a:cxnLst/>
            <a:rect l="l" t="t" r="r" b="b"/>
            <a:pathLst>
              <a:path w="1858010" h="486410">
                <a:moveTo>
                  <a:pt x="1857743" y="0"/>
                </a:moveTo>
                <a:lnTo>
                  <a:pt x="1828800" y="0"/>
                </a:lnTo>
                <a:lnTo>
                  <a:pt x="1828800" y="28956"/>
                </a:lnTo>
                <a:lnTo>
                  <a:pt x="1828800" y="457200"/>
                </a:lnTo>
                <a:lnTo>
                  <a:pt x="1391399" y="457200"/>
                </a:lnTo>
                <a:lnTo>
                  <a:pt x="1391399" y="28956"/>
                </a:lnTo>
                <a:lnTo>
                  <a:pt x="1828800" y="28956"/>
                </a:lnTo>
                <a:lnTo>
                  <a:pt x="1828800" y="0"/>
                </a:lnTo>
                <a:lnTo>
                  <a:pt x="1382268" y="0"/>
                </a:lnTo>
                <a:lnTo>
                  <a:pt x="1382268" y="28956"/>
                </a:lnTo>
                <a:lnTo>
                  <a:pt x="1382268" y="457200"/>
                </a:lnTo>
                <a:lnTo>
                  <a:pt x="934212" y="457200"/>
                </a:lnTo>
                <a:lnTo>
                  <a:pt x="934212" y="28956"/>
                </a:lnTo>
                <a:lnTo>
                  <a:pt x="1382268" y="28956"/>
                </a:lnTo>
                <a:lnTo>
                  <a:pt x="1382268" y="0"/>
                </a:lnTo>
                <a:lnTo>
                  <a:pt x="925068" y="0"/>
                </a:lnTo>
                <a:lnTo>
                  <a:pt x="925068" y="28956"/>
                </a:lnTo>
                <a:lnTo>
                  <a:pt x="925068" y="457200"/>
                </a:lnTo>
                <a:lnTo>
                  <a:pt x="477012" y="457200"/>
                </a:lnTo>
                <a:lnTo>
                  <a:pt x="477012" y="28956"/>
                </a:lnTo>
                <a:lnTo>
                  <a:pt x="925068" y="28956"/>
                </a:lnTo>
                <a:lnTo>
                  <a:pt x="925068" y="0"/>
                </a:lnTo>
                <a:lnTo>
                  <a:pt x="467868" y="0"/>
                </a:lnTo>
                <a:lnTo>
                  <a:pt x="467868" y="28956"/>
                </a:lnTo>
                <a:lnTo>
                  <a:pt x="467868" y="457200"/>
                </a:lnTo>
                <a:lnTo>
                  <a:pt x="28956" y="457200"/>
                </a:lnTo>
                <a:lnTo>
                  <a:pt x="28956" y="28956"/>
                </a:lnTo>
                <a:lnTo>
                  <a:pt x="467868" y="28956"/>
                </a:lnTo>
                <a:lnTo>
                  <a:pt x="467868" y="0"/>
                </a:lnTo>
                <a:lnTo>
                  <a:pt x="0" y="0"/>
                </a:lnTo>
                <a:lnTo>
                  <a:pt x="0" y="486156"/>
                </a:lnTo>
                <a:lnTo>
                  <a:pt x="1857743" y="486156"/>
                </a:lnTo>
                <a:lnTo>
                  <a:pt x="1857743" y="472440"/>
                </a:lnTo>
                <a:lnTo>
                  <a:pt x="1857743" y="457200"/>
                </a:lnTo>
                <a:lnTo>
                  <a:pt x="1857743" y="28956"/>
                </a:lnTo>
                <a:lnTo>
                  <a:pt x="1857743" y="15240"/>
                </a:lnTo>
                <a:lnTo>
                  <a:pt x="1857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02118" y="3935996"/>
            <a:ext cx="707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70BF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655112" y="3879567"/>
            <a:ext cx="366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416" sz="3600" spc="-30">
                <a:solidFill>
                  <a:srgbClr val="00CC00"/>
                </a:solidFill>
                <a:latin typeface="Tahoma"/>
                <a:cs typeface="Tahoma"/>
              </a:rPr>
              <a:t>5</a:t>
            </a:r>
            <a:r>
              <a:rPr dirty="0" baseline="-10416" sz="3600" spc="-39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87324" y="3236976"/>
            <a:ext cx="6644640" cy="1141730"/>
            <a:chOff x="687324" y="3236976"/>
            <a:chExt cx="6644640" cy="1141730"/>
          </a:xfrm>
        </p:grpSpPr>
        <p:sp>
          <p:nvSpPr>
            <p:cNvPr id="28" name="object 28" descr=""/>
            <p:cNvSpPr/>
            <p:nvPr/>
          </p:nvSpPr>
          <p:spPr>
            <a:xfrm>
              <a:off x="2154935" y="4098035"/>
              <a:ext cx="906780" cy="76200"/>
            </a:xfrm>
            <a:custGeom>
              <a:avLst/>
              <a:gdLst/>
              <a:ahLst/>
              <a:cxnLst/>
              <a:rect l="l" t="t" r="r" b="b"/>
              <a:pathLst>
                <a:path w="906780" h="76200">
                  <a:moveTo>
                    <a:pt x="830579" y="76200"/>
                  </a:moveTo>
                  <a:lnTo>
                    <a:pt x="830579" y="0"/>
                  </a:lnTo>
                  <a:lnTo>
                    <a:pt x="897635" y="33528"/>
                  </a:lnTo>
                  <a:lnTo>
                    <a:pt x="842772" y="33528"/>
                  </a:lnTo>
                  <a:lnTo>
                    <a:pt x="842772" y="42672"/>
                  </a:lnTo>
                  <a:lnTo>
                    <a:pt x="897635" y="42672"/>
                  </a:lnTo>
                  <a:lnTo>
                    <a:pt x="830579" y="76200"/>
                  </a:lnTo>
                  <a:close/>
                </a:path>
                <a:path w="906780" h="76200">
                  <a:moveTo>
                    <a:pt x="454152" y="24384"/>
                  </a:moveTo>
                  <a:lnTo>
                    <a:pt x="0" y="24384"/>
                  </a:lnTo>
                  <a:lnTo>
                    <a:pt x="0" y="15240"/>
                  </a:lnTo>
                  <a:lnTo>
                    <a:pt x="126492" y="15240"/>
                  </a:lnTo>
                  <a:lnTo>
                    <a:pt x="167640" y="16764"/>
                  </a:lnTo>
                  <a:lnTo>
                    <a:pt x="262128" y="16764"/>
                  </a:lnTo>
                  <a:lnTo>
                    <a:pt x="278892" y="18288"/>
                  </a:lnTo>
                  <a:lnTo>
                    <a:pt x="342900" y="18288"/>
                  </a:lnTo>
                  <a:lnTo>
                    <a:pt x="356616" y="19812"/>
                  </a:lnTo>
                  <a:lnTo>
                    <a:pt x="394716" y="19812"/>
                  </a:lnTo>
                  <a:lnTo>
                    <a:pt x="405384" y="21336"/>
                  </a:lnTo>
                  <a:lnTo>
                    <a:pt x="431292" y="21336"/>
                  </a:lnTo>
                  <a:lnTo>
                    <a:pt x="438912" y="22860"/>
                  </a:lnTo>
                  <a:lnTo>
                    <a:pt x="451104" y="22860"/>
                  </a:lnTo>
                  <a:lnTo>
                    <a:pt x="454152" y="24384"/>
                  </a:lnTo>
                  <a:close/>
                </a:path>
                <a:path w="906780" h="76200">
                  <a:moveTo>
                    <a:pt x="457200" y="25908"/>
                  </a:moveTo>
                  <a:lnTo>
                    <a:pt x="126492" y="25908"/>
                  </a:lnTo>
                  <a:lnTo>
                    <a:pt x="85344" y="24384"/>
                  </a:lnTo>
                  <a:lnTo>
                    <a:pt x="455676" y="24384"/>
                  </a:lnTo>
                  <a:lnTo>
                    <a:pt x="457200" y="25908"/>
                  </a:lnTo>
                  <a:close/>
                </a:path>
                <a:path w="906780" h="76200">
                  <a:moveTo>
                    <a:pt x="477012" y="27432"/>
                  </a:moveTo>
                  <a:lnTo>
                    <a:pt x="262128" y="27432"/>
                  </a:lnTo>
                  <a:lnTo>
                    <a:pt x="243840" y="25908"/>
                  </a:lnTo>
                  <a:lnTo>
                    <a:pt x="469392" y="25908"/>
                  </a:lnTo>
                  <a:lnTo>
                    <a:pt x="477012" y="27432"/>
                  </a:lnTo>
                  <a:close/>
                </a:path>
                <a:path w="906780" h="76200">
                  <a:moveTo>
                    <a:pt x="513587" y="28956"/>
                  </a:moveTo>
                  <a:lnTo>
                    <a:pt x="342900" y="28956"/>
                  </a:lnTo>
                  <a:lnTo>
                    <a:pt x="327660" y="27432"/>
                  </a:lnTo>
                  <a:lnTo>
                    <a:pt x="502920" y="27432"/>
                  </a:lnTo>
                  <a:lnTo>
                    <a:pt x="513587" y="28956"/>
                  </a:lnTo>
                  <a:close/>
                </a:path>
                <a:path w="906780" h="76200">
                  <a:moveTo>
                    <a:pt x="565404" y="30480"/>
                  </a:moveTo>
                  <a:lnTo>
                    <a:pt x="394716" y="30480"/>
                  </a:lnTo>
                  <a:lnTo>
                    <a:pt x="382524" y="28956"/>
                  </a:lnTo>
                  <a:lnTo>
                    <a:pt x="550163" y="28956"/>
                  </a:lnTo>
                  <a:lnTo>
                    <a:pt x="565404" y="30480"/>
                  </a:lnTo>
                  <a:close/>
                </a:path>
                <a:path w="906780" h="76200">
                  <a:moveTo>
                    <a:pt x="627887" y="32004"/>
                  </a:moveTo>
                  <a:lnTo>
                    <a:pt x="431292" y="32004"/>
                  </a:lnTo>
                  <a:lnTo>
                    <a:pt x="423672" y="30480"/>
                  </a:lnTo>
                  <a:lnTo>
                    <a:pt x="611124" y="30480"/>
                  </a:lnTo>
                  <a:lnTo>
                    <a:pt x="627887" y="32004"/>
                  </a:lnTo>
                  <a:close/>
                </a:path>
                <a:path w="906780" h="76200">
                  <a:moveTo>
                    <a:pt x="740664" y="33528"/>
                  </a:moveTo>
                  <a:lnTo>
                    <a:pt x="451104" y="33528"/>
                  </a:lnTo>
                  <a:lnTo>
                    <a:pt x="448056" y="32004"/>
                  </a:lnTo>
                  <a:lnTo>
                    <a:pt x="701040" y="32004"/>
                  </a:lnTo>
                  <a:lnTo>
                    <a:pt x="740664" y="33528"/>
                  </a:lnTo>
                  <a:close/>
                </a:path>
                <a:path w="906780" h="76200">
                  <a:moveTo>
                    <a:pt x="830579" y="42672"/>
                  </a:moveTo>
                  <a:lnTo>
                    <a:pt x="740664" y="42672"/>
                  </a:lnTo>
                  <a:lnTo>
                    <a:pt x="701040" y="41148"/>
                  </a:lnTo>
                  <a:lnTo>
                    <a:pt x="611124" y="41148"/>
                  </a:lnTo>
                  <a:lnTo>
                    <a:pt x="595884" y="39624"/>
                  </a:lnTo>
                  <a:lnTo>
                    <a:pt x="550163" y="39624"/>
                  </a:lnTo>
                  <a:lnTo>
                    <a:pt x="536448" y="38100"/>
                  </a:lnTo>
                  <a:lnTo>
                    <a:pt x="502920" y="38100"/>
                  </a:lnTo>
                  <a:lnTo>
                    <a:pt x="492252" y="36576"/>
                  </a:lnTo>
                  <a:lnTo>
                    <a:pt x="469392" y="36576"/>
                  </a:lnTo>
                  <a:lnTo>
                    <a:pt x="463296" y="35052"/>
                  </a:lnTo>
                  <a:lnTo>
                    <a:pt x="455676" y="35052"/>
                  </a:lnTo>
                  <a:lnTo>
                    <a:pt x="452628" y="33528"/>
                  </a:lnTo>
                  <a:lnTo>
                    <a:pt x="830579" y="33528"/>
                  </a:lnTo>
                  <a:lnTo>
                    <a:pt x="830579" y="42672"/>
                  </a:lnTo>
                  <a:close/>
                </a:path>
                <a:path w="906780" h="76200">
                  <a:moveTo>
                    <a:pt x="897635" y="42672"/>
                  </a:moveTo>
                  <a:lnTo>
                    <a:pt x="842772" y="42672"/>
                  </a:lnTo>
                  <a:lnTo>
                    <a:pt x="842772" y="33528"/>
                  </a:lnTo>
                  <a:lnTo>
                    <a:pt x="897635" y="33528"/>
                  </a:lnTo>
                  <a:lnTo>
                    <a:pt x="906779" y="38100"/>
                  </a:lnTo>
                  <a:lnTo>
                    <a:pt x="897635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87324" y="3236976"/>
              <a:ext cx="1251585" cy="551815"/>
            </a:xfrm>
            <a:custGeom>
              <a:avLst/>
              <a:gdLst/>
              <a:ahLst/>
              <a:cxnLst/>
              <a:rect l="l" t="t" r="r" b="b"/>
              <a:pathLst>
                <a:path w="1251585" h="551814">
                  <a:moveTo>
                    <a:pt x="56387" y="551688"/>
                  </a:moveTo>
                  <a:lnTo>
                    <a:pt x="0" y="394716"/>
                  </a:lnTo>
                  <a:lnTo>
                    <a:pt x="39623" y="381000"/>
                  </a:lnTo>
                  <a:lnTo>
                    <a:pt x="48767" y="377951"/>
                  </a:lnTo>
                  <a:lnTo>
                    <a:pt x="56387" y="374904"/>
                  </a:lnTo>
                  <a:lnTo>
                    <a:pt x="64007" y="374904"/>
                  </a:lnTo>
                  <a:lnTo>
                    <a:pt x="71627" y="373380"/>
                  </a:lnTo>
                  <a:lnTo>
                    <a:pt x="83820" y="376427"/>
                  </a:lnTo>
                  <a:lnTo>
                    <a:pt x="91439" y="377951"/>
                  </a:lnTo>
                  <a:lnTo>
                    <a:pt x="97535" y="381000"/>
                  </a:lnTo>
                  <a:lnTo>
                    <a:pt x="103631" y="385572"/>
                  </a:lnTo>
                  <a:lnTo>
                    <a:pt x="110489" y="394716"/>
                  </a:lnTo>
                  <a:lnTo>
                    <a:pt x="56387" y="394716"/>
                  </a:lnTo>
                  <a:lnTo>
                    <a:pt x="51815" y="396240"/>
                  </a:lnTo>
                  <a:lnTo>
                    <a:pt x="44195" y="399288"/>
                  </a:lnTo>
                  <a:lnTo>
                    <a:pt x="27431" y="405383"/>
                  </a:lnTo>
                  <a:lnTo>
                    <a:pt x="50291" y="467867"/>
                  </a:lnTo>
                  <a:lnTo>
                    <a:pt x="96943" y="467867"/>
                  </a:lnTo>
                  <a:lnTo>
                    <a:pt x="95464" y="469106"/>
                  </a:lnTo>
                  <a:lnTo>
                    <a:pt x="89344" y="472821"/>
                  </a:lnTo>
                  <a:lnTo>
                    <a:pt x="82367" y="475964"/>
                  </a:lnTo>
                  <a:lnTo>
                    <a:pt x="74675" y="478535"/>
                  </a:lnTo>
                  <a:lnTo>
                    <a:pt x="56387" y="486156"/>
                  </a:lnTo>
                  <a:lnTo>
                    <a:pt x="77724" y="544067"/>
                  </a:lnTo>
                  <a:lnTo>
                    <a:pt x="56387" y="551688"/>
                  </a:lnTo>
                  <a:close/>
                </a:path>
                <a:path w="1251585" h="551814">
                  <a:moveTo>
                    <a:pt x="96943" y="467867"/>
                  </a:moveTo>
                  <a:lnTo>
                    <a:pt x="50291" y="467867"/>
                  </a:lnTo>
                  <a:lnTo>
                    <a:pt x="73151" y="460248"/>
                  </a:lnTo>
                  <a:lnTo>
                    <a:pt x="79247" y="457200"/>
                  </a:lnTo>
                  <a:lnTo>
                    <a:pt x="83820" y="454151"/>
                  </a:lnTo>
                  <a:lnTo>
                    <a:pt x="91439" y="446532"/>
                  </a:lnTo>
                  <a:lnTo>
                    <a:pt x="94487" y="441959"/>
                  </a:lnTo>
                  <a:lnTo>
                    <a:pt x="97535" y="432816"/>
                  </a:lnTo>
                  <a:lnTo>
                    <a:pt x="97535" y="425196"/>
                  </a:lnTo>
                  <a:lnTo>
                    <a:pt x="96012" y="420624"/>
                  </a:lnTo>
                  <a:lnTo>
                    <a:pt x="94487" y="414527"/>
                  </a:lnTo>
                  <a:lnTo>
                    <a:pt x="74675" y="394716"/>
                  </a:lnTo>
                  <a:lnTo>
                    <a:pt x="110489" y="394716"/>
                  </a:lnTo>
                  <a:lnTo>
                    <a:pt x="112775" y="397764"/>
                  </a:lnTo>
                  <a:lnTo>
                    <a:pt x="115824" y="406908"/>
                  </a:lnTo>
                  <a:lnTo>
                    <a:pt x="118871" y="413004"/>
                  </a:lnTo>
                  <a:lnTo>
                    <a:pt x="120395" y="420624"/>
                  </a:lnTo>
                  <a:lnTo>
                    <a:pt x="118871" y="426720"/>
                  </a:lnTo>
                  <a:lnTo>
                    <a:pt x="118871" y="434340"/>
                  </a:lnTo>
                  <a:lnTo>
                    <a:pt x="117347" y="440435"/>
                  </a:lnTo>
                  <a:lnTo>
                    <a:pt x="114300" y="446532"/>
                  </a:lnTo>
                  <a:lnTo>
                    <a:pt x="111251" y="454151"/>
                  </a:lnTo>
                  <a:lnTo>
                    <a:pt x="106679" y="460248"/>
                  </a:lnTo>
                  <a:lnTo>
                    <a:pt x="100583" y="464820"/>
                  </a:lnTo>
                  <a:lnTo>
                    <a:pt x="96943" y="467867"/>
                  </a:lnTo>
                  <a:close/>
                </a:path>
                <a:path w="1251585" h="551814">
                  <a:moveTo>
                    <a:pt x="175259" y="402335"/>
                  </a:moveTo>
                  <a:lnTo>
                    <a:pt x="158495" y="402335"/>
                  </a:lnTo>
                  <a:lnTo>
                    <a:pt x="163067" y="393192"/>
                  </a:lnTo>
                  <a:lnTo>
                    <a:pt x="167639" y="387096"/>
                  </a:lnTo>
                  <a:lnTo>
                    <a:pt x="181355" y="373380"/>
                  </a:lnTo>
                  <a:lnTo>
                    <a:pt x="185927" y="371856"/>
                  </a:lnTo>
                  <a:lnTo>
                    <a:pt x="187451" y="371856"/>
                  </a:lnTo>
                  <a:lnTo>
                    <a:pt x="188975" y="370332"/>
                  </a:lnTo>
                  <a:lnTo>
                    <a:pt x="195071" y="370332"/>
                  </a:lnTo>
                  <a:lnTo>
                    <a:pt x="201167" y="390143"/>
                  </a:lnTo>
                  <a:lnTo>
                    <a:pt x="201167" y="391667"/>
                  </a:lnTo>
                  <a:lnTo>
                    <a:pt x="193547" y="391667"/>
                  </a:lnTo>
                  <a:lnTo>
                    <a:pt x="192024" y="393192"/>
                  </a:lnTo>
                  <a:lnTo>
                    <a:pt x="190500" y="393192"/>
                  </a:lnTo>
                  <a:lnTo>
                    <a:pt x="184404" y="396240"/>
                  </a:lnTo>
                  <a:lnTo>
                    <a:pt x="175259" y="402335"/>
                  </a:lnTo>
                  <a:close/>
                </a:path>
                <a:path w="1251585" h="551814">
                  <a:moveTo>
                    <a:pt x="173735" y="509016"/>
                  </a:moveTo>
                  <a:lnTo>
                    <a:pt x="132587" y="391667"/>
                  </a:lnTo>
                  <a:lnTo>
                    <a:pt x="152400" y="384048"/>
                  </a:lnTo>
                  <a:lnTo>
                    <a:pt x="158495" y="402335"/>
                  </a:lnTo>
                  <a:lnTo>
                    <a:pt x="175259" y="402335"/>
                  </a:lnTo>
                  <a:lnTo>
                    <a:pt x="170687" y="406908"/>
                  </a:lnTo>
                  <a:lnTo>
                    <a:pt x="164591" y="419100"/>
                  </a:lnTo>
                  <a:lnTo>
                    <a:pt x="193547" y="501396"/>
                  </a:lnTo>
                  <a:lnTo>
                    <a:pt x="173735" y="509016"/>
                  </a:lnTo>
                  <a:close/>
                </a:path>
                <a:path w="1251585" h="551814">
                  <a:moveTo>
                    <a:pt x="272414" y="473011"/>
                  </a:moveTo>
                  <a:lnTo>
                    <a:pt x="233362" y="450532"/>
                  </a:lnTo>
                  <a:lnTo>
                    <a:pt x="216669" y="412408"/>
                  </a:lnTo>
                  <a:lnTo>
                    <a:pt x="215074" y="399097"/>
                  </a:lnTo>
                  <a:lnTo>
                    <a:pt x="216050" y="386643"/>
                  </a:lnTo>
                  <a:lnTo>
                    <a:pt x="240029" y="350472"/>
                  </a:lnTo>
                  <a:lnTo>
                    <a:pt x="273938" y="341566"/>
                  </a:lnTo>
                  <a:lnTo>
                    <a:pt x="284464" y="343161"/>
                  </a:lnTo>
                  <a:lnTo>
                    <a:pt x="294131" y="347472"/>
                  </a:lnTo>
                  <a:lnTo>
                    <a:pt x="303847" y="354330"/>
                  </a:lnTo>
                  <a:lnTo>
                    <a:pt x="309205" y="360045"/>
                  </a:lnTo>
                  <a:lnTo>
                    <a:pt x="271271" y="360045"/>
                  </a:lnTo>
                  <a:lnTo>
                    <a:pt x="264413" y="360378"/>
                  </a:lnTo>
                  <a:lnTo>
                    <a:pt x="236291" y="389953"/>
                  </a:lnTo>
                  <a:lnTo>
                    <a:pt x="236410" y="398525"/>
                  </a:lnTo>
                  <a:lnTo>
                    <a:pt x="250316" y="437197"/>
                  </a:lnTo>
                  <a:lnTo>
                    <a:pt x="281844" y="454080"/>
                  </a:lnTo>
                  <a:lnTo>
                    <a:pt x="318087" y="454080"/>
                  </a:lnTo>
                  <a:lnTo>
                    <a:pt x="315086" y="457581"/>
                  </a:lnTo>
                  <a:lnTo>
                    <a:pt x="306228" y="464200"/>
                  </a:lnTo>
                  <a:lnTo>
                    <a:pt x="295655" y="469392"/>
                  </a:lnTo>
                  <a:lnTo>
                    <a:pt x="283606" y="472559"/>
                  </a:lnTo>
                  <a:lnTo>
                    <a:pt x="272414" y="473011"/>
                  </a:lnTo>
                  <a:close/>
                </a:path>
                <a:path w="1251585" h="551814">
                  <a:moveTo>
                    <a:pt x="318087" y="454080"/>
                  </a:moveTo>
                  <a:lnTo>
                    <a:pt x="281844" y="454080"/>
                  </a:lnTo>
                  <a:lnTo>
                    <a:pt x="289559" y="452627"/>
                  </a:lnTo>
                  <a:lnTo>
                    <a:pt x="296727" y="448889"/>
                  </a:lnTo>
                  <a:lnTo>
                    <a:pt x="302323" y="444436"/>
                  </a:lnTo>
                  <a:lnTo>
                    <a:pt x="306490" y="439126"/>
                  </a:lnTo>
                  <a:lnTo>
                    <a:pt x="309371" y="432816"/>
                  </a:lnTo>
                  <a:lnTo>
                    <a:pt x="310800" y="424529"/>
                  </a:lnTo>
                  <a:lnTo>
                    <a:pt x="310515" y="415671"/>
                  </a:lnTo>
                  <a:lnTo>
                    <a:pt x="296036" y="376809"/>
                  </a:lnTo>
                  <a:lnTo>
                    <a:pt x="271271" y="360045"/>
                  </a:lnTo>
                  <a:lnTo>
                    <a:pt x="309205" y="360045"/>
                  </a:lnTo>
                  <a:lnTo>
                    <a:pt x="329803" y="402907"/>
                  </a:lnTo>
                  <a:lnTo>
                    <a:pt x="331469" y="416052"/>
                  </a:lnTo>
                  <a:lnTo>
                    <a:pt x="330850" y="428053"/>
                  </a:lnTo>
                  <a:lnTo>
                    <a:pt x="327659" y="438912"/>
                  </a:lnTo>
                  <a:lnTo>
                    <a:pt x="322230" y="449246"/>
                  </a:lnTo>
                  <a:lnTo>
                    <a:pt x="318087" y="454080"/>
                  </a:lnTo>
                  <a:close/>
                </a:path>
                <a:path w="1251585" h="551814">
                  <a:moveTo>
                    <a:pt x="678179" y="269240"/>
                  </a:moveTo>
                  <a:lnTo>
                    <a:pt x="664463" y="269240"/>
                  </a:lnTo>
                  <a:lnTo>
                    <a:pt x="656843" y="267970"/>
                  </a:lnTo>
                  <a:lnTo>
                    <a:pt x="635126" y="229870"/>
                  </a:lnTo>
                  <a:lnTo>
                    <a:pt x="636603" y="223520"/>
                  </a:lnTo>
                  <a:lnTo>
                    <a:pt x="669035" y="194310"/>
                  </a:lnTo>
                  <a:lnTo>
                    <a:pt x="688847" y="190500"/>
                  </a:lnTo>
                  <a:lnTo>
                    <a:pt x="707135" y="190500"/>
                  </a:lnTo>
                  <a:lnTo>
                    <a:pt x="713803" y="208280"/>
                  </a:lnTo>
                  <a:lnTo>
                    <a:pt x="687324" y="208280"/>
                  </a:lnTo>
                  <a:lnTo>
                    <a:pt x="679704" y="209550"/>
                  </a:lnTo>
                  <a:lnTo>
                    <a:pt x="673608" y="210820"/>
                  </a:lnTo>
                  <a:lnTo>
                    <a:pt x="667512" y="214630"/>
                  </a:lnTo>
                  <a:lnTo>
                    <a:pt x="662939" y="217170"/>
                  </a:lnTo>
                  <a:lnTo>
                    <a:pt x="658367" y="222250"/>
                  </a:lnTo>
                  <a:lnTo>
                    <a:pt x="655320" y="226060"/>
                  </a:lnTo>
                  <a:lnTo>
                    <a:pt x="655320" y="231140"/>
                  </a:lnTo>
                  <a:lnTo>
                    <a:pt x="656843" y="237490"/>
                  </a:lnTo>
                  <a:lnTo>
                    <a:pt x="658367" y="241300"/>
                  </a:lnTo>
                  <a:lnTo>
                    <a:pt x="661416" y="245110"/>
                  </a:lnTo>
                  <a:lnTo>
                    <a:pt x="667512" y="247650"/>
                  </a:lnTo>
                  <a:lnTo>
                    <a:pt x="725424" y="247650"/>
                  </a:lnTo>
                  <a:lnTo>
                    <a:pt x="731520" y="252730"/>
                  </a:lnTo>
                  <a:lnTo>
                    <a:pt x="737616" y="259080"/>
                  </a:lnTo>
                  <a:lnTo>
                    <a:pt x="740663" y="266700"/>
                  </a:lnTo>
                  <a:lnTo>
                    <a:pt x="694943" y="266700"/>
                  </a:lnTo>
                  <a:lnTo>
                    <a:pt x="691896" y="267970"/>
                  </a:lnTo>
                  <a:lnTo>
                    <a:pt x="682751" y="267970"/>
                  </a:lnTo>
                  <a:lnTo>
                    <a:pt x="678179" y="269240"/>
                  </a:lnTo>
                  <a:close/>
                </a:path>
                <a:path w="1251585" h="551814">
                  <a:moveTo>
                    <a:pt x="714755" y="210820"/>
                  </a:moveTo>
                  <a:lnTo>
                    <a:pt x="707135" y="209550"/>
                  </a:lnTo>
                  <a:lnTo>
                    <a:pt x="701039" y="208280"/>
                  </a:lnTo>
                  <a:lnTo>
                    <a:pt x="713803" y="208280"/>
                  </a:lnTo>
                  <a:lnTo>
                    <a:pt x="714755" y="210820"/>
                  </a:lnTo>
                  <a:close/>
                </a:path>
                <a:path w="1251585" h="551814">
                  <a:moveTo>
                    <a:pt x="571666" y="303530"/>
                  </a:moveTo>
                  <a:lnTo>
                    <a:pt x="539353" y="273050"/>
                  </a:lnTo>
                  <a:lnTo>
                    <a:pt x="539114" y="265430"/>
                  </a:lnTo>
                  <a:lnTo>
                    <a:pt x="540591" y="257810"/>
                  </a:lnTo>
                  <a:lnTo>
                    <a:pt x="573024" y="229870"/>
                  </a:lnTo>
                  <a:lnTo>
                    <a:pt x="579120" y="226060"/>
                  </a:lnTo>
                  <a:lnTo>
                    <a:pt x="585216" y="224790"/>
                  </a:lnTo>
                  <a:lnTo>
                    <a:pt x="592835" y="224790"/>
                  </a:lnTo>
                  <a:lnTo>
                    <a:pt x="600455" y="223520"/>
                  </a:lnTo>
                  <a:lnTo>
                    <a:pt x="606551" y="223520"/>
                  </a:lnTo>
                  <a:lnTo>
                    <a:pt x="611124" y="224790"/>
                  </a:lnTo>
                  <a:lnTo>
                    <a:pt x="617847" y="243840"/>
                  </a:lnTo>
                  <a:lnTo>
                    <a:pt x="583691" y="243840"/>
                  </a:lnTo>
                  <a:lnTo>
                    <a:pt x="577596" y="246380"/>
                  </a:lnTo>
                  <a:lnTo>
                    <a:pt x="571500" y="247650"/>
                  </a:lnTo>
                  <a:lnTo>
                    <a:pt x="559308" y="260350"/>
                  </a:lnTo>
                  <a:lnTo>
                    <a:pt x="559308" y="266700"/>
                  </a:lnTo>
                  <a:lnTo>
                    <a:pt x="562355" y="275590"/>
                  </a:lnTo>
                  <a:lnTo>
                    <a:pt x="565404" y="279400"/>
                  </a:lnTo>
                  <a:lnTo>
                    <a:pt x="568451" y="281940"/>
                  </a:lnTo>
                  <a:lnTo>
                    <a:pt x="571500" y="281940"/>
                  </a:lnTo>
                  <a:lnTo>
                    <a:pt x="577596" y="283210"/>
                  </a:lnTo>
                  <a:lnTo>
                    <a:pt x="630631" y="283210"/>
                  </a:lnTo>
                  <a:lnTo>
                    <a:pt x="635508" y="285750"/>
                  </a:lnTo>
                  <a:lnTo>
                    <a:pt x="641604" y="292100"/>
                  </a:lnTo>
                  <a:lnTo>
                    <a:pt x="644097" y="299720"/>
                  </a:lnTo>
                  <a:lnTo>
                    <a:pt x="608075" y="299720"/>
                  </a:lnTo>
                  <a:lnTo>
                    <a:pt x="601979" y="300990"/>
                  </a:lnTo>
                  <a:lnTo>
                    <a:pt x="594359" y="300990"/>
                  </a:lnTo>
                  <a:lnTo>
                    <a:pt x="591312" y="302260"/>
                  </a:lnTo>
                  <a:lnTo>
                    <a:pt x="579120" y="302260"/>
                  </a:lnTo>
                  <a:lnTo>
                    <a:pt x="571666" y="303530"/>
                  </a:lnTo>
                  <a:close/>
                </a:path>
                <a:path w="1251585" h="551814">
                  <a:moveTo>
                    <a:pt x="618743" y="246380"/>
                  </a:moveTo>
                  <a:lnTo>
                    <a:pt x="611124" y="245110"/>
                  </a:lnTo>
                  <a:lnTo>
                    <a:pt x="605027" y="243840"/>
                  </a:lnTo>
                  <a:lnTo>
                    <a:pt x="617847" y="243840"/>
                  </a:lnTo>
                  <a:lnTo>
                    <a:pt x="618743" y="246380"/>
                  </a:lnTo>
                  <a:close/>
                </a:path>
                <a:path w="1251585" h="551814">
                  <a:moveTo>
                    <a:pt x="725424" y="247650"/>
                  </a:moveTo>
                  <a:lnTo>
                    <a:pt x="679704" y="247650"/>
                  </a:lnTo>
                  <a:lnTo>
                    <a:pt x="682751" y="246380"/>
                  </a:lnTo>
                  <a:lnTo>
                    <a:pt x="690371" y="246380"/>
                  </a:lnTo>
                  <a:lnTo>
                    <a:pt x="693420" y="245110"/>
                  </a:lnTo>
                  <a:lnTo>
                    <a:pt x="702563" y="245110"/>
                  </a:lnTo>
                  <a:lnTo>
                    <a:pt x="711708" y="243840"/>
                  </a:lnTo>
                  <a:lnTo>
                    <a:pt x="719327" y="245110"/>
                  </a:lnTo>
                  <a:lnTo>
                    <a:pt x="725424" y="247650"/>
                  </a:lnTo>
                  <a:close/>
                </a:path>
                <a:path w="1251585" h="551814">
                  <a:moveTo>
                    <a:pt x="490537" y="392430"/>
                  </a:moveTo>
                  <a:lnTo>
                    <a:pt x="449579" y="373380"/>
                  </a:lnTo>
                  <a:lnTo>
                    <a:pt x="432196" y="335280"/>
                  </a:lnTo>
                  <a:lnTo>
                    <a:pt x="430591" y="320040"/>
                  </a:lnTo>
                  <a:lnTo>
                    <a:pt x="431149" y="308610"/>
                  </a:lnTo>
                  <a:lnTo>
                    <a:pt x="457057" y="271780"/>
                  </a:lnTo>
                  <a:lnTo>
                    <a:pt x="481583" y="262890"/>
                  </a:lnTo>
                  <a:lnTo>
                    <a:pt x="495300" y="262890"/>
                  </a:lnTo>
                  <a:lnTo>
                    <a:pt x="501396" y="264160"/>
                  </a:lnTo>
                  <a:lnTo>
                    <a:pt x="507491" y="267970"/>
                  </a:lnTo>
                  <a:lnTo>
                    <a:pt x="512063" y="270510"/>
                  </a:lnTo>
                  <a:lnTo>
                    <a:pt x="522731" y="279400"/>
                  </a:lnTo>
                  <a:lnTo>
                    <a:pt x="483108" y="279400"/>
                  </a:lnTo>
                  <a:lnTo>
                    <a:pt x="478535" y="281940"/>
                  </a:lnTo>
                  <a:lnTo>
                    <a:pt x="449579" y="308610"/>
                  </a:lnTo>
                  <a:lnTo>
                    <a:pt x="449579" y="322580"/>
                  </a:lnTo>
                  <a:lnTo>
                    <a:pt x="451104" y="326390"/>
                  </a:lnTo>
                  <a:lnTo>
                    <a:pt x="502853" y="326390"/>
                  </a:lnTo>
                  <a:lnTo>
                    <a:pt x="457200" y="342900"/>
                  </a:lnTo>
                  <a:lnTo>
                    <a:pt x="485679" y="372110"/>
                  </a:lnTo>
                  <a:lnTo>
                    <a:pt x="493394" y="373380"/>
                  </a:lnTo>
                  <a:lnTo>
                    <a:pt x="544067" y="373380"/>
                  </a:lnTo>
                  <a:lnTo>
                    <a:pt x="541020" y="374650"/>
                  </a:lnTo>
                  <a:lnTo>
                    <a:pt x="537971" y="377190"/>
                  </a:lnTo>
                  <a:lnTo>
                    <a:pt x="534924" y="378460"/>
                  </a:lnTo>
                  <a:lnTo>
                    <a:pt x="531875" y="382270"/>
                  </a:lnTo>
                  <a:lnTo>
                    <a:pt x="516635" y="388620"/>
                  </a:lnTo>
                  <a:lnTo>
                    <a:pt x="503229" y="391160"/>
                  </a:lnTo>
                  <a:lnTo>
                    <a:pt x="490537" y="392430"/>
                  </a:lnTo>
                  <a:close/>
                </a:path>
                <a:path w="1251585" h="551814">
                  <a:moveTo>
                    <a:pt x="731520" y="306070"/>
                  </a:moveTo>
                  <a:lnTo>
                    <a:pt x="693420" y="306070"/>
                  </a:lnTo>
                  <a:lnTo>
                    <a:pt x="714755" y="297180"/>
                  </a:lnTo>
                  <a:lnTo>
                    <a:pt x="720851" y="290830"/>
                  </a:lnTo>
                  <a:lnTo>
                    <a:pt x="722375" y="287020"/>
                  </a:lnTo>
                  <a:lnTo>
                    <a:pt x="722375" y="279400"/>
                  </a:lnTo>
                  <a:lnTo>
                    <a:pt x="720851" y="276860"/>
                  </a:lnTo>
                  <a:lnTo>
                    <a:pt x="719327" y="271780"/>
                  </a:lnTo>
                  <a:lnTo>
                    <a:pt x="716279" y="269240"/>
                  </a:lnTo>
                  <a:lnTo>
                    <a:pt x="710183" y="266700"/>
                  </a:lnTo>
                  <a:lnTo>
                    <a:pt x="740663" y="266700"/>
                  </a:lnTo>
                  <a:lnTo>
                    <a:pt x="742188" y="271780"/>
                  </a:lnTo>
                  <a:lnTo>
                    <a:pt x="742188" y="287020"/>
                  </a:lnTo>
                  <a:lnTo>
                    <a:pt x="740663" y="292100"/>
                  </a:lnTo>
                  <a:lnTo>
                    <a:pt x="731520" y="306070"/>
                  </a:lnTo>
                  <a:close/>
                </a:path>
                <a:path w="1251585" h="551814">
                  <a:moveTo>
                    <a:pt x="630631" y="283210"/>
                  </a:moveTo>
                  <a:lnTo>
                    <a:pt x="577596" y="283210"/>
                  </a:lnTo>
                  <a:lnTo>
                    <a:pt x="583691" y="281940"/>
                  </a:lnTo>
                  <a:lnTo>
                    <a:pt x="594359" y="281940"/>
                  </a:lnTo>
                  <a:lnTo>
                    <a:pt x="597408" y="279400"/>
                  </a:lnTo>
                  <a:lnTo>
                    <a:pt x="606551" y="279400"/>
                  </a:lnTo>
                  <a:lnTo>
                    <a:pt x="615696" y="278130"/>
                  </a:lnTo>
                  <a:lnTo>
                    <a:pt x="623316" y="279400"/>
                  </a:lnTo>
                  <a:lnTo>
                    <a:pt x="630631" y="283210"/>
                  </a:lnTo>
                  <a:close/>
                </a:path>
                <a:path w="1251585" h="551814">
                  <a:moveTo>
                    <a:pt x="502853" y="326390"/>
                  </a:moveTo>
                  <a:lnTo>
                    <a:pt x="451104" y="326390"/>
                  </a:lnTo>
                  <a:lnTo>
                    <a:pt x="513587" y="306070"/>
                  </a:lnTo>
                  <a:lnTo>
                    <a:pt x="512063" y="299720"/>
                  </a:lnTo>
                  <a:lnTo>
                    <a:pt x="509016" y="294640"/>
                  </a:lnTo>
                  <a:lnTo>
                    <a:pt x="505967" y="292100"/>
                  </a:lnTo>
                  <a:lnTo>
                    <a:pt x="504443" y="288290"/>
                  </a:lnTo>
                  <a:lnTo>
                    <a:pt x="501396" y="285750"/>
                  </a:lnTo>
                  <a:lnTo>
                    <a:pt x="498347" y="284480"/>
                  </a:lnTo>
                  <a:lnTo>
                    <a:pt x="495300" y="281940"/>
                  </a:lnTo>
                  <a:lnTo>
                    <a:pt x="487679" y="281940"/>
                  </a:lnTo>
                  <a:lnTo>
                    <a:pt x="483108" y="279400"/>
                  </a:lnTo>
                  <a:lnTo>
                    <a:pt x="522731" y="279400"/>
                  </a:lnTo>
                  <a:lnTo>
                    <a:pt x="525922" y="284480"/>
                  </a:lnTo>
                  <a:lnTo>
                    <a:pt x="528827" y="289560"/>
                  </a:lnTo>
                  <a:lnTo>
                    <a:pt x="534924" y="302260"/>
                  </a:lnTo>
                  <a:lnTo>
                    <a:pt x="537971" y="313690"/>
                  </a:lnTo>
                  <a:lnTo>
                    <a:pt x="502853" y="326390"/>
                  </a:lnTo>
                  <a:close/>
                </a:path>
                <a:path w="1251585" h="551814">
                  <a:moveTo>
                    <a:pt x="397763" y="429260"/>
                  </a:moveTo>
                  <a:lnTo>
                    <a:pt x="382524" y="429260"/>
                  </a:lnTo>
                  <a:lnTo>
                    <a:pt x="376427" y="427990"/>
                  </a:lnTo>
                  <a:lnTo>
                    <a:pt x="368808" y="424180"/>
                  </a:lnTo>
                  <a:lnTo>
                    <a:pt x="362712" y="421640"/>
                  </a:lnTo>
                  <a:lnTo>
                    <a:pt x="336804" y="383540"/>
                  </a:lnTo>
                  <a:lnTo>
                    <a:pt x="332231" y="346710"/>
                  </a:lnTo>
                  <a:lnTo>
                    <a:pt x="333755" y="339090"/>
                  </a:lnTo>
                  <a:lnTo>
                    <a:pt x="335279" y="332740"/>
                  </a:lnTo>
                  <a:lnTo>
                    <a:pt x="338327" y="325120"/>
                  </a:lnTo>
                  <a:lnTo>
                    <a:pt x="342900" y="320040"/>
                  </a:lnTo>
                  <a:lnTo>
                    <a:pt x="348996" y="314960"/>
                  </a:lnTo>
                  <a:lnTo>
                    <a:pt x="355091" y="308610"/>
                  </a:lnTo>
                  <a:lnTo>
                    <a:pt x="376427" y="299720"/>
                  </a:lnTo>
                  <a:lnTo>
                    <a:pt x="382524" y="298450"/>
                  </a:lnTo>
                  <a:lnTo>
                    <a:pt x="402335" y="298450"/>
                  </a:lnTo>
                  <a:lnTo>
                    <a:pt x="406908" y="299720"/>
                  </a:lnTo>
                  <a:lnTo>
                    <a:pt x="413900" y="316230"/>
                  </a:lnTo>
                  <a:lnTo>
                    <a:pt x="391667" y="316230"/>
                  </a:lnTo>
                  <a:lnTo>
                    <a:pt x="387096" y="317500"/>
                  </a:lnTo>
                  <a:lnTo>
                    <a:pt x="379475" y="317500"/>
                  </a:lnTo>
                  <a:lnTo>
                    <a:pt x="374904" y="320040"/>
                  </a:lnTo>
                  <a:lnTo>
                    <a:pt x="368379" y="322580"/>
                  </a:lnTo>
                  <a:lnTo>
                    <a:pt x="353186" y="356870"/>
                  </a:lnTo>
                  <a:lnTo>
                    <a:pt x="354663" y="365760"/>
                  </a:lnTo>
                  <a:lnTo>
                    <a:pt x="371641" y="400050"/>
                  </a:lnTo>
                  <a:lnTo>
                    <a:pt x="391858" y="410210"/>
                  </a:lnTo>
                  <a:lnTo>
                    <a:pt x="438404" y="410210"/>
                  </a:lnTo>
                  <a:lnTo>
                    <a:pt x="437387" y="412750"/>
                  </a:lnTo>
                  <a:lnTo>
                    <a:pt x="434339" y="414020"/>
                  </a:lnTo>
                  <a:lnTo>
                    <a:pt x="432816" y="415290"/>
                  </a:lnTo>
                  <a:lnTo>
                    <a:pt x="423671" y="420370"/>
                  </a:lnTo>
                  <a:lnTo>
                    <a:pt x="422147" y="421640"/>
                  </a:lnTo>
                  <a:lnTo>
                    <a:pt x="417575" y="422910"/>
                  </a:lnTo>
                  <a:lnTo>
                    <a:pt x="405383" y="427990"/>
                  </a:lnTo>
                  <a:lnTo>
                    <a:pt x="397763" y="429260"/>
                  </a:lnTo>
                  <a:close/>
                </a:path>
                <a:path w="1251585" h="551814">
                  <a:moveTo>
                    <a:pt x="635508" y="340360"/>
                  </a:moveTo>
                  <a:lnTo>
                    <a:pt x="592835" y="340360"/>
                  </a:lnTo>
                  <a:lnTo>
                    <a:pt x="597408" y="339090"/>
                  </a:lnTo>
                  <a:lnTo>
                    <a:pt x="601979" y="339090"/>
                  </a:lnTo>
                  <a:lnTo>
                    <a:pt x="606551" y="337820"/>
                  </a:lnTo>
                  <a:lnTo>
                    <a:pt x="615696" y="332740"/>
                  </a:lnTo>
                  <a:lnTo>
                    <a:pt x="618743" y="330200"/>
                  </a:lnTo>
                  <a:lnTo>
                    <a:pt x="621791" y="328930"/>
                  </a:lnTo>
                  <a:lnTo>
                    <a:pt x="624839" y="323850"/>
                  </a:lnTo>
                  <a:lnTo>
                    <a:pt x="626363" y="322580"/>
                  </a:lnTo>
                  <a:lnTo>
                    <a:pt x="626363" y="314960"/>
                  </a:lnTo>
                  <a:lnTo>
                    <a:pt x="623316" y="306070"/>
                  </a:lnTo>
                  <a:lnTo>
                    <a:pt x="620267" y="302260"/>
                  </a:lnTo>
                  <a:lnTo>
                    <a:pt x="614171" y="299720"/>
                  </a:lnTo>
                  <a:lnTo>
                    <a:pt x="644097" y="299720"/>
                  </a:lnTo>
                  <a:lnTo>
                    <a:pt x="646175" y="306070"/>
                  </a:lnTo>
                  <a:lnTo>
                    <a:pt x="646175" y="321310"/>
                  </a:lnTo>
                  <a:lnTo>
                    <a:pt x="644651" y="326390"/>
                  </a:lnTo>
                  <a:lnTo>
                    <a:pt x="635508" y="340360"/>
                  </a:lnTo>
                  <a:close/>
                </a:path>
                <a:path w="1251585" h="551814">
                  <a:moveTo>
                    <a:pt x="691896" y="323850"/>
                  </a:moveTo>
                  <a:lnTo>
                    <a:pt x="664463" y="323850"/>
                  </a:lnTo>
                  <a:lnTo>
                    <a:pt x="656843" y="300990"/>
                  </a:lnTo>
                  <a:lnTo>
                    <a:pt x="658367" y="300990"/>
                  </a:lnTo>
                  <a:lnTo>
                    <a:pt x="659892" y="302260"/>
                  </a:lnTo>
                  <a:lnTo>
                    <a:pt x="662939" y="302260"/>
                  </a:lnTo>
                  <a:lnTo>
                    <a:pt x="665988" y="304800"/>
                  </a:lnTo>
                  <a:lnTo>
                    <a:pt x="672083" y="304800"/>
                  </a:lnTo>
                  <a:lnTo>
                    <a:pt x="676655" y="306070"/>
                  </a:lnTo>
                  <a:lnTo>
                    <a:pt x="731520" y="306070"/>
                  </a:lnTo>
                  <a:lnTo>
                    <a:pt x="722375" y="313690"/>
                  </a:lnTo>
                  <a:lnTo>
                    <a:pt x="707135" y="320040"/>
                  </a:lnTo>
                  <a:lnTo>
                    <a:pt x="699516" y="322580"/>
                  </a:lnTo>
                  <a:lnTo>
                    <a:pt x="691896" y="323850"/>
                  </a:lnTo>
                  <a:close/>
                </a:path>
                <a:path w="1251585" h="551814">
                  <a:moveTo>
                    <a:pt x="416051" y="321310"/>
                  </a:moveTo>
                  <a:lnTo>
                    <a:pt x="413004" y="321310"/>
                  </a:lnTo>
                  <a:lnTo>
                    <a:pt x="409955" y="320040"/>
                  </a:lnTo>
                  <a:lnTo>
                    <a:pt x="405383" y="320040"/>
                  </a:lnTo>
                  <a:lnTo>
                    <a:pt x="402335" y="317500"/>
                  </a:lnTo>
                  <a:lnTo>
                    <a:pt x="394716" y="317500"/>
                  </a:lnTo>
                  <a:lnTo>
                    <a:pt x="391667" y="316230"/>
                  </a:lnTo>
                  <a:lnTo>
                    <a:pt x="413900" y="316230"/>
                  </a:lnTo>
                  <a:lnTo>
                    <a:pt x="416051" y="321310"/>
                  </a:lnTo>
                  <a:close/>
                </a:path>
                <a:path w="1251585" h="551814">
                  <a:moveTo>
                    <a:pt x="595883" y="359410"/>
                  </a:moveTo>
                  <a:lnTo>
                    <a:pt x="568451" y="359410"/>
                  </a:lnTo>
                  <a:lnTo>
                    <a:pt x="560831" y="336550"/>
                  </a:lnTo>
                  <a:lnTo>
                    <a:pt x="563879" y="336550"/>
                  </a:lnTo>
                  <a:lnTo>
                    <a:pt x="566927" y="337820"/>
                  </a:lnTo>
                  <a:lnTo>
                    <a:pt x="569975" y="337820"/>
                  </a:lnTo>
                  <a:lnTo>
                    <a:pt x="571500" y="339090"/>
                  </a:lnTo>
                  <a:lnTo>
                    <a:pt x="580643" y="339090"/>
                  </a:lnTo>
                  <a:lnTo>
                    <a:pt x="583691" y="340360"/>
                  </a:lnTo>
                  <a:lnTo>
                    <a:pt x="635508" y="340360"/>
                  </a:lnTo>
                  <a:lnTo>
                    <a:pt x="630935" y="344170"/>
                  </a:lnTo>
                  <a:lnTo>
                    <a:pt x="618743" y="351790"/>
                  </a:lnTo>
                  <a:lnTo>
                    <a:pt x="611124" y="354330"/>
                  </a:lnTo>
                  <a:lnTo>
                    <a:pt x="603504" y="358140"/>
                  </a:lnTo>
                  <a:lnTo>
                    <a:pt x="595883" y="359410"/>
                  </a:lnTo>
                  <a:close/>
                </a:path>
                <a:path w="1251585" h="551814">
                  <a:moveTo>
                    <a:pt x="544067" y="373380"/>
                  </a:moveTo>
                  <a:lnTo>
                    <a:pt x="501681" y="373380"/>
                  </a:lnTo>
                  <a:lnTo>
                    <a:pt x="515112" y="369570"/>
                  </a:lnTo>
                  <a:lnTo>
                    <a:pt x="519683" y="367030"/>
                  </a:lnTo>
                  <a:lnTo>
                    <a:pt x="522731" y="364490"/>
                  </a:lnTo>
                  <a:lnTo>
                    <a:pt x="527304" y="361950"/>
                  </a:lnTo>
                  <a:lnTo>
                    <a:pt x="530351" y="359410"/>
                  </a:lnTo>
                  <a:lnTo>
                    <a:pt x="533400" y="358140"/>
                  </a:lnTo>
                  <a:lnTo>
                    <a:pt x="536447" y="354330"/>
                  </a:lnTo>
                  <a:lnTo>
                    <a:pt x="537971" y="351790"/>
                  </a:lnTo>
                  <a:lnTo>
                    <a:pt x="542543" y="346710"/>
                  </a:lnTo>
                  <a:lnTo>
                    <a:pt x="544067" y="344170"/>
                  </a:lnTo>
                  <a:lnTo>
                    <a:pt x="545591" y="342900"/>
                  </a:lnTo>
                  <a:lnTo>
                    <a:pt x="553212" y="363220"/>
                  </a:lnTo>
                  <a:lnTo>
                    <a:pt x="544067" y="373380"/>
                  </a:lnTo>
                  <a:close/>
                </a:path>
                <a:path w="1251585" h="551814">
                  <a:moveTo>
                    <a:pt x="438404" y="410210"/>
                  </a:moveTo>
                  <a:lnTo>
                    <a:pt x="399168" y="410210"/>
                  </a:lnTo>
                  <a:lnTo>
                    <a:pt x="406908" y="407670"/>
                  </a:lnTo>
                  <a:lnTo>
                    <a:pt x="414527" y="406400"/>
                  </a:lnTo>
                  <a:lnTo>
                    <a:pt x="423671" y="397510"/>
                  </a:lnTo>
                  <a:lnTo>
                    <a:pt x="429767" y="392430"/>
                  </a:lnTo>
                  <a:lnTo>
                    <a:pt x="432816" y="388620"/>
                  </a:lnTo>
                  <a:lnTo>
                    <a:pt x="435863" y="382270"/>
                  </a:lnTo>
                  <a:lnTo>
                    <a:pt x="437387" y="382270"/>
                  </a:lnTo>
                  <a:lnTo>
                    <a:pt x="445008" y="402590"/>
                  </a:lnTo>
                  <a:lnTo>
                    <a:pt x="438912" y="408940"/>
                  </a:lnTo>
                  <a:lnTo>
                    <a:pt x="438404" y="410210"/>
                  </a:lnTo>
                  <a:close/>
                </a:path>
                <a:path w="1251585" h="551814">
                  <a:moveTo>
                    <a:pt x="766571" y="333756"/>
                  </a:moveTo>
                  <a:lnTo>
                    <a:pt x="755904" y="114300"/>
                  </a:lnTo>
                  <a:lnTo>
                    <a:pt x="774192" y="108204"/>
                  </a:lnTo>
                  <a:lnTo>
                    <a:pt x="783335" y="327659"/>
                  </a:lnTo>
                  <a:lnTo>
                    <a:pt x="766571" y="333756"/>
                  </a:lnTo>
                  <a:close/>
                </a:path>
                <a:path w="1251585" h="551814">
                  <a:moveTo>
                    <a:pt x="1114043" y="170688"/>
                  </a:moveTo>
                  <a:lnTo>
                    <a:pt x="1054608" y="7620"/>
                  </a:lnTo>
                  <a:lnTo>
                    <a:pt x="1074420" y="0"/>
                  </a:lnTo>
                  <a:lnTo>
                    <a:pt x="1133855" y="163067"/>
                  </a:lnTo>
                  <a:lnTo>
                    <a:pt x="1114043" y="170688"/>
                  </a:lnTo>
                  <a:close/>
                </a:path>
                <a:path w="1251585" h="551814">
                  <a:moveTo>
                    <a:pt x="1187767" y="142875"/>
                  </a:moveTo>
                  <a:lnTo>
                    <a:pt x="1146238" y="122491"/>
                  </a:lnTo>
                  <a:lnTo>
                    <a:pt x="1129545" y="84105"/>
                  </a:lnTo>
                  <a:lnTo>
                    <a:pt x="1127950" y="71247"/>
                  </a:lnTo>
                  <a:lnTo>
                    <a:pt x="1128926" y="58959"/>
                  </a:lnTo>
                  <a:lnTo>
                    <a:pt x="1153548" y="20669"/>
                  </a:lnTo>
                  <a:lnTo>
                    <a:pt x="1179575" y="12191"/>
                  </a:lnTo>
                  <a:lnTo>
                    <a:pt x="1191767" y="12191"/>
                  </a:lnTo>
                  <a:lnTo>
                    <a:pt x="1197863" y="13716"/>
                  </a:lnTo>
                  <a:lnTo>
                    <a:pt x="1210055" y="19812"/>
                  </a:lnTo>
                  <a:lnTo>
                    <a:pt x="1219200" y="28956"/>
                  </a:lnTo>
                  <a:lnTo>
                    <a:pt x="1220268" y="30480"/>
                  </a:lnTo>
                  <a:lnTo>
                    <a:pt x="1175004" y="30480"/>
                  </a:lnTo>
                  <a:lnTo>
                    <a:pt x="1168908" y="32004"/>
                  </a:lnTo>
                  <a:lnTo>
                    <a:pt x="1164335" y="35051"/>
                  </a:lnTo>
                  <a:lnTo>
                    <a:pt x="1159763" y="36575"/>
                  </a:lnTo>
                  <a:lnTo>
                    <a:pt x="1153667" y="42672"/>
                  </a:lnTo>
                  <a:lnTo>
                    <a:pt x="1152143" y="45720"/>
                  </a:lnTo>
                  <a:lnTo>
                    <a:pt x="1149096" y="50291"/>
                  </a:lnTo>
                  <a:lnTo>
                    <a:pt x="1146047" y="59435"/>
                  </a:lnTo>
                  <a:lnTo>
                    <a:pt x="1146047" y="67056"/>
                  </a:lnTo>
                  <a:lnTo>
                    <a:pt x="1147445" y="71247"/>
                  </a:lnTo>
                  <a:lnTo>
                    <a:pt x="1147571" y="77724"/>
                  </a:lnTo>
                  <a:lnTo>
                    <a:pt x="1194053" y="77724"/>
                  </a:lnTo>
                  <a:lnTo>
                    <a:pt x="1153667" y="92964"/>
                  </a:lnTo>
                  <a:lnTo>
                    <a:pt x="1157644" y="102393"/>
                  </a:lnTo>
                  <a:lnTo>
                    <a:pt x="1189863" y="123825"/>
                  </a:lnTo>
                  <a:lnTo>
                    <a:pt x="1238631" y="123825"/>
                  </a:lnTo>
                  <a:lnTo>
                    <a:pt x="1237488" y="124967"/>
                  </a:lnTo>
                  <a:lnTo>
                    <a:pt x="1231392" y="128016"/>
                  </a:lnTo>
                  <a:lnTo>
                    <a:pt x="1228343" y="131064"/>
                  </a:lnTo>
                  <a:lnTo>
                    <a:pt x="1219200" y="135635"/>
                  </a:lnTo>
                  <a:lnTo>
                    <a:pt x="1214627" y="137159"/>
                  </a:lnTo>
                  <a:lnTo>
                    <a:pt x="1200554" y="141446"/>
                  </a:lnTo>
                  <a:lnTo>
                    <a:pt x="1187767" y="142875"/>
                  </a:lnTo>
                  <a:close/>
                </a:path>
                <a:path w="1251585" h="551814">
                  <a:moveTo>
                    <a:pt x="1194053" y="77724"/>
                  </a:moveTo>
                  <a:lnTo>
                    <a:pt x="1147571" y="77724"/>
                  </a:lnTo>
                  <a:lnTo>
                    <a:pt x="1210055" y="54864"/>
                  </a:lnTo>
                  <a:lnTo>
                    <a:pt x="1208531" y="48767"/>
                  </a:lnTo>
                  <a:lnTo>
                    <a:pt x="1205484" y="45720"/>
                  </a:lnTo>
                  <a:lnTo>
                    <a:pt x="1203959" y="41148"/>
                  </a:lnTo>
                  <a:lnTo>
                    <a:pt x="1197863" y="35051"/>
                  </a:lnTo>
                  <a:lnTo>
                    <a:pt x="1188720" y="30480"/>
                  </a:lnTo>
                  <a:lnTo>
                    <a:pt x="1220268" y="30480"/>
                  </a:lnTo>
                  <a:lnTo>
                    <a:pt x="1234439" y="62483"/>
                  </a:lnTo>
                  <a:lnTo>
                    <a:pt x="1194053" y="77724"/>
                  </a:lnTo>
                  <a:close/>
                </a:path>
                <a:path w="1251585" h="551814">
                  <a:moveTo>
                    <a:pt x="897905" y="161543"/>
                  </a:moveTo>
                  <a:lnTo>
                    <a:pt x="841247" y="161543"/>
                  </a:lnTo>
                  <a:lnTo>
                    <a:pt x="912875" y="135635"/>
                  </a:lnTo>
                  <a:lnTo>
                    <a:pt x="890016" y="74675"/>
                  </a:lnTo>
                  <a:lnTo>
                    <a:pt x="911351" y="67056"/>
                  </a:lnTo>
                  <a:lnTo>
                    <a:pt x="942556" y="153924"/>
                  </a:lnTo>
                  <a:lnTo>
                    <a:pt x="918971" y="153924"/>
                  </a:lnTo>
                  <a:lnTo>
                    <a:pt x="897905" y="161543"/>
                  </a:lnTo>
                  <a:close/>
                </a:path>
                <a:path w="1251585" h="551814">
                  <a:moveTo>
                    <a:pt x="1019174" y="203263"/>
                  </a:moveTo>
                  <a:lnTo>
                    <a:pt x="980694" y="181356"/>
                  </a:lnTo>
                  <a:lnTo>
                    <a:pt x="963429" y="142684"/>
                  </a:lnTo>
                  <a:lnTo>
                    <a:pt x="961958" y="128016"/>
                  </a:lnTo>
                  <a:lnTo>
                    <a:pt x="962810" y="117538"/>
                  </a:lnTo>
                  <a:lnTo>
                    <a:pt x="987432" y="81391"/>
                  </a:lnTo>
                  <a:lnTo>
                    <a:pt x="1020889" y="72580"/>
                  </a:lnTo>
                  <a:lnTo>
                    <a:pt x="1031867" y="74699"/>
                  </a:lnTo>
                  <a:lnTo>
                    <a:pt x="1042416" y="79248"/>
                  </a:lnTo>
                  <a:lnTo>
                    <a:pt x="1051250" y="85224"/>
                  </a:lnTo>
                  <a:lnTo>
                    <a:pt x="1056700" y="91059"/>
                  </a:lnTo>
                  <a:lnTo>
                    <a:pt x="1019174" y="91059"/>
                  </a:lnTo>
                  <a:lnTo>
                    <a:pt x="1012031" y="91297"/>
                  </a:lnTo>
                  <a:lnTo>
                    <a:pt x="983051" y="120205"/>
                  </a:lnTo>
                  <a:lnTo>
                    <a:pt x="983170" y="128778"/>
                  </a:lnTo>
                  <a:lnTo>
                    <a:pt x="997076" y="168020"/>
                  </a:lnTo>
                  <a:lnTo>
                    <a:pt x="1021461" y="184784"/>
                  </a:lnTo>
                  <a:lnTo>
                    <a:pt x="1065807" y="184784"/>
                  </a:lnTo>
                  <a:lnTo>
                    <a:pt x="1062989" y="188023"/>
                  </a:lnTo>
                  <a:lnTo>
                    <a:pt x="1053846" y="194476"/>
                  </a:lnTo>
                  <a:lnTo>
                    <a:pt x="1042416" y="199643"/>
                  </a:lnTo>
                  <a:lnTo>
                    <a:pt x="1030366" y="202811"/>
                  </a:lnTo>
                  <a:lnTo>
                    <a:pt x="1019174" y="203263"/>
                  </a:lnTo>
                  <a:close/>
                </a:path>
                <a:path w="1251585" h="551814">
                  <a:moveTo>
                    <a:pt x="1065807" y="184784"/>
                  </a:moveTo>
                  <a:lnTo>
                    <a:pt x="1021461" y="184784"/>
                  </a:lnTo>
                  <a:lnTo>
                    <a:pt x="1028604" y="184546"/>
                  </a:lnTo>
                  <a:lnTo>
                    <a:pt x="1036320" y="182880"/>
                  </a:lnTo>
                  <a:lnTo>
                    <a:pt x="1057560" y="155638"/>
                  </a:lnTo>
                  <a:lnTo>
                    <a:pt x="1057274" y="147066"/>
                  </a:lnTo>
                  <a:lnTo>
                    <a:pt x="1042796" y="107251"/>
                  </a:lnTo>
                  <a:lnTo>
                    <a:pt x="1019174" y="91059"/>
                  </a:lnTo>
                  <a:lnTo>
                    <a:pt x="1056700" y="91059"/>
                  </a:lnTo>
                  <a:lnTo>
                    <a:pt x="1076563" y="133183"/>
                  </a:lnTo>
                  <a:lnTo>
                    <a:pt x="1078230" y="146494"/>
                  </a:lnTo>
                  <a:lnTo>
                    <a:pt x="1077610" y="158948"/>
                  </a:lnTo>
                  <a:lnTo>
                    <a:pt x="1074420" y="170688"/>
                  </a:lnTo>
                  <a:lnTo>
                    <a:pt x="1069848" y="180141"/>
                  </a:lnTo>
                  <a:lnTo>
                    <a:pt x="1065807" y="184784"/>
                  </a:lnTo>
                  <a:close/>
                </a:path>
                <a:path w="1251585" h="551814">
                  <a:moveTo>
                    <a:pt x="1238631" y="123825"/>
                  </a:moveTo>
                  <a:lnTo>
                    <a:pt x="1189863" y="123825"/>
                  </a:lnTo>
                  <a:lnTo>
                    <a:pt x="1198149" y="122967"/>
                  </a:lnTo>
                  <a:lnTo>
                    <a:pt x="1207008" y="120396"/>
                  </a:lnTo>
                  <a:lnTo>
                    <a:pt x="1216151" y="117348"/>
                  </a:lnTo>
                  <a:lnTo>
                    <a:pt x="1219200" y="114300"/>
                  </a:lnTo>
                  <a:lnTo>
                    <a:pt x="1223819" y="111228"/>
                  </a:lnTo>
                  <a:lnTo>
                    <a:pt x="1226820" y="109727"/>
                  </a:lnTo>
                  <a:lnTo>
                    <a:pt x="1237488" y="99059"/>
                  </a:lnTo>
                  <a:lnTo>
                    <a:pt x="1239012" y="96012"/>
                  </a:lnTo>
                  <a:lnTo>
                    <a:pt x="1240535" y="94488"/>
                  </a:lnTo>
                  <a:lnTo>
                    <a:pt x="1242059" y="91440"/>
                  </a:lnTo>
                  <a:lnTo>
                    <a:pt x="1243584" y="91440"/>
                  </a:lnTo>
                  <a:lnTo>
                    <a:pt x="1251204" y="112775"/>
                  </a:lnTo>
                  <a:lnTo>
                    <a:pt x="1248155" y="114300"/>
                  </a:lnTo>
                  <a:lnTo>
                    <a:pt x="1246631" y="117348"/>
                  </a:lnTo>
                  <a:lnTo>
                    <a:pt x="1243584" y="120396"/>
                  </a:lnTo>
                  <a:lnTo>
                    <a:pt x="1240535" y="121920"/>
                  </a:lnTo>
                  <a:lnTo>
                    <a:pt x="1238631" y="123825"/>
                  </a:lnTo>
                  <a:close/>
                </a:path>
                <a:path w="1251585" h="551814">
                  <a:moveTo>
                    <a:pt x="853439" y="263651"/>
                  </a:moveTo>
                  <a:lnTo>
                    <a:pt x="797051" y="108204"/>
                  </a:lnTo>
                  <a:lnTo>
                    <a:pt x="818388" y="100583"/>
                  </a:lnTo>
                  <a:lnTo>
                    <a:pt x="841247" y="161543"/>
                  </a:lnTo>
                  <a:lnTo>
                    <a:pt x="897905" y="161543"/>
                  </a:lnTo>
                  <a:lnTo>
                    <a:pt x="847343" y="179832"/>
                  </a:lnTo>
                  <a:lnTo>
                    <a:pt x="874775" y="256032"/>
                  </a:lnTo>
                  <a:lnTo>
                    <a:pt x="853439" y="263651"/>
                  </a:lnTo>
                  <a:close/>
                </a:path>
                <a:path w="1251585" h="551814">
                  <a:moveTo>
                    <a:pt x="946404" y="230124"/>
                  </a:moveTo>
                  <a:lnTo>
                    <a:pt x="918971" y="153924"/>
                  </a:lnTo>
                  <a:lnTo>
                    <a:pt x="942556" y="153924"/>
                  </a:lnTo>
                  <a:lnTo>
                    <a:pt x="967739" y="224027"/>
                  </a:lnTo>
                  <a:lnTo>
                    <a:pt x="946404" y="230124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45679" y="3310127"/>
              <a:ext cx="1292225" cy="554990"/>
            </a:xfrm>
            <a:custGeom>
              <a:avLst/>
              <a:gdLst/>
              <a:ahLst/>
              <a:cxnLst/>
              <a:rect l="l" t="t" r="r" b="b"/>
              <a:pathLst>
                <a:path w="1292225" h="554989">
                  <a:moveTo>
                    <a:pt x="383476" y="327405"/>
                  </a:moveTo>
                  <a:lnTo>
                    <a:pt x="377380" y="310895"/>
                  </a:lnTo>
                  <a:lnTo>
                    <a:pt x="391096" y="305815"/>
                  </a:lnTo>
                  <a:lnTo>
                    <a:pt x="378904" y="272795"/>
                  </a:lnTo>
                  <a:lnTo>
                    <a:pt x="398716" y="265175"/>
                  </a:lnTo>
                  <a:lnTo>
                    <a:pt x="410908" y="298195"/>
                  </a:lnTo>
                  <a:lnTo>
                    <a:pt x="452564" y="298195"/>
                  </a:lnTo>
                  <a:lnTo>
                    <a:pt x="453580" y="300735"/>
                  </a:lnTo>
                  <a:lnTo>
                    <a:pt x="417004" y="314705"/>
                  </a:lnTo>
                  <a:lnTo>
                    <a:pt x="419768" y="322325"/>
                  </a:lnTo>
                  <a:lnTo>
                    <a:pt x="397192" y="322325"/>
                  </a:lnTo>
                  <a:lnTo>
                    <a:pt x="383476" y="327405"/>
                  </a:lnTo>
                  <a:close/>
                </a:path>
                <a:path w="1292225" h="554989">
                  <a:moveTo>
                    <a:pt x="452564" y="298195"/>
                  </a:moveTo>
                  <a:lnTo>
                    <a:pt x="410908" y="298195"/>
                  </a:lnTo>
                  <a:lnTo>
                    <a:pt x="447484" y="285495"/>
                  </a:lnTo>
                  <a:lnTo>
                    <a:pt x="452564" y="298195"/>
                  </a:lnTo>
                  <a:close/>
                </a:path>
                <a:path w="1292225" h="554989">
                  <a:moveTo>
                    <a:pt x="357873" y="343915"/>
                  </a:moveTo>
                  <a:lnTo>
                    <a:pt x="337756" y="343915"/>
                  </a:lnTo>
                  <a:lnTo>
                    <a:pt x="343852" y="335025"/>
                  </a:lnTo>
                  <a:lnTo>
                    <a:pt x="348424" y="328675"/>
                  </a:lnTo>
                  <a:lnTo>
                    <a:pt x="352996" y="323595"/>
                  </a:lnTo>
                  <a:lnTo>
                    <a:pt x="356044" y="319785"/>
                  </a:lnTo>
                  <a:lnTo>
                    <a:pt x="362140" y="315975"/>
                  </a:lnTo>
                  <a:lnTo>
                    <a:pt x="366712" y="314705"/>
                  </a:lnTo>
                  <a:lnTo>
                    <a:pt x="368236" y="313435"/>
                  </a:lnTo>
                  <a:lnTo>
                    <a:pt x="371284" y="313435"/>
                  </a:lnTo>
                  <a:lnTo>
                    <a:pt x="372808" y="312165"/>
                  </a:lnTo>
                  <a:lnTo>
                    <a:pt x="374332" y="312165"/>
                  </a:lnTo>
                  <a:lnTo>
                    <a:pt x="381952" y="333755"/>
                  </a:lnTo>
                  <a:lnTo>
                    <a:pt x="375856" y="333755"/>
                  </a:lnTo>
                  <a:lnTo>
                    <a:pt x="374332" y="335025"/>
                  </a:lnTo>
                  <a:lnTo>
                    <a:pt x="372808" y="335025"/>
                  </a:lnTo>
                  <a:lnTo>
                    <a:pt x="369760" y="336295"/>
                  </a:lnTo>
                  <a:lnTo>
                    <a:pt x="365188" y="337565"/>
                  </a:lnTo>
                  <a:lnTo>
                    <a:pt x="360616" y="341375"/>
                  </a:lnTo>
                  <a:lnTo>
                    <a:pt x="357873" y="343915"/>
                  </a:lnTo>
                  <a:close/>
                </a:path>
                <a:path w="1292225" h="554989">
                  <a:moveTo>
                    <a:pt x="453199" y="416305"/>
                  </a:moveTo>
                  <a:lnTo>
                    <a:pt x="420052" y="387095"/>
                  </a:lnTo>
                  <a:lnTo>
                    <a:pt x="397192" y="322325"/>
                  </a:lnTo>
                  <a:lnTo>
                    <a:pt x="419768" y="322325"/>
                  </a:lnTo>
                  <a:lnTo>
                    <a:pt x="436816" y="369315"/>
                  </a:lnTo>
                  <a:lnTo>
                    <a:pt x="438340" y="375665"/>
                  </a:lnTo>
                  <a:lnTo>
                    <a:pt x="439864" y="380745"/>
                  </a:lnTo>
                  <a:lnTo>
                    <a:pt x="442912" y="387095"/>
                  </a:lnTo>
                  <a:lnTo>
                    <a:pt x="445960" y="389635"/>
                  </a:lnTo>
                  <a:lnTo>
                    <a:pt x="449008" y="394715"/>
                  </a:lnTo>
                  <a:lnTo>
                    <a:pt x="452056" y="395985"/>
                  </a:lnTo>
                  <a:lnTo>
                    <a:pt x="486600" y="395985"/>
                  </a:lnTo>
                  <a:lnTo>
                    <a:pt x="488632" y="402335"/>
                  </a:lnTo>
                  <a:lnTo>
                    <a:pt x="485584" y="403605"/>
                  </a:lnTo>
                  <a:lnTo>
                    <a:pt x="482536" y="406145"/>
                  </a:lnTo>
                  <a:lnTo>
                    <a:pt x="477964" y="407415"/>
                  </a:lnTo>
                  <a:lnTo>
                    <a:pt x="468820" y="412495"/>
                  </a:lnTo>
                  <a:lnTo>
                    <a:pt x="460867" y="415035"/>
                  </a:lnTo>
                  <a:lnTo>
                    <a:pt x="453199" y="416305"/>
                  </a:lnTo>
                  <a:close/>
                </a:path>
                <a:path w="1292225" h="554989">
                  <a:moveTo>
                    <a:pt x="354520" y="450595"/>
                  </a:moveTo>
                  <a:lnTo>
                    <a:pt x="311848" y="333755"/>
                  </a:lnTo>
                  <a:lnTo>
                    <a:pt x="331660" y="327405"/>
                  </a:lnTo>
                  <a:lnTo>
                    <a:pt x="337756" y="343915"/>
                  </a:lnTo>
                  <a:lnTo>
                    <a:pt x="357873" y="343915"/>
                  </a:lnTo>
                  <a:lnTo>
                    <a:pt x="346900" y="354075"/>
                  </a:lnTo>
                  <a:lnTo>
                    <a:pt x="343852" y="360425"/>
                  </a:lnTo>
                  <a:lnTo>
                    <a:pt x="374332" y="444245"/>
                  </a:lnTo>
                  <a:lnTo>
                    <a:pt x="354520" y="450595"/>
                  </a:lnTo>
                  <a:close/>
                </a:path>
                <a:path w="1292225" h="554989">
                  <a:moveTo>
                    <a:pt x="208216" y="397255"/>
                  </a:moveTo>
                  <a:lnTo>
                    <a:pt x="200596" y="375665"/>
                  </a:lnTo>
                  <a:lnTo>
                    <a:pt x="205168" y="374395"/>
                  </a:lnTo>
                  <a:lnTo>
                    <a:pt x="209740" y="371855"/>
                  </a:lnTo>
                  <a:lnTo>
                    <a:pt x="228028" y="360425"/>
                  </a:lnTo>
                  <a:lnTo>
                    <a:pt x="235648" y="359155"/>
                  </a:lnTo>
                  <a:lnTo>
                    <a:pt x="250888" y="352805"/>
                  </a:lnTo>
                  <a:lnTo>
                    <a:pt x="256984" y="352805"/>
                  </a:lnTo>
                  <a:lnTo>
                    <a:pt x="261556" y="351535"/>
                  </a:lnTo>
                  <a:lnTo>
                    <a:pt x="273748" y="354075"/>
                  </a:lnTo>
                  <a:lnTo>
                    <a:pt x="278320" y="356615"/>
                  </a:lnTo>
                  <a:lnTo>
                    <a:pt x="284416" y="359155"/>
                  </a:lnTo>
                  <a:lnTo>
                    <a:pt x="287464" y="364235"/>
                  </a:lnTo>
                  <a:lnTo>
                    <a:pt x="292036" y="368045"/>
                  </a:lnTo>
                  <a:lnTo>
                    <a:pt x="293865" y="371855"/>
                  </a:lnTo>
                  <a:lnTo>
                    <a:pt x="256984" y="371855"/>
                  </a:lnTo>
                  <a:lnTo>
                    <a:pt x="252412" y="373125"/>
                  </a:lnTo>
                  <a:lnTo>
                    <a:pt x="249364" y="373125"/>
                  </a:lnTo>
                  <a:lnTo>
                    <a:pt x="244792" y="374395"/>
                  </a:lnTo>
                  <a:lnTo>
                    <a:pt x="241744" y="375665"/>
                  </a:lnTo>
                  <a:lnTo>
                    <a:pt x="237172" y="376935"/>
                  </a:lnTo>
                  <a:lnTo>
                    <a:pt x="231076" y="380745"/>
                  </a:lnTo>
                  <a:lnTo>
                    <a:pt x="226504" y="383285"/>
                  </a:lnTo>
                  <a:lnTo>
                    <a:pt x="214312" y="390905"/>
                  </a:lnTo>
                  <a:lnTo>
                    <a:pt x="208216" y="397255"/>
                  </a:lnTo>
                  <a:close/>
                </a:path>
                <a:path w="1292225" h="554989">
                  <a:moveTo>
                    <a:pt x="121348" y="421385"/>
                  </a:moveTo>
                  <a:lnTo>
                    <a:pt x="115252" y="404875"/>
                  </a:lnTo>
                  <a:lnTo>
                    <a:pt x="128968" y="399795"/>
                  </a:lnTo>
                  <a:lnTo>
                    <a:pt x="116776" y="366775"/>
                  </a:lnTo>
                  <a:lnTo>
                    <a:pt x="136588" y="359155"/>
                  </a:lnTo>
                  <a:lnTo>
                    <a:pt x="148780" y="392175"/>
                  </a:lnTo>
                  <a:lnTo>
                    <a:pt x="188785" y="392175"/>
                  </a:lnTo>
                  <a:lnTo>
                    <a:pt x="189928" y="395985"/>
                  </a:lnTo>
                  <a:lnTo>
                    <a:pt x="154876" y="409955"/>
                  </a:lnTo>
                  <a:lnTo>
                    <a:pt x="157640" y="417575"/>
                  </a:lnTo>
                  <a:lnTo>
                    <a:pt x="135064" y="417575"/>
                  </a:lnTo>
                  <a:lnTo>
                    <a:pt x="121348" y="421385"/>
                  </a:lnTo>
                  <a:close/>
                </a:path>
                <a:path w="1292225" h="554989">
                  <a:moveTo>
                    <a:pt x="264604" y="487425"/>
                  </a:moveTo>
                  <a:lnTo>
                    <a:pt x="250888" y="487425"/>
                  </a:lnTo>
                  <a:lnTo>
                    <a:pt x="244792" y="486155"/>
                  </a:lnTo>
                  <a:lnTo>
                    <a:pt x="240220" y="483615"/>
                  </a:lnTo>
                  <a:lnTo>
                    <a:pt x="237172" y="482345"/>
                  </a:lnTo>
                  <a:lnTo>
                    <a:pt x="232600" y="479805"/>
                  </a:lnTo>
                  <a:lnTo>
                    <a:pt x="229552" y="474725"/>
                  </a:lnTo>
                  <a:lnTo>
                    <a:pt x="224980" y="470915"/>
                  </a:lnTo>
                  <a:lnTo>
                    <a:pt x="223456" y="465835"/>
                  </a:lnTo>
                  <a:lnTo>
                    <a:pt x="220408" y="460755"/>
                  </a:lnTo>
                  <a:lnTo>
                    <a:pt x="217360" y="451865"/>
                  </a:lnTo>
                  <a:lnTo>
                    <a:pt x="217360" y="444245"/>
                  </a:lnTo>
                  <a:lnTo>
                    <a:pt x="218884" y="437895"/>
                  </a:lnTo>
                  <a:lnTo>
                    <a:pt x="220408" y="430275"/>
                  </a:lnTo>
                  <a:lnTo>
                    <a:pt x="223456" y="425195"/>
                  </a:lnTo>
                  <a:lnTo>
                    <a:pt x="229552" y="418845"/>
                  </a:lnTo>
                  <a:lnTo>
                    <a:pt x="235648" y="413765"/>
                  </a:lnTo>
                  <a:lnTo>
                    <a:pt x="241744" y="407415"/>
                  </a:lnTo>
                  <a:lnTo>
                    <a:pt x="250888" y="404875"/>
                  </a:lnTo>
                  <a:lnTo>
                    <a:pt x="278320" y="390905"/>
                  </a:lnTo>
                  <a:lnTo>
                    <a:pt x="278320" y="388365"/>
                  </a:lnTo>
                  <a:lnTo>
                    <a:pt x="273748" y="379475"/>
                  </a:lnTo>
                  <a:lnTo>
                    <a:pt x="269176" y="374395"/>
                  </a:lnTo>
                  <a:lnTo>
                    <a:pt x="266128" y="373125"/>
                  </a:lnTo>
                  <a:lnTo>
                    <a:pt x="263080" y="373125"/>
                  </a:lnTo>
                  <a:lnTo>
                    <a:pt x="260032" y="371855"/>
                  </a:lnTo>
                  <a:lnTo>
                    <a:pt x="293865" y="371855"/>
                  </a:lnTo>
                  <a:lnTo>
                    <a:pt x="298132" y="380745"/>
                  </a:lnTo>
                  <a:lnTo>
                    <a:pt x="307324" y="406145"/>
                  </a:lnTo>
                  <a:lnTo>
                    <a:pt x="284416" y="406145"/>
                  </a:lnTo>
                  <a:lnTo>
                    <a:pt x="279844" y="409955"/>
                  </a:lnTo>
                  <a:lnTo>
                    <a:pt x="273748" y="411225"/>
                  </a:lnTo>
                  <a:lnTo>
                    <a:pt x="267652" y="415035"/>
                  </a:lnTo>
                  <a:lnTo>
                    <a:pt x="260032" y="418845"/>
                  </a:lnTo>
                  <a:lnTo>
                    <a:pt x="246316" y="427735"/>
                  </a:lnTo>
                  <a:lnTo>
                    <a:pt x="240220" y="436625"/>
                  </a:lnTo>
                  <a:lnTo>
                    <a:pt x="238696" y="441705"/>
                  </a:lnTo>
                  <a:lnTo>
                    <a:pt x="238696" y="445515"/>
                  </a:lnTo>
                  <a:lnTo>
                    <a:pt x="256984" y="467105"/>
                  </a:lnTo>
                  <a:lnTo>
                    <a:pt x="294322" y="467105"/>
                  </a:lnTo>
                  <a:lnTo>
                    <a:pt x="293560" y="468375"/>
                  </a:lnTo>
                  <a:lnTo>
                    <a:pt x="282892" y="479805"/>
                  </a:lnTo>
                  <a:lnTo>
                    <a:pt x="279844" y="481075"/>
                  </a:lnTo>
                  <a:lnTo>
                    <a:pt x="275272" y="482345"/>
                  </a:lnTo>
                  <a:lnTo>
                    <a:pt x="269176" y="486155"/>
                  </a:lnTo>
                  <a:lnTo>
                    <a:pt x="264604" y="487425"/>
                  </a:lnTo>
                  <a:close/>
                </a:path>
                <a:path w="1292225" h="554989">
                  <a:moveTo>
                    <a:pt x="54292" y="478535"/>
                  </a:moveTo>
                  <a:lnTo>
                    <a:pt x="37528" y="478535"/>
                  </a:lnTo>
                  <a:lnTo>
                    <a:pt x="23812" y="473455"/>
                  </a:lnTo>
                  <a:lnTo>
                    <a:pt x="166" y="439165"/>
                  </a:lnTo>
                  <a:lnTo>
                    <a:pt x="0" y="429005"/>
                  </a:lnTo>
                  <a:lnTo>
                    <a:pt x="1833" y="420115"/>
                  </a:lnTo>
                  <a:lnTo>
                    <a:pt x="28455" y="389635"/>
                  </a:lnTo>
                  <a:lnTo>
                    <a:pt x="45886" y="383285"/>
                  </a:lnTo>
                  <a:lnTo>
                    <a:pt x="52578" y="380745"/>
                  </a:lnTo>
                  <a:lnTo>
                    <a:pt x="58983" y="379475"/>
                  </a:lnTo>
                  <a:lnTo>
                    <a:pt x="64960" y="379475"/>
                  </a:lnTo>
                  <a:lnTo>
                    <a:pt x="74104" y="376935"/>
                  </a:lnTo>
                  <a:lnTo>
                    <a:pt x="89344" y="376935"/>
                  </a:lnTo>
                  <a:lnTo>
                    <a:pt x="96746" y="398525"/>
                  </a:lnTo>
                  <a:lnTo>
                    <a:pt x="60388" y="398525"/>
                  </a:lnTo>
                  <a:lnTo>
                    <a:pt x="53530" y="399795"/>
                  </a:lnTo>
                  <a:lnTo>
                    <a:pt x="46672" y="402335"/>
                  </a:lnTo>
                  <a:lnTo>
                    <a:pt x="37528" y="406145"/>
                  </a:lnTo>
                  <a:lnTo>
                    <a:pt x="29908" y="411225"/>
                  </a:lnTo>
                  <a:lnTo>
                    <a:pt x="26860" y="417575"/>
                  </a:lnTo>
                  <a:lnTo>
                    <a:pt x="22288" y="425195"/>
                  </a:lnTo>
                  <a:lnTo>
                    <a:pt x="45148" y="456945"/>
                  </a:lnTo>
                  <a:lnTo>
                    <a:pt x="113764" y="456945"/>
                  </a:lnTo>
                  <a:lnTo>
                    <a:pt x="116776" y="458215"/>
                  </a:lnTo>
                  <a:lnTo>
                    <a:pt x="122181" y="462025"/>
                  </a:lnTo>
                  <a:lnTo>
                    <a:pt x="126872" y="467105"/>
                  </a:lnTo>
                  <a:lnTo>
                    <a:pt x="130706" y="473455"/>
                  </a:lnTo>
                  <a:lnTo>
                    <a:pt x="92392" y="473455"/>
                  </a:lnTo>
                  <a:lnTo>
                    <a:pt x="84772" y="474725"/>
                  </a:lnTo>
                  <a:lnTo>
                    <a:pt x="74104" y="474725"/>
                  </a:lnTo>
                  <a:lnTo>
                    <a:pt x="71056" y="475995"/>
                  </a:lnTo>
                  <a:lnTo>
                    <a:pt x="60388" y="475995"/>
                  </a:lnTo>
                  <a:lnTo>
                    <a:pt x="54292" y="478535"/>
                  </a:lnTo>
                  <a:close/>
                </a:path>
                <a:path w="1292225" h="554989">
                  <a:moveTo>
                    <a:pt x="188785" y="392175"/>
                  </a:moveTo>
                  <a:lnTo>
                    <a:pt x="148780" y="392175"/>
                  </a:lnTo>
                  <a:lnTo>
                    <a:pt x="185356" y="380745"/>
                  </a:lnTo>
                  <a:lnTo>
                    <a:pt x="188785" y="392175"/>
                  </a:lnTo>
                  <a:close/>
                </a:path>
                <a:path w="1292225" h="554989">
                  <a:moveTo>
                    <a:pt x="486600" y="395985"/>
                  </a:moveTo>
                  <a:lnTo>
                    <a:pt x="462724" y="395985"/>
                  </a:lnTo>
                  <a:lnTo>
                    <a:pt x="467296" y="394715"/>
                  </a:lnTo>
                  <a:lnTo>
                    <a:pt x="476440" y="389635"/>
                  </a:lnTo>
                  <a:lnTo>
                    <a:pt x="477964" y="387095"/>
                  </a:lnTo>
                  <a:lnTo>
                    <a:pt x="481012" y="384555"/>
                  </a:lnTo>
                  <a:lnTo>
                    <a:pt x="481012" y="383285"/>
                  </a:lnTo>
                  <a:lnTo>
                    <a:pt x="482536" y="383285"/>
                  </a:lnTo>
                  <a:lnTo>
                    <a:pt x="486600" y="395985"/>
                  </a:lnTo>
                  <a:close/>
                </a:path>
                <a:path w="1292225" h="554989">
                  <a:moveTo>
                    <a:pt x="98488" y="403605"/>
                  </a:moveTo>
                  <a:lnTo>
                    <a:pt x="96964" y="403605"/>
                  </a:lnTo>
                  <a:lnTo>
                    <a:pt x="90868" y="399795"/>
                  </a:lnTo>
                  <a:lnTo>
                    <a:pt x="83248" y="398525"/>
                  </a:lnTo>
                  <a:lnTo>
                    <a:pt x="96746" y="398525"/>
                  </a:lnTo>
                  <a:lnTo>
                    <a:pt x="98488" y="403605"/>
                  </a:lnTo>
                  <a:close/>
                </a:path>
                <a:path w="1292225" h="554989">
                  <a:moveTo>
                    <a:pt x="294322" y="467105"/>
                  </a:moveTo>
                  <a:lnTo>
                    <a:pt x="263080" y="467105"/>
                  </a:lnTo>
                  <a:lnTo>
                    <a:pt x="270700" y="464565"/>
                  </a:lnTo>
                  <a:lnTo>
                    <a:pt x="276796" y="463295"/>
                  </a:lnTo>
                  <a:lnTo>
                    <a:pt x="281368" y="459485"/>
                  </a:lnTo>
                  <a:lnTo>
                    <a:pt x="290512" y="450595"/>
                  </a:lnTo>
                  <a:lnTo>
                    <a:pt x="293560" y="444245"/>
                  </a:lnTo>
                  <a:lnTo>
                    <a:pt x="296608" y="440435"/>
                  </a:lnTo>
                  <a:lnTo>
                    <a:pt x="284416" y="406145"/>
                  </a:lnTo>
                  <a:lnTo>
                    <a:pt x="307324" y="406145"/>
                  </a:lnTo>
                  <a:lnTo>
                    <a:pt x="325250" y="455675"/>
                  </a:lnTo>
                  <a:lnTo>
                    <a:pt x="302704" y="455675"/>
                  </a:lnTo>
                  <a:lnTo>
                    <a:pt x="301180" y="458215"/>
                  </a:lnTo>
                  <a:lnTo>
                    <a:pt x="299656" y="459485"/>
                  </a:lnTo>
                  <a:lnTo>
                    <a:pt x="298132" y="463295"/>
                  </a:lnTo>
                  <a:lnTo>
                    <a:pt x="295084" y="465835"/>
                  </a:lnTo>
                  <a:lnTo>
                    <a:pt x="294322" y="467105"/>
                  </a:lnTo>
                  <a:close/>
                </a:path>
                <a:path w="1292225" h="554989">
                  <a:moveTo>
                    <a:pt x="190309" y="510285"/>
                  </a:moveTo>
                  <a:lnTo>
                    <a:pt x="183737" y="509015"/>
                  </a:lnTo>
                  <a:lnTo>
                    <a:pt x="177736" y="506475"/>
                  </a:lnTo>
                  <a:lnTo>
                    <a:pt x="171426" y="503935"/>
                  </a:lnTo>
                  <a:lnTo>
                    <a:pt x="166115" y="497585"/>
                  </a:lnTo>
                  <a:lnTo>
                    <a:pt x="161663" y="489965"/>
                  </a:lnTo>
                  <a:lnTo>
                    <a:pt x="157924" y="481075"/>
                  </a:lnTo>
                  <a:lnTo>
                    <a:pt x="135064" y="417575"/>
                  </a:lnTo>
                  <a:lnTo>
                    <a:pt x="157640" y="417575"/>
                  </a:lnTo>
                  <a:lnTo>
                    <a:pt x="174688" y="464565"/>
                  </a:lnTo>
                  <a:lnTo>
                    <a:pt x="176212" y="470915"/>
                  </a:lnTo>
                  <a:lnTo>
                    <a:pt x="177736" y="474725"/>
                  </a:lnTo>
                  <a:lnTo>
                    <a:pt x="182308" y="483615"/>
                  </a:lnTo>
                  <a:lnTo>
                    <a:pt x="186880" y="488695"/>
                  </a:lnTo>
                  <a:lnTo>
                    <a:pt x="189928" y="489965"/>
                  </a:lnTo>
                  <a:lnTo>
                    <a:pt x="224327" y="489965"/>
                  </a:lnTo>
                  <a:lnTo>
                    <a:pt x="226504" y="496315"/>
                  </a:lnTo>
                  <a:lnTo>
                    <a:pt x="223456" y="497585"/>
                  </a:lnTo>
                  <a:lnTo>
                    <a:pt x="220408" y="501395"/>
                  </a:lnTo>
                  <a:lnTo>
                    <a:pt x="215836" y="502665"/>
                  </a:lnTo>
                  <a:lnTo>
                    <a:pt x="209740" y="505205"/>
                  </a:lnTo>
                  <a:lnTo>
                    <a:pt x="205168" y="506475"/>
                  </a:lnTo>
                  <a:lnTo>
                    <a:pt x="197453" y="509015"/>
                  </a:lnTo>
                  <a:lnTo>
                    <a:pt x="190309" y="510285"/>
                  </a:lnTo>
                  <a:close/>
                </a:path>
                <a:path w="1292225" h="554989">
                  <a:moveTo>
                    <a:pt x="113764" y="456945"/>
                  </a:moveTo>
                  <a:lnTo>
                    <a:pt x="45148" y="456945"/>
                  </a:lnTo>
                  <a:lnTo>
                    <a:pt x="52768" y="455675"/>
                  </a:lnTo>
                  <a:lnTo>
                    <a:pt x="63436" y="455675"/>
                  </a:lnTo>
                  <a:lnTo>
                    <a:pt x="71056" y="453135"/>
                  </a:lnTo>
                  <a:lnTo>
                    <a:pt x="77152" y="453135"/>
                  </a:lnTo>
                  <a:lnTo>
                    <a:pt x="83248" y="451865"/>
                  </a:lnTo>
                  <a:lnTo>
                    <a:pt x="96416" y="451865"/>
                  </a:lnTo>
                  <a:lnTo>
                    <a:pt x="104013" y="453135"/>
                  </a:lnTo>
                  <a:lnTo>
                    <a:pt x="110751" y="455675"/>
                  </a:lnTo>
                  <a:lnTo>
                    <a:pt x="113764" y="456945"/>
                  </a:lnTo>
                  <a:close/>
                </a:path>
                <a:path w="1292225" h="554989">
                  <a:moveTo>
                    <a:pt x="307276" y="468375"/>
                  </a:moveTo>
                  <a:lnTo>
                    <a:pt x="302704" y="455675"/>
                  </a:lnTo>
                  <a:lnTo>
                    <a:pt x="325250" y="455675"/>
                  </a:lnTo>
                  <a:lnTo>
                    <a:pt x="327088" y="460755"/>
                  </a:lnTo>
                  <a:lnTo>
                    <a:pt x="307276" y="468375"/>
                  </a:lnTo>
                  <a:close/>
                </a:path>
                <a:path w="1292225" h="554989">
                  <a:moveTo>
                    <a:pt x="119824" y="534415"/>
                  </a:moveTo>
                  <a:lnTo>
                    <a:pt x="67889" y="534415"/>
                  </a:lnTo>
                  <a:lnTo>
                    <a:pt x="81176" y="531875"/>
                  </a:lnTo>
                  <a:lnTo>
                    <a:pt x="87820" y="529335"/>
                  </a:lnTo>
                  <a:lnTo>
                    <a:pt x="115252" y="506475"/>
                  </a:lnTo>
                  <a:lnTo>
                    <a:pt x="115252" y="498855"/>
                  </a:lnTo>
                  <a:lnTo>
                    <a:pt x="112204" y="491235"/>
                  </a:lnTo>
                  <a:lnTo>
                    <a:pt x="110680" y="486155"/>
                  </a:lnTo>
                  <a:lnTo>
                    <a:pt x="107632" y="481075"/>
                  </a:lnTo>
                  <a:lnTo>
                    <a:pt x="98488" y="474725"/>
                  </a:lnTo>
                  <a:lnTo>
                    <a:pt x="92392" y="473455"/>
                  </a:lnTo>
                  <a:lnTo>
                    <a:pt x="130706" y="473455"/>
                  </a:lnTo>
                  <a:lnTo>
                    <a:pt x="133540" y="481075"/>
                  </a:lnTo>
                  <a:lnTo>
                    <a:pt x="136588" y="493775"/>
                  </a:lnTo>
                  <a:lnTo>
                    <a:pt x="136588" y="498855"/>
                  </a:lnTo>
                  <a:lnTo>
                    <a:pt x="135064" y="506475"/>
                  </a:lnTo>
                  <a:lnTo>
                    <a:pt x="133540" y="512825"/>
                  </a:lnTo>
                  <a:lnTo>
                    <a:pt x="127444" y="525525"/>
                  </a:lnTo>
                  <a:lnTo>
                    <a:pt x="122872" y="531875"/>
                  </a:lnTo>
                  <a:lnTo>
                    <a:pt x="119824" y="534415"/>
                  </a:lnTo>
                  <a:close/>
                </a:path>
                <a:path w="1292225" h="554989">
                  <a:moveTo>
                    <a:pt x="224327" y="489965"/>
                  </a:moveTo>
                  <a:lnTo>
                    <a:pt x="200596" y="489965"/>
                  </a:lnTo>
                  <a:lnTo>
                    <a:pt x="205168" y="488695"/>
                  </a:lnTo>
                  <a:lnTo>
                    <a:pt x="211264" y="486155"/>
                  </a:lnTo>
                  <a:lnTo>
                    <a:pt x="218884" y="478535"/>
                  </a:lnTo>
                  <a:lnTo>
                    <a:pt x="220408" y="478535"/>
                  </a:lnTo>
                  <a:lnTo>
                    <a:pt x="224327" y="489965"/>
                  </a:lnTo>
                  <a:close/>
                </a:path>
                <a:path w="1292225" h="554989">
                  <a:moveTo>
                    <a:pt x="64960" y="554735"/>
                  </a:moveTo>
                  <a:lnTo>
                    <a:pt x="39052" y="554735"/>
                  </a:lnTo>
                  <a:lnTo>
                    <a:pt x="29908" y="528065"/>
                  </a:lnTo>
                  <a:lnTo>
                    <a:pt x="31432" y="526795"/>
                  </a:lnTo>
                  <a:lnTo>
                    <a:pt x="45338" y="531875"/>
                  </a:lnTo>
                  <a:lnTo>
                    <a:pt x="60388" y="534415"/>
                  </a:lnTo>
                  <a:lnTo>
                    <a:pt x="119824" y="534415"/>
                  </a:lnTo>
                  <a:lnTo>
                    <a:pt x="118300" y="535685"/>
                  </a:lnTo>
                  <a:lnTo>
                    <a:pt x="113442" y="539495"/>
                  </a:lnTo>
                  <a:lnTo>
                    <a:pt x="108013" y="542035"/>
                  </a:lnTo>
                  <a:lnTo>
                    <a:pt x="95440" y="548385"/>
                  </a:lnTo>
                  <a:lnTo>
                    <a:pt x="86820" y="549655"/>
                  </a:lnTo>
                  <a:lnTo>
                    <a:pt x="79057" y="552195"/>
                  </a:lnTo>
                  <a:lnTo>
                    <a:pt x="64960" y="554735"/>
                  </a:lnTo>
                  <a:close/>
                </a:path>
                <a:path w="1292225" h="554989">
                  <a:moveTo>
                    <a:pt x="870928" y="146304"/>
                  </a:moveTo>
                  <a:lnTo>
                    <a:pt x="849820" y="146304"/>
                  </a:lnTo>
                  <a:lnTo>
                    <a:pt x="831532" y="96012"/>
                  </a:lnTo>
                  <a:lnTo>
                    <a:pt x="849820" y="88391"/>
                  </a:lnTo>
                  <a:lnTo>
                    <a:pt x="870928" y="146304"/>
                  </a:lnTo>
                  <a:close/>
                </a:path>
                <a:path w="1292225" h="554989">
                  <a:moveTo>
                    <a:pt x="940752" y="134112"/>
                  </a:moveTo>
                  <a:lnTo>
                    <a:pt x="921448" y="134112"/>
                  </a:lnTo>
                  <a:lnTo>
                    <a:pt x="926020" y="124968"/>
                  </a:lnTo>
                  <a:lnTo>
                    <a:pt x="932116" y="118872"/>
                  </a:lnTo>
                  <a:lnTo>
                    <a:pt x="935164" y="114300"/>
                  </a:lnTo>
                  <a:lnTo>
                    <a:pt x="939736" y="109728"/>
                  </a:lnTo>
                  <a:lnTo>
                    <a:pt x="944308" y="106680"/>
                  </a:lnTo>
                  <a:lnTo>
                    <a:pt x="950404" y="105156"/>
                  </a:lnTo>
                  <a:lnTo>
                    <a:pt x="951928" y="103632"/>
                  </a:lnTo>
                  <a:lnTo>
                    <a:pt x="954976" y="103632"/>
                  </a:lnTo>
                  <a:lnTo>
                    <a:pt x="954976" y="102108"/>
                  </a:lnTo>
                  <a:lnTo>
                    <a:pt x="958024" y="102108"/>
                  </a:lnTo>
                  <a:lnTo>
                    <a:pt x="965644" y="123444"/>
                  </a:lnTo>
                  <a:lnTo>
                    <a:pt x="959548" y="123444"/>
                  </a:lnTo>
                  <a:lnTo>
                    <a:pt x="958024" y="124968"/>
                  </a:lnTo>
                  <a:lnTo>
                    <a:pt x="956500" y="124968"/>
                  </a:lnTo>
                  <a:lnTo>
                    <a:pt x="953452" y="126491"/>
                  </a:lnTo>
                  <a:lnTo>
                    <a:pt x="948880" y="128016"/>
                  </a:lnTo>
                  <a:lnTo>
                    <a:pt x="942784" y="131064"/>
                  </a:lnTo>
                  <a:lnTo>
                    <a:pt x="940752" y="134112"/>
                  </a:lnTo>
                  <a:close/>
                </a:path>
                <a:path w="1292225" h="554989">
                  <a:moveTo>
                    <a:pt x="938212" y="240791"/>
                  </a:moveTo>
                  <a:lnTo>
                    <a:pt x="895540" y="123444"/>
                  </a:lnTo>
                  <a:lnTo>
                    <a:pt x="915352" y="117348"/>
                  </a:lnTo>
                  <a:lnTo>
                    <a:pt x="921448" y="134112"/>
                  </a:lnTo>
                  <a:lnTo>
                    <a:pt x="940752" y="134112"/>
                  </a:lnTo>
                  <a:lnTo>
                    <a:pt x="939736" y="135636"/>
                  </a:lnTo>
                  <a:lnTo>
                    <a:pt x="930592" y="144780"/>
                  </a:lnTo>
                  <a:lnTo>
                    <a:pt x="927544" y="150875"/>
                  </a:lnTo>
                  <a:lnTo>
                    <a:pt x="958024" y="234696"/>
                  </a:lnTo>
                  <a:lnTo>
                    <a:pt x="938212" y="240791"/>
                  </a:lnTo>
                  <a:close/>
                </a:path>
                <a:path w="1292225" h="554989">
                  <a:moveTo>
                    <a:pt x="730948" y="320040"/>
                  </a:moveTo>
                  <a:lnTo>
                    <a:pt x="717232" y="320040"/>
                  </a:lnTo>
                  <a:lnTo>
                    <a:pt x="705040" y="316991"/>
                  </a:lnTo>
                  <a:lnTo>
                    <a:pt x="698944" y="313944"/>
                  </a:lnTo>
                  <a:lnTo>
                    <a:pt x="694372" y="309372"/>
                  </a:lnTo>
                  <a:lnTo>
                    <a:pt x="688276" y="304800"/>
                  </a:lnTo>
                  <a:lnTo>
                    <a:pt x="683704" y="297180"/>
                  </a:lnTo>
                  <a:lnTo>
                    <a:pt x="680299" y="292084"/>
                  </a:lnTo>
                  <a:lnTo>
                    <a:pt x="677037" y="286131"/>
                  </a:lnTo>
                  <a:lnTo>
                    <a:pt x="665553" y="246888"/>
                  </a:lnTo>
                  <a:lnTo>
                    <a:pt x="665448" y="236029"/>
                  </a:lnTo>
                  <a:lnTo>
                    <a:pt x="666940" y="227075"/>
                  </a:lnTo>
                  <a:lnTo>
                    <a:pt x="669988" y="220980"/>
                  </a:lnTo>
                  <a:lnTo>
                    <a:pt x="671512" y="213360"/>
                  </a:lnTo>
                  <a:lnTo>
                    <a:pt x="676084" y="207264"/>
                  </a:lnTo>
                  <a:lnTo>
                    <a:pt x="685228" y="198120"/>
                  </a:lnTo>
                  <a:lnTo>
                    <a:pt x="691324" y="193548"/>
                  </a:lnTo>
                  <a:lnTo>
                    <a:pt x="697420" y="192024"/>
                  </a:lnTo>
                  <a:lnTo>
                    <a:pt x="703516" y="188975"/>
                  </a:lnTo>
                  <a:lnTo>
                    <a:pt x="729424" y="188975"/>
                  </a:lnTo>
                  <a:lnTo>
                    <a:pt x="711136" y="138683"/>
                  </a:lnTo>
                  <a:lnTo>
                    <a:pt x="730948" y="131064"/>
                  </a:lnTo>
                  <a:lnTo>
                    <a:pt x="757611" y="204216"/>
                  </a:lnTo>
                  <a:lnTo>
                    <a:pt x="724852" y="204216"/>
                  </a:lnTo>
                  <a:lnTo>
                    <a:pt x="721804" y="205740"/>
                  </a:lnTo>
                  <a:lnTo>
                    <a:pt x="717232" y="205740"/>
                  </a:lnTo>
                  <a:lnTo>
                    <a:pt x="708088" y="208788"/>
                  </a:lnTo>
                  <a:lnTo>
                    <a:pt x="686823" y="236029"/>
                  </a:lnTo>
                  <a:lnTo>
                    <a:pt x="686943" y="244602"/>
                  </a:lnTo>
                  <a:lnTo>
                    <a:pt x="699325" y="282511"/>
                  </a:lnTo>
                  <a:lnTo>
                    <a:pt x="721233" y="299085"/>
                  </a:lnTo>
                  <a:lnTo>
                    <a:pt x="761047" y="299085"/>
                  </a:lnTo>
                  <a:lnTo>
                    <a:pt x="753808" y="306324"/>
                  </a:lnTo>
                  <a:lnTo>
                    <a:pt x="752284" y="309372"/>
                  </a:lnTo>
                  <a:lnTo>
                    <a:pt x="746188" y="312420"/>
                  </a:lnTo>
                  <a:lnTo>
                    <a:pt x="744664" y="313944"/>
                  </a:lnTo>
                  <a:lnTo>
                    <a:pt x="740092" y="315468"/>
                  </a:lnTo>
                  <a:lnTo>
                    <a:pt x="730948" y="320040"/>
                  </a:lnTo>
                  <a:close/>
                </a:path>
                <a:path w="1292225" h="554989">
                  <a:moveTo>
                    <a:pt x="849820" y="277368"/>
                  </a:moveTo>
                  <a:lnTo>
                    <a:pt x="836104" y="277368"/>
                  </a:lnTo>
                  <a:lnTo>
                    <a:pt x="823912" y="274320"/>
                  </a:lnTo>
                  <a:lnTo>
                    <a:pt x="819340" y="269748"/>
                  </a:lnTo>
                  <a:lnTo>
                    <a:pt x="813244" y="266700"/>
                  </a:lnTo>
                  <a:lnTo>
                    <a:pt x="790384" y="230124"/>
                  </a:lnTo>
                  <a:lnTo>
                    <a:pt x="784288" y="192024"/>
                  </a:lnTo>
                  <a:lnTo>
                    <a:pt x="785812" y="184404"/>
                  </a:lnTo>
                  <a:lnTo>
                    <a:pt x="788860" y="178308"/>
                  </a:lnTo>
                  <a:lnTo>
                    <a:pt x="790384" y="170688"/>
                  </a:lnTo>
                  <a:lnTo>
                    <a:pt x="794956" y="164591"/>
                  </a:lnTo>
                  <a:lnTo>
                    <a:pt x="804100" y="155448"/>
                  </a:lnTo>
                  <a:lnTo>
                    <a:pt x="810196" y="150875"/>
                  </a:lnTo>
                  <a:lnTo>
                    <a:pt x="817816" y="149352"/>
                  </a:lnTo>
                  <a:lnTo>
                    <a:pt x="822388" y="146304"/>
                  </a:lnTo>
                  <a:lnTo>
                    <a:pt x="828484" y="144780"/>
                  </a:lnTo>
                  <a:lnTo>
                    <a:pt x="843724" y="144780"/>
                  </a:lnTo>
                  <a:lnTo>
                    <a:pt x="849820" y="146304"/>
                  </a:lnTo>
                  <a:lnTo>
                    <a:pt x="870928" y="146304"/>
                  </a:lnTo>
                  <a:lnTo>
                    <a:pt x="876483" y="161544"/>
                  </a:lnTo>
                  <a:lnTo>
                    <a:pt x="843724" y="161544"/>
                  </a:lnTo>
                  <a:lnTo>
                    <a:pt x="840676" y="163068"/>
                  </a:lnTo>
                  <a:lnTo>
                    <a:pt x="836104" y="163068"/>
                  </a:lnTo>
                  <a:lnTo>
                    <a:pt x="826960" y="166116"/>
                  </a:lnTo>
                  <a:lnTo>
                    <a:pt x="805695" y="193333"/>
                  </a:lnTo>
                  <a:lnTo>
                    <a:pt x="805815" y="201739"/>
                  </a:lnTo>
                  <a:lnTo>
                    <a:pt x="818197" y="239077"/>
                  </a:lnTo>
                  <a:lnTo>
                    <a:pt x="846272" y="255960"/>
                  </a:lnTo>
                  <a:lnTo>
                    <a:pt x="880336" y="255960"/>
                  </a:lnTo>
                  <a:lnTo>
                    <a:pt x="878776" y="259080"/>
                  </a:lnTo>
                  <a:lnTo>
                    <a:pt x="875728" y="260604"/>
                  </a:lnTo>
                  <a:lnTo>
                    <a:pt x="874204" y="263652"/>
                  </a:lnTo>
                  <a:lnTo>
                    <a:pt x="871156" y="265175"/>
                  </a:lnTo>
                  <a:lnTo>
                    <a:pt x="866584" y="269748"/>
                  </a:lnTo>
                  <a:lnTo>
                    <a:pt x="860488" y="272796"/>
                  </a:lnTo>
                  <a:lnTo>
                    <a:pt x="855916" y="274320"/>
                  </a:lnTo>
                  <a:lnTo>
                    <a:pt x="849820" y="277368"/>
                  </a:lnTo>
                  <a:close/>
                </a:path>
                <a:path w="1292225" h="554989">
                  <a:moveTo>
                    <a:pt x="880336" y="255960"/>
                  </a:moveTo>
                  <a:lnTo>
                    <a:pt x="846272" y="255960"/>
                  </a:lnTo>
                  <a:lnTo>
                    <a:pt x="852868" y="254508"/>
                  </a:lnTo>
                  <a:lnTo>
                    <a:pt x="858964" y="252983"/>
                  </a:lnTo>
                  <a:lnTo>
                    <a:pt x="863536" y="249936"/>
                  </a:lnTo>
                  <a:lnTo>
                    <a:pt x="872680" y="240791"/>
                  </a:lnTo>
                  <a:lnTo>
                    <a:pt x="875728" y="236220"/>
                  </a:lnTo>
                  <a:lnTo>
                    <a:pt x="878776" y="230124"/>
                  </a:lnTo>
                  <a:lnTo>
                    <a:pt x="854392" y="163068"/>
                  </a:lnTo>
                  <a:lnTo>
                    <a:pt x="849820" y="161544"/>
                  </a:lnTo>
                  <a:lnTo>
                    <a:pt x="876483" y="161544"/>
                  </a:lnTo>
                  <a:lnTo>
                    <a:pt x="907589" y="246888"/>
                  </a:lnTo>
                  <a:lnTo>
                    <a:pt x="884872" y="246888"/>
                  </a:lnTo>
                  <a:lnTo>
                    <a:pt x="880336" y="255960"/>
                  </a:lnTo>
                  <a:close/>
                </a:path>
                <a:path w="1292225" h="554989">
                  <a:moveTo>
                    <a:pt x="729424" y="188975"/>
                  </a:moveTo>
                  <a:lnTo>
                    <a:pt x="709612" y="188975"/>
                  </a:lnTo>
                  <a:lnTo>
                    <a:pt x="714184" y="187452"/>
                  </a:lnTo>
                  <a:lnTo>
                    <a:pt x="724852" y="187452"/>
                  </a:lnTo>
                  <a:lnTo>
                    <a:pt x="729424" y="188975"/>
                  </a:lnTo>
                  <a:close/>
                </a:path>
                <a:path w="1292225" h="554989">
                  <a:moveTo>
                    <a:pt x="555688" y="379475"/>
                  </a:moveTo>
                  <a:lnTo>
                    <a:pt x="552640" y="204216"/>
                  </a:lnTo>
                  <a:lnTo>
                    <a:pt x="577024" y="195072"/>
                  </a:lnTo>
                  <a:lnTo>
                    <a:pt x="597750" y="220980"/>
                  </a:lnTo>
                  <a:lnTo>
                    <a:pt x="572452" y="220980"/>
                  </a:lnTo>
                  <a:lnTo>
                    <a:pt x="573976" y="303275"/>
                  </a:lnTo>
                  <a:lnTo>
                    <a:pt x="630691" y="303275"/>
                  </a:lnTo>
                  <a:lnTo>
                    <a:pt x="575500" y="323088"/>
                  </a:lnTo>
                  <a:lnTo>
                    <a:pt x="577024" y="371856"/>
                  </a:lnTo>
                  <a:lnTo>
                    <a:pt x="555688" y="379475"/>
                  </a:lnTo>
                  <a:close/>
                </a:path>
                <a:path w="1292225" h="554989">
                  <a:moveTo>
                    <a:pt x="761047" y="299085"/>
                  </a:moveTo>
                  <a:lnTo>
                    <a:pt x="721233" y="299085"/>
                  </a:lnTo>
                  <a:lnTo>
                    <a:pt x="727400" y="298847"/>
                  </a:lnTo>
                  <a:lnTo>
                    <a:pt x="740092" y="295656"/>
                  </a:lnTo>
                  <a:lnTo>
                    <a:pt x="744664" y="292608"/>
                  </a:lnTo>
                  <a:lnTo>
                    <a:pt x="753808" y="283464"/>
                  </a:lnTo>
                  <a:lnTo>
                    <a:pt x="756856" y="278891"/>
                  </a:lnTo>
                  <a:lnTo>
                    <a:pt x="759904" y="272796"/>
                  </a:lnTo>
                  <a:lnTo>
                    <a:pt x="735520" y="205740"/>
                  </a:lnTo>
                  <a:lnTo>
                    <a:pt x="730948" y="204216"/>
                  </a:lnTo>
                  <a:lnTo>
                    <a:pt x="757611" y="204216"/>
                  </a:lnTo>
                  <a:lnTo>
                    <a:pt x="788718" y="289560"/>
                  </a:lnTo>
                  <a:lnTo>
                    <a:pt x="766000" y="289560"/>
                  </a:lnTo>
                  <a:lnTo>
                    <a:pt x="764476" y="294132"/>
                  </a:lnTo>
                  <a:lnTo>
                    <a:pt x="762952" y="297180"/>
                  </a:lnTo>
                  <a:lnTo>
                    <a:pt x="761047" y="299085"/>
                  </a:lnTo>
                  <a:close/>
                </a:path>
                <a:path w="1292225" h="554989">
                  <a:moveTo>
                    <a:pt x="630691" y="303275"/>
                  </a:moveTo>
                  <a:lnTo>
                    <a:pt x="573976" y="303275"/>
                  </a:lnTo>
                  <a:lnTo>
                    <a:pt x="622744" y="284988"/>
                  </a:lnTo>
                  <a:lnTo>
                    <a:pt x="572452" y="220980"/>
                  </a:lnTo>
                  <a:lnTo>
                    <a:pt x="597750" y="220980"/>
                  </a:lnTo>
                  <a:lnTo>
                    <a:pt x="662368" y="301752"/>
                  </a:lnTo>
                  <a:lnTo>
                    <a:pt x="634936" y="301752"/>
                  </a:lnTo>
                  <a:lnTo>
                    <a:pt x="630691" y="303275"/>
                  </a:lnTo>
                  <a:close/>
                </a:path>
                <a:path w="1292225" h="554989">
                  <a:moveTo>
                    <a:pt x="889444" y="259080"/>
                  </a:moveTo>
                  <a:lnTo>
                    <a:pt x="884872" y="246888"/>
                  </a:lnTo>
                  <a:lnTo>
                    <a:pt x="907589" y="246888"/>
                  </a:lnTo>
                  <a:lnTo>
                    <a:pt x="909256" y="251460"/>
                  </a:lnTo>
                  <a:lnTo>
                    <a:pt x="889444" y="259080"/>
                  </a:lnTo>
                  <a:close/>
                </a:path>
                <a:path w="1292225" h="554989">
                  <a:moveTo>
                    <a:pt x="770572" y="301752"/>
                  </a:moveTo>
                  <a:lnTo>
                    <a:pt x="766000" y="289560"/>
                  </a:lnTo>
                  <a:lnTo>
                    <a:pt x="788718" y="289560"/>
                  </a:lnTo>
                  <a:lnTo>
                    <a:pt x="790384" y="294132"/>
                  </a:lnTo>
                  <a:lnTo>
                    <a:pt x="770572" y="301752"/>
                  </a:lnTo>
                  <a:close/>
                </a:path>
                <a:path w="1292225" h="554989">
                  <a:moveTo>
                    <a:pt x="665416" y="339852"/>
                  </a:moveTo>
                  <a:lnTo>
                    <a:pt x="634936" y="301752"/>
                  </a:lnTo>
                  <a:lnTo>
                    <a:pt x="662368" y="301752"/>
                  </a:lnTo>
                  <a:lnTo>
                    <a:pt x="686752" y="332232"/>
                  </a:lnTo>
                  <a:lnTo>
                    <a:pt x="665416" y="339852"/>
                  </a:lnTo>
                  <a:close/>
                </a:path>
                <a:path w="1292225" h="554989">
                  <a:moveTo>
                    <a:pt x="1227772" y="79248"/>
                  </a:moveTo>
                  <a:lnTo>
                    <a:pt x="1214056" y="79248"/>
                  </a:lnTo>
                  <a:lnTo>
                    <a:pt x="1204912" y="77724"/>
                  </a:lnTo>
                  <a:lnTo>
                    <a:pt x="1184148" y="41148"/>
                  </a:lnTo>
                  <a:lnTo>
                    <a:pt x="1185981" y="33670"/>
                  </a:lnTo>
                  <a:lnTo>
                    <a:pt x="1217104" y="4572"/>
                  </a:lnTo>
                  <a:lnTo>
                    <a:pt x="1238440" y="0"/>
                  </a:lnTo>
                  <a:lnTo>
                    <a:pt x="1256728" y="0"/>
                  </a:lnTo>
                  <a:lnTo>
                    <a:pt x="1263259" y="18288"/>
                  </a:lnTo>
                  <a:lnTo>
                    <a:pt x="1235392" y="18288"/>
                  </a:lnTo>
                  <a:lnTo>
                    <a:pt x="1223200" y="21336"/>
                  </a:lnTo>
                  <a:lnTo>
                    <a:pt x="1215580" y="24383"/>
                  </a:lnTo>
                  <a:lnTo>
                    <a:pt x="1211008" y="27432"/>
                  </a:lnTo>
                  <a:lnTo>
                    <a:pt x="1204912" y="36575"/>
                  </a:lnTo>
                  <a:lnTo>
                    <a:pt x="1203388" y="41148"/>
                  </a:lnTo>
                  <a:lnTo>
                    <a:pt x="1204912" y="47244"/>
                  </a:lnTo>
                  <a:lnTo>
                    <a:pt x="1207960" y="51816"/>
                  </a:lnTo>
                  <a:lnTo>
                    <a:pt x="1209484" y="54864"/>
                  </a:lnTo>
                  <a:lnTo>
                    <a:pt x="1214056" y="56388"/>
                  </a:lnTo>
                  <a:lnTo>
                    <a:pt x="1217104" y="57912"/>
                  </a:lnTo>
                  <a:lnTo>
                    <a:pt x="1275016" y="57912"/>
                  </a:lnTo>
                  <a:lnTo>
                    <a:pt x="1281112" y="62483"/>
                  </a:lnTo>
                  <a:lnTo>
                    <a:pt x="1285684" y="68580"/>
                  </a:lnTo>
                  <a:lnTo>
                    <a:pt x="1288732" y="76200"/>
                  </a:lnTo>
                  <a:lnTo>
                    <a:pt x="1243012" y="76200"/>
                  </a:lnTo>
                  <a:lnTo>
                    <a:pt x="1239964" y="77724"/>
                  </a:lnTo>
                  <a:lnTo>
                    <a:pt x="1230820" y="77724"/>
                  </a:lnTo>
                  <a:lnTo>
                    <a:pt x="1227772" y="79248"/>
                  </a:lnTo>
                  <a:close/>
                </a:path>
                <a:path w="1292225" h="554989">
                  <a:moveTo>
                    <a:pt x="1264348" y="21336"/>
                  </a:moveTo>
                  <a:lnTo>
                    <a:pt x="1262824" y="21336"/>
                  </a:lnTo>
                  <a:lnTo>
                    <a:pt x="1256728" y="19812"/>
                  </a:lnTo>
                  <a:lnTo>
                    <a:pt x="1249108" y="18288"/>
                  </a:lnTo>
                  <a:lnTo>
                    <a:pt x="1263259" y="18288"/>
                  </a:lnTo>
                  <a:lnTo>
                    <a:pt x="1264348" y="21336"/>
                  </a:lnTo>
                  <a:close/>
                </a:path>
                <a:path w="1292225" h="554989">
                  <a:moveTo>
                    <a:pt x="1154620" y="35052"/>
                  </a:moveTo>
                  <a:lnTo>
                    <a:pt x="1140904" y="35052"/>
                  </a:lnTo>
                  <a:lnTo>
                    <a:pt x="1148524" y="33528"/>
                  </a:lnTo>
                  <a:lnTo>
                    <a:pt x="1154620" y="35052"/>
                  </a:lnTo>
                  <a:close/>
                </a:path>
                <a:path w="1292225" h="554989">
                  <a:moveTo>
                    <a:pt x="1127188" y="114300"/>
                  </a:moveTo>
                  <a:lnTo>
                    <a:pt x="1118044" y="114300"/>
                  </a:lnTo>
                  <a:lnTo>
                    <a:pt x="1108900" y="112775"/>
                  </a:lnTo>
                  <a:lnTo>
                    <a:pt x="1102804" y="108204"/>
                  </a:lnTo>
                  <a:lnTo>
                    <a:pt x="1096708" y="105156"/>
                  </a:lnTo>
                  <a:lnTo>
                    <a:pt x="1093660" y="99060"/>
                  </a:lnTo>
                  <a:lnTo>
                    <a:pt x="1090612" y="91440"/>
                  </a:lnTo>
                  <a:lnTo>
                    <a:pt x="1088302" y="83462"/>
                  </a:lnTo>
                  <a:lnTo>
                    <a:pt x="1088135" y="75628"/>
                  </a:lnTo>
                  <a:lnTo>
                    <a:pt x="1089969" y="68080"/>
                  </a:lnTo>
                  <a:lnTo>
                    <a:pt x="1121092" y="39624"/>
                  </a:lnTo>
                  <a:lnTo>
                    <a:pt x="1127188" y="38100"/>
                  </a:lnTo>
                  <a:lnTo>
                    <a:pt x="1134808" y="35052"/>
                  </a:lnTo>
                  <a:lnTo>
                    <a:pt x="1160716" y="35052"/>
                  </a:lnTo>
                  <a:lnTo>
                    <a:pt x="1167247" y="53340"/>
                  </a:lnTo>
                  <a:lnTo>
                    <a:pt x="1139380" y="53340"/>
                  </a:lnTo>
                  <a:lnTo>
                    <a:pt x="1127188" y="56388"/>
                  </a:lnTo>
                  <a:lnTo>
                    <a:pt x="1119568" y="59436"/>
                  </a:lnTo>
                  <a:lnTo>
                    <a:pt x="1114996" y="62483"/>
                  </a:lnTo>
                  <a:lnTo>
                    <a:pt x="1108900" y="71628"/>
                  </a:lnTo>
                  <a:lnTo>
                    <a:pt x="1107376" y="76200"/>
                  </a:lnTo>
                  <a:lnTo>
                    <a:pt x="1108900" y="80772"/>
                  </a:lnTo>
                  <a:lnTo>
                    <a:pt x="1113472" y="89916"/>
                  </a:lnTo>
                  <a:lnTo>
                    <a:pt x="1118044" y="91440"/>
                  </a:lnTo>
                  <a:lnTo>
                    <a:pt x="1121092" y="92964"/>
                  </a:lnTo>
                  <a:lnTo>
                    <a:pt x="1179004" y="92964"/>
                  </a:lnTo>
                  <a:lnTo>
                    <a:pt x="1185100" y="96012"/>
                  </a:lnTo>
                  <a:lnTo>
                    <a:pt x="1189672" y="102108"/>
                  </a:lnTo>
                  <a:lnTo>
                    <a:pt x="1192212" y="109728"/>
                  </a:lnTo>
                  <a:lnTo>
                    <a:pt x="1157668" y="109728"/>
                  </a:lnTo>
                  <a:lnTo>
                    <a:pt x="1150048" y="111252"/>
                  </a:lnTo>
                  <a:lnTo>
                    <a:pt x="1143952" y="111252"/>
                  </a:lnTo>
                  <a:lnTo>
                    <a:pt x="1139380" y="112775"/>
                  </a:lnTo>
                  <a:lnTo>
                    <a:pt x="1131760" y="112775"/>
                  </a:lnTo>
                  <a:lnTo>
                    <a:pt x="1127188" y="114300"/>
                  </a:lnTo>
                  <a:close/>
                </a:path>
                <a:path w="1292225" h="554989">
                  <a:moveTo>
                    <a:pt x="1168336" y="56388"/>
                  </a:moveTo>
                  <a:lnTo>
                    <a:pt x="1166812" y="56388"/>
                  </a:lnTo>
                  <a:lnTo>
                    <a:pt x="1160716" y="54864"/>
                  </a:lnTo>
                  <a:lnTo>
                    <a:pt x="1153096" y="53340"/>
                  </a:lnTo>
                  <a:lnTo>
                    <a:pt x="1167247" y="53340"/>
                  </a:lnTo>
                  <a:lnTo>
                    <a:pt x="1168336" y="56388"/>
                  </a:lnTo>
                  <a:close/>
                </a:path>
                <a:path w="1292225" h="554989">
                  <a:moveTo>
                    <a:pt x="1275016" y="57912"/>
                  </a:moveTo>
                  <a:lnTo>
                    <a:pt x="1232344" y="57912"/>
                  </a:lnTo>
                  <a:lnTo>
                    <a:pt x="1235392" y="56388"/>
                  </a:lnTo>
                  <a:lnTo>
                    <a:pt x="1243012" y="56388"/>
                  </a:lnTo>
                  <a:lnTo>
                    <a:pt x="1247584" y="54864"/>
                  </a:lnTo>
                  <a:lnTo>
                    <a:pt x="1250632" y="54864"/>
                  </a:lnTo>
                  <a:lnTo>
                    <a:pt x="1261300" y="53340"/>
                  </a:lnTo>
                  <a:lnTo>
                    <a:pt x="1268920" y="54864"/>
                  </a:lnTo>
                  <a:lnTo>
                    <a:pt x="1275016" y="57912"/>
                  </a:lnTo>
                  <a:close/>
                </a:path>
                <a:path w="1292225" h="554989">
                  <a:moveTo>
                    <a:pt x="1040130" y="203835"/>
                  </a:moveTo>
                  <a:lnTo>
                    <a:pt x="998029" y="183451"/>
                  </a:lnTo>
                  <a:lnTo>
                    <a:pt x="981146" y="145065"/>
                  </a:lnTo>
                  <a:lnTo>
                    <a:pt x="979551" y="132207"/>
                  </a:lnTo>
                  <a:lnTo>
                    <a:pt x="980527" y="119919"/>
                  </a:lnTo>
                  <a:lnTo>
                    <a:pt x="1006006" y="81629"/>
                  </a:lnTo>
                  <a:lnTo>
                    <a:pt x="1031176" y="73152"/>
                  </a:lnTo>
                  <a:lnTo>
                    <a:pt x="1043368" y="73152"/>
                  </a:lnTo>
                  <a:lnTo>
                    <a:pt x="1049464" y="74675"/>
                  </a:lnTo>
                  <a:lnTo>
                    <a:pt x="1061656" y="80772"/>
                  </a:lnTo>
                  <a:lnTo>
                    <a:pt x="1070800" y="89916"/>
                  </a:lnTo>
                  <a:lnTo>
                    <a:pt x="1071868" y="91440"/>
                  </a:lnTo>
                  <a:lnTo>
                    <a:pt x="1026604" y="91440"/>
                  </a:lnTo>
                  <a:lnTo>
                    <a:pt x="1022032" y="92964"/>
                  </a:lnTo>
                  <a:lnTo>
                    <a:pt x="1002220" y="111252"/>
                  </a:lnTo>
                  <a:lnTo>
                    <a:pt x="999172" y="115824"/>
                  </a:lnTo>
                  <a:lnTo>
                    <a:pt x="999172" y="123444"/>
                  </a:lnTo>
                  <a:lnTo>
                    <a:pt x="997648" y="128016"/>
                  </a:lnTo>
                  <a:lnTo>
                    <a:pt x="999172" y="132588"/>
                  </a:lnTo>
                  <a:lnTo>
                    <a:pt x="1000696" y="138683"/>
                  </a:lnTo>
                  <a:lnTo>
                    <a:pt x="1044251" y="138683"/>
                  </a:lnTo>
                  <a:lnTo>
                    <a:pt x="1005268" y="152400"/>
                  </a:lnTo>
                  <a:lnTo>
                    <a:pt x="1034629" y="183927"/>
                  </a:lnTo>
                  <a:lnTo>
                    <a:pt x="1042796" y="184785"/>
                  </a:lnTo>
                  <a:lnTo>
                    <a:pt x="1090231" y="184785"/>
                  </a:lnTo>
                  <a:lnTo>
                    <a:pt x="1087564" y="187452"/>
                  </a:lnTo>
                  <a:lnTo>
                    <a:pt x="1082992" y="188975"/>
                  </a:lnTo>
                  <a:lnTo>
                    <a:pt x="1079944" y="192024"/>
                  </a:lnTo>
                  <a:lnTo>
                    <a:pt x="1070800" y="196596"/>
                  </a:lnTo>
                  <a:lnTo>
                    <a:pt x="1066228" y="198120"/>
                  </a:lnTo>
                  <a:lnTo>
                    <a:pt x="1052822" y="202406"/>
                  </a:lnTo>
                  <a:lnTo>
                    <a:pt x="1040130" y="203835"/>
                  </a:lnTo>
                  <a:close/>
                </a:path>
                <a:path w="1292225" h="554989">
                  <a:moveTo>
                    <a:pt x="1279588" y="115824"/>
                  </a:moveTo>
                  <a:lnTo>
                    <a:pt x="1241488" y="115824"/>
                  </a:lnTo>
                  <a:lnTo>
                    <a:pt x="1250632" y="112775"/>
                  </a:lnTo>
                  <a:lnTo>
                    <a:pt x="1256728" y="109728"/>
                  </a:lnTo>
                  <a:lnTo>
                    <a:pt x="1261300" y="108204"/>
                  </a:lnTo>
                  <a:lnTo>
                    <a:pt x="1264348" y="106680"/>
                  </a:lnTo>
                  <a:lnTo>
                    <a:pt x="1265872" y="103632"/>
                  </a:lnTo>
                  <a:lnTo>
                    <a:pt x="1268920" y="100583"/>
                  </a:lnTo>
                  <a:lnTo>
                    <a:pt x="1270396" y="97631"/>
                  </a:lnTo>
                  <a:lnTo>
                    <a:pt x="1270444" y="96012"/>
                  </a:lnTo>
                  <a:lnTo>
                    <a:pt x="1271968" y="92964"/>
                  </a:lnTo>
                  <a:lnTo>
                    <a:pt x="1268920" y="86868"/>
                  </a:lnTo>
                  <a:lnTo>
                    <a:pt x="1267396" y="82296"/>
                  </a:lnTo>
                  <a:lnTo>
                    <a:pt x="1265872" y="79248"/>
                  </a:lnTo>
                  <a:lnTo>
                    <a:pt x="1261300" y="77724"/>
                  </a:lnTo>
                  <a:lnTo>
                    <a:pt x="1258252" y="76200"/>
                  </a:lnTo>
                  <a:lnTo>
                    <a:pt x="1288732" y="76200"/>
                  </a:lnTo>
                  <a:lnTo>
                    <a:pt x="1290256" y="82296"/>
                  </a:lnTo>
                  <a:lnTo>
                    <a:pt x="1291780" y="86868"/>
                  </a:lnTo>
                  <a:lnTo>
                    <a:pt x="1290256" y="92964"/>
                  </a:lnTo>
                  <a:lnTo>
                    <a:pt x="1290224" y="97631"/>
                  </a:lnTo>
                  <a:lnTo>
                    <a:pt x="1288732" y="102108"/>
                  </a:lnTo>
                  <a:lnTo>
                    <a:pt x="1285684" y="106680"/>
                  </a:lnTo>
                  <a:lnTo>
                    <a:pt x="1284160" y="111252"/>
                  </a:lnTo>
                  <a:lnTo>
                    <a:pt x="1279588" y="115824"/>
                  </a:lnTo>
                  <a:close/>
                </a:path>
                <a:path w="1292225" h="554989">
                  <a:moveTo>
                    <a:pt x="1179004" y="92964"/>
                  </a:moveTo>
                  <a:lnTo>
                    <a:pt x="1131760" y="92964"/>
                  </a:lnTo>
                  <a:lnTo>
                    <a:pt x="1136332" y="91440"/>
                  </a:lnTo>
                  <a:lnTo>
                    <a:pt x="1142428" y="91440"/>
                  </a:lnTo>
                  <a:lnTo>
                    <a:pt x="1147000" y="89916"/>
                  </a:lnTo>
                  <a:lnTo>
                    <a:pt x="1154620" y="89916"/>
                  </a:lnTo>
                  <a:lnTo>
                    <a:pt x="1165288" y="88391"/>
                  </a:lnTo>
                  <a:lnTo>
                    <a:pt x="1172908" y="89916"/>
                  </a:lnTo>
                  <a:lnTo>
                    <a:pt x="1179004" y="92964"/>
                  </a:lnTo>
                  <a:close/>
                </a:path>
                <a:path w="1292225" h="554989">
                  <a:moveTo>
                    <a:pt x="1044251" y="138683"/>
                  </a:moveTo>
                  <a:lnTo>
                    <a:pt x="1000696" y="138683"/>
                  </a:lnTo>
                  <a:lnTo>
                    <a:pt x="1061656" y="115824"/>
                  </a:lnTo>
                  <a:lnTo>
                    <a:pt x="1060132" y="109728"/>
                  </a:lnTo>
                  <a:lnTo>
                    <a:pt x="1058608" y="106680"/>
                  </a:lnTo>
                  <a:lnTo>
                    <a:pt x="1055560" y="102108"/>
                  </a:lnTo>
                  <a:lnTo>
                    <a:pt x="1049464" y="96012"/>
                  </a:lnTo>
                  <a:lnTo>
                    <a:pt x="1040320" y="91440"/>
                  </a:lnTo>
                  <a:lnTo>
                    <a:pt x="1071868" y="91440"/>
                  </a:lnTo>
                  <a:lnTo>
                    <a:pt x="1074205" y="94773"/>
                  </a:lnTo>
                  <a:lnTo>
                    <a:pt x="1077468" y="100203"/>
                  </a:lnTo>
                  <a:lnTo>
                    <a:pt x="1080444" y="106203"/>
                  </a:lnTo>
                  <a:lnTo>
                    <a:pt x="1082992" y="112775"/>
                  </a:lnTo>
                  <a:lnTo>
                    <a:pt x="1087564" y="123444"/>
                  </a:lnTo>
                  <a:lnTo>
                    <a:pt x="1044251" y="138683"/>
                  </a:lnTo>
                  <a:close/>
                </a:path>
                <a:path w="1292225" h="554989">
                  <a:moveTo>
                    <a:pt x="1183576" y="150875"/>
                  </a:moveTo>
                  <a:lnTo>
                    <a:pt x="1140904" y="150875"/>
                  </a:lnTo>
                  <a:lnTo>
                    <a:pt x="1145476" y="149352"/>
                  </a:lnTo>
                  <a:lnTo>
                    <a:pt x="1150048" y="149352"/>
                  </a:lnTo>
                  <a:lnTo>
                    <a:pt x="1154620" y="147828"/>
                  </a:lnTo>
                  <a:lnTo>
                    <a:pt x="1163764" y="143256"/>
                  </a:lnTo>
                  <a:lnTo>
                    <a:pt x="1168336" y="140208"/>
                  </a:lnTo>
                  <a:lnTo>
                    <a:pt x="1171384" y="137160"/>
                  </a:lnTo>
                  <a:lnTo>
                    <a:pt x="1172908" y="134112"/>
                  </a:lnTo>
                  <a:lnTo>
                    <a:pt x="1174432" y="132588"/>
                  </a:lnTo>
                  <a:lnTo>
                    <a:pt x="1174432" y="129540"/>
                  </a:lnTo>
                  <a:lnTo>
                    <a:pt x="1175956" y="128016"/>
                  </a:lnTo>
                  <a:lnTo>
                    <a:pt x="1172908" y="121920"/>
                  </a:lnTo>
                  <a:lnTo>
                    <a:pt x="1171384" y="117348"/>
                  </a:lnTo>
                  <a:lnTo>
                    <a:pt x="1169860" y="114300"/>
                  </a:lnTo>
                  <a:lnTo>
                    <a:pt x="1165288" y="112775"/>
                  </a:lnTo>
                  <a:lnTo>
                    <a:pt x="1162240" y="111252"/>
                  </a:lnTo>
                  <a:lnTo>
                    <a:pt x="1157668" y="109728"/>
                  </a:lnTo>
                  <a:lnTo>
                    <a:pt x="1192212" y="109728"/>
                  </a:lnTo>
                  <a:lnTo>
                    <a:pt x="1194244" y="115824"/>
                  </a:lnTo>
                  <a:lnTo>
                    <a:pt x="1195768" y="121920"/>
                  </a:lnTo>
                  <a:lnTo>
                    <a:pt x="1194244" y="126491"/>
                  </a:lnTo>
                  <a:lnTo>
                    <a:pt x="1194244" y="132588"/>
                  </a:lnTo>
                  <a:lnTo>
                    <a:pt x="1192720" y="137160"/>
                  </a:lnTo>
                  <a:lnTo>
                    <a:pt x="1189672" y="141732"/>
                  </a:lnTo>
                  <a:lnTo>
                    <a:pt x="1188148" y="146304"/>
                  </a:lnTo>
                  <a:lnTo>
                    <a:pt x="1183576" y="150875"/>
                  </a:lnTo>
                  <a:close/>
                </a:path>
                <a:path w="1292225" h="554989">
                  <a:moveTo>
                    <a:pt x="1224724" y="135636"/>
                  </a:moveTo>
                  <a:lnTo>
                    <a:pt x="1218628" y="135636"/>
                  </a:lnTo>
                  <a:lnTo>
                    <a:pt x="1214056" y="134112"/>
                  </a:lnTo>
                  <a:lnTo>
                    <a:pt x="1204912" y="111252"/>
                  </a:lnTo>
                  <a:lnTo>
                    <a:pt x="1206436" y="111252"/>
                  </a:lnTo>
                  <a:lnTo>
                    <a:pt x="1209484" y="112775"/>
                  </a:lnTo>
                  <a:lnTo>
                    <a:pt x="1211008" y="112775"/>
                  </a:lnTo>
                  <a:lnTo>
                    <a:pt x="1214056" y="114300"/>
                  </a:lnTo>
                  <a:lnTo>
                    <a:pt x="1217104" y="114300"/>
                  </a:lnTo>
                  <a:lnTo>
                    <a:pt x="1220152" y="115824"/>
                  </a:lnTo>
                  <a:lnTo>
                    <a:pt x="1279588" y="115824"/>
                  </a:lnTo>
                  <a:lnTo>
                    <a:pt x="1275016" y="120396"/>
                  </a:lnTo>
                  <a:lnTo>
                    <a:pt x="1239964" y="134112"/>
                  </a:lnTo>
                  <a:lnTo>
                    <a:pt x="1232344" y="134112"/>
                  </a:lnTo>
                  <a:lnTo>
                    <a:pt x="1224724" y="135636"/>
                  </a:lnTo>
                  <a:close/>
                </a:path>
                <a:path w="1292225" h="554989">
                  <a:moveTo>
                    <a:pt x="1143952" y="169164"/>
                  </a:moveTo>
                  <a:lnTo>
                    <a:pt x="1118044" y="169164"/>
                  </a:lnTo>
                  <a:lnTo>
                    <a:pt x="1108900" y="146304"/>
                  </a:lnTo>
                  <a:lnTo>
                    <a:pt x="1113472" y="146304"/>
                  </a:lnTo>
                  <a:lnTo>
                    <a:pt x="1114996" y="147828"/>
                  </a:lnTo>
                  <a:lnTo>
                    <a:pt x="1118044" y="147828"/>
                  </a:lnTo>
                  <a:lnTo>
                    <a:pt x="1121092" y="149352"/>
                  </a:lnTo>
                  <a:lnTo>
                    <a:pt x="1124140" y="149352"/>
                  </a:lnTo>
                  <a:lnTo>
                    <a:pt x="1128712" y="150875"/>
                  </a:lnTo>
                  <a:lnTo>
                    <a:pt x="1183576" y="150875"/>
                  </a:lnTo>
                  <a:lnTo>
                    <a:pt x="1179004" y="155448"/>
                  </a:lnTo>
                  <a:lnTo>
                    <a:pt x="1174432" y="158496"/>
                  </a:lnTo>
                  <a:lnTo>
                    <a:pt x="1168336" y="161544"/>
                  </a:lnTo>
                  <a:lnTo>
                    <a:pt x="1160716" y="164591"/>
                  </a:lnTo>
                  <a:lnTo>
                    <a:pt x="1151572" y="167640"/>
                  </a:lnTo>
                  <a:lnTo>
                    <a:pt x="1143952" y="169164"/>
                  </a:lnTo>
                  <a:close/>
                </a:path>
                <a:path w="1292225" h="554989">
                  <a:moveTo>
                    <a:pt x="1090231" y="184785"/>
                  </a:moveTo>
                  <a:lnTo>
                    <a:pt x="1042796" y="184785"/>
                  </a:lnTo>
                  <a:lnTo>
                    <a:pt x="1051250" y="183927"/>
                  </a:lnTo>
                  <a:lnTo>
                    <a:pt x="1060132" y="181356"/>
                  </a:lnTo>
                  <a:lnTo>
                    <a:pt x="1063180" y="179832"/>
                  </a:lnTo>
                  <a:lnTo>
                    <a:pt x="1067752" y="178308"/>
                  </a:lnTo>
                  <a:lnTo>
                    <a:pt x="1072324" y="175260"/>
                  </a:lnTo>
                  <a:lnTo>
                    <a:pt x="1075372" y="172212"/>
                  </a:lnTo>
                  <a:lnTo>
                    <a:pt x="1078420" y="170688"/>
                  </a:lnTo>
                  <a:lnTo>
                    <a:pt x="1089088" y="160020"/>
                  </a:lnTo>
                  <a:lnTo>
                    <a:pt x="1090612" y="156972"/>
                  </a:lnTo>
                  <a:lnTo>
                    <a:pt x="1092136" y="155448"/>
                  </a:lnTo>
                  <a:lnTo>
                    <a:pt x="1093660" y="152400"/>
                  </a:lnTo>
                  <a:lnTo>
                    <a:pt x="1095184" y="152400"/>
                  </a:lnTo>
                  <a:lnTo>
                    <a:pt x="1102804" y="173736"/>
                  </a:lnTo>
                  <a:lnTo>
                    <a:pt x="1098232" y="178308"/>
                  </a:lnTo>
                  <a:lnTo>
                    <a:pt x="1095184" y="179832"/>
                  </a:lnTo>
                  <a:lnTo>
                    <a:pt x="1090231" y="18478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16608" y="3549396"/>
              <a:ext cx="680085" cy="360680"/>
            </a:xfrm>
            <a:custGeom>
              <a:avLst/>
              <a:gdLst/>
              <a:ahLst/>
              <a:cxnLst/>
              <a:rect l="l" t="t" r="r" b="b"/>
              <a:pathLst>
                <a:path w="680085" h="360679">
                  <a:moveTo>
                    <a:pt x="586740" y="170180"/>
                  </a:moveTo>
                  <a:lnTo>
                    <a:pt x="528827" y="6350"/>
                  </a:lnTo>
                  <a:lnTo>
                    <a:pt x="548640" y="0"/>
                  </a:lnTo>
                  <a:lnTo>
                    <a:pt x="569975" y="58420"/>
                  </a:lnTo>
                  <a:lnTo>
                    <a:pt x="588699" y="58420"/>
                  </a:lnTo>
                  <a:lnTo>
                    <a:pt x="582167" y="64770"/>
                  </a:lnTo>
                  <a:lnTo>
                    <a:pt x="579119" y="69850"/>
                  </a:lnTo>
                  <a:lnTo>
                    <a:pt x="576072" y="76200"/>
                  </a:lnTo>
                  <a:lnTo>
                    <a:pt x="606551" y="162560"/>
                  </a:lnTo>
                  <a:lnTo>
                    <a:pt x="586740" y="170180"/>
                  </a:lnTo>
                  <a:close/>
                </a:path>
                <a:path w="680085" h="360679">
                  <a:moveTo>
                    <a:pt x="588699" y="58420"/>
                  </a:moveTo>
                  <a:lnTo>
                    <a:pt x="569975" y="58420"/>
                  </a:lnTo>
                  <a:lnTo>
                    <a:pt x="573024" y="50800"/>
                  </a:lnTo>
                  <a:lnTo>
                    <a:pt x="616077" y="26670"/>
                  </a:lnTo>
                  <a:lnTo>
                    <a:pt x="623792" y="27940"/>
                  </a:lnTo>
                  <a:lnTo>
                    <a:pt x="630935" y="31750"/>
                  </a:lnTo>
                  <a:lnTo>
                    <a:pt x="637270" y="35560"/>
                  </a:lnTo>
                  <a:lnTo>
                    <a:pt x="642747" y="41910"/>
                  </a:lnTo>
                  <a:lnTo>
                    <a:pt x="646250" y="48260"/>
                  </a:lnTo>
                  <a:lnTo>
                    <a:pt x="605027" y="48260"/>
                  </a:lnTo>
                  <a:lnTo>
                    <a:pt x="600456" y="49530"/>
                  </a:lnTo>
                  <a:lnTo>
                    <a:pt x="591311" y="55880"/>
                  </a:lnTo>
                  <a:lnTo>
                    <a:pt x="588699" y="58420"/>
                  </a:lnTo>
                  <a:close/>
                </a:path>
                <a:path w="680085" h="360679">
                  <a:moveTo>
                    <a:pt x="466343" y="100330"/>
                  </a:moveTo>
                  <a:lnTo>
                    <a:pt x="461772" y="82550"/>
                  </a:lnTo>
                  <a:lnTo>
                    <a:pt x="473964" y="78740"/>
                  </a:lnTo>
                  <a:lnTo>
                    <a:pt x="461772" y="44450"/>
                  </a:lnTo>
                  <a:lnTo>
                    <a:pt x="481583" y="38100"/>
                  </a:lnTo>
                  <a:lnTo>
                    <a:pt x="493775" y="71120"/>
                  </a:lnTo>
                  <a:lnTo>
                    <a:pt x="535432" y="71120"/>
                  </a:lnTo>
                  <a:lnTo>
                    <a:pt x="536448" y="73660"/>
                  </a:lnTo>
                  <a:lnTo>
                    <a:pt x="499872" y="87630"/>
                  </a:lnTo>
                  <a:lnTo>
                    <a:pt x="502636" y="95250"/>
                  </a:lnTo>
                  <a:lnTo>
                    <a:pt x="480059" y="95250"/>
                  </a:lnTo>
                  <a:lnTo>
                    <a:pt x="466343" y="100330"/>
                  </a:lnTo>
                  <a:close/>
                </a:path>
                <a:path w="680085" h="360679">
                  <a:moveTo>
                    <a:pt x="659892" y="143510"/>
                  </a:moveTo>
                  <a:lnTo>
                    <a:pt x="635508" y="77470"/>
                  </a:lnTo>
                  <a:lnTo>
                    <a:pt x="633983" y="72390"/>
                  </a:lnTo>
                  <a:lnTo>
                    <a:pt x="630935" y="66040"/>
                  </a:lnTo>
                  <a:lnTo>
                    <a:pt x="627888" y="58420"/>
                  </a:lnTo>
                  <a:lnTo>
                    <a:pt x="624840" y="54610"/>
                  </a:lnTo>
                  <a:lnTo>
                    <a:pt x="621792" y="52070"/>
                  </a:lnTo>
                  <a:lnTo>
                    <a:pt x="620267" y="49530"/>
                  </a:lnTo>
                  <a:lnTo>
                    <a:pt x="617219" y="48260"/>
                  </a:lnTo>
                  <a:lnTo>
                    <a:pt x="646250" y="48260"/>
                  </a:lnTo>
                  <a:lnTo>
                    <a:pt x="647652" y="50800"/>
                  </a:lnTo>
                  <a:lnTo>
                    <a:pt x="652272" y="59690"/>
                  </a:lnTo>
                  <a:lnTo>
                    <a:pt x="679703" y="135890"/>
                  </a:lnTo>
                  <a:lnTo>
                    <a:pt x="659892" y="143510"/>
                  </a:lnTo>
                  <a:close/>
                </a:path>
                <a:path w="680085" h="360679">
                  <a:moveTo>
                    <a:pt x="535432" y="71120"/>
                  </a:moveTo>
                  <a:lnTo>
                    <a:pt x="493775" y="71120"/>
                  </a:lnTo>
                  <a:lnTo>
                    <a:pt x="530351" y="58420"/>
                  </a:lnTo>
                  <a:lnTo>
                    <a:pt x="535432" y="71120"/>
                  </a:lnTo>
                  <a:close/>
                </a:path>
                <a:path w="680085" h="360679">
                  <a:moveTo>
                    <a:pt x="449468" y="101600"/>
                  </a:moveTo>
                  <a:lnTo>
                    <a:pt x="426719" y="101600"/>
                  </a:lnTo>
                  <a:lnTo>
                    <a:pt x="425195" y="95250"/>
                  </a:lnTo>
                  <a:lnTo>
                    <a:pt x="445008" y="88900"/>
                  </a:lnTo>
                  <a:lnTo>
                    <a:pt x="449468" y="101600"/>
                  </a:lnTo>
                  <a:close/>
                </a:path>
                <a:path w="680085" h="360679">
                  <a:moveTo>
                    <a:pt x="536638" y="189230"/>
                  </a:moveTo>
                  <a:lnTo>
                    <a:pt x="504443" y="158750"/>
                  </a:lnTo>
                  <a:lnTo>
                    <a:pt x="480059" y="95250"/>
                  </a:lnTo>
                  <a:lnTo>
                    <a:pt x="502636" y="95250"/>
                  </a:lnTo>
                  <a:lnTo>
                    <a:pt x="519683" y="142240"/>
                  </a:lnTo>
                  <a:lnTo>
                    <a:pt x="522732" y="148590"/>
                  </a:lnTo>
                  <a:lnTo>
                    <a:pt x="524256" y="153670"/>
                  </a:lnTo>
                  <a:lnTo>
                    <a:pt x="528827" y="162560"/>
                  </a:lnTo>
                  <a:lnTo>
                    <a:pt x="536448" y="168910"/>
                  </a:lnTo>
                  <a:lnTo>
                    <a:pt x="570846" y="168910"/>
                  </a:lnTo>
                  <a:lnTo>
                    <a:pt x="573024" y="173990"/>
                  </a:lnTo>
                  <a:lnTo>
                    <a:pt x="568451" y="176530"/>
                  </a:lnTo>
                  <a:lnTo>
                    <a:pt x="565403" y="179070"/>
                  </a:lnTo>
                  <a:lnTo>
                    <a:pt x="562356" y="180340"/>
                  </a:lnTo>
                  <a:lnTo>
                    <a:pt x="557783" y="181610"/>
                  </a:lnTo>
                  <a:lnTo>
                    <a:pt x="551688" y="185420"/>
                  </a:lnTo>
                  <a:lnTo>
                    <a:pt x="543948" y="187960"/>
                  </a:lnTo>
                  <a:lnTo>
                    <a:pt x="536638" y="189230"/>
                  </a:lnTo>
                  <a:close/>
                </a:path>
                <a:path w="680085" h="360679">
                  <a:moveTo>
                    <a:pt x="411860" y="227330"/>
                  </a:moveTo>
                  <a:lnTo>
                    <a:pt x="403002" y="224790"/>
                  </a:lnTo>
                  <a:lnTo>
                    <a:pt x="394716" y="219710"/>
                  </a:lnTo>
                  <a:lnTo>
                    <a:pt x="386143" y="214630"/>
                  </a:lnTo>
                  <a:lnTo>
                    <a:pt x="378714" y="205740"/>
                  </a:lnTo>
                  <a:lnTo>
                    <a:pt x="372427" y="195580"/>
                  </a:lnTo>
                  <a:lnTo>
                    <a:pt x="367283" y="181610"/>
                  </a:lnTo>
                  <a:lnTo>
                    <a:pt x="364402" y="175260"/>
                  </a:lnTo>
                  <a:lnTo>
                    <a:pt x="362521" y="167640"/>
                  </a:lnTo>
                  <a:lnTo>
                    <a:pt x="361497" y="161290"/>
                  </a:lnTo>
                  <a:lnTo>
                    <a:pt x="361311" y="157480"/>
                  </a:lnTo>
                  <a:lnTo>
                    <a:pt x="361188" y="146050"/>
                  </a:lnTo>
                  <a:lnTo>
                    <a:pt x="362711" y="138430"/>
                  </a:lnTo>
                  <a:lnTo>
                    <a:pt x="365759" y="132080"/>
                  </a:lnTo>
                  <a:lnTo>
                    <a:pt x="368808" y="124460"/>
                  </a:lnTo>
                  <a:lnTo>
                    <a:pt x="371856" y="119380"/>
                  </a:lnTo>
                  <a:lnTo>
                    <a:pt x="382524" y="109220"/>
                  </a:lnTo>
                  <a:lnTo>
                    <a:pt x="394716" y="102870"/>
                  </a:lnTo>
                  <a:lnTo>
                    <a:pt x="400811" y="101600"/>
                  </a:lnTo>
                  <a:lnTo>
                    <a:pt x="405383" y="100330"/>
                  </a:lnTo>
                  <a:lnTo>
                    <a:pt x="420624" y="100330"/>
                  </a:lnTo>
                  <a:lnTo>
                    <a:pt x="426719" y="101600"/>
                  </a:lnTo>
                  <a:lnTo>
                    <a:pt x="449468" y="101600"/>
                  </a:lnTo>
                  <a:lnTo>
                    <a:pt x="454821" y="116840"/>
                  </a:lnTo>
                  <a:lnTo>
                    <a:pt x="417575" y="116840"/>
                  </a:lnTo>
                  <a:lnTo>
                    <a:pt x="413003" y="118110"/>
                  </a:lnTo>
                  <a:lnTo>
                    <a:pt x="408432" y="118110"/>
                  </a:lnTo>
                  <a:lnTo>
                    <a:pt x="403859" y="119380"/>
                  </a:lnTo>
                  <a:lnTo>
                    <a:pt x="382595" y="147320"/>
                  </a:lnTo>
                  <a:lnTo>
                    <a:pt x="382714" y="154940"/>
                  </a:lnTo>
                  <a:lnTo>
                    <a:pt x="399311" y="196850"/>
                  </a:lnTo>
                  <a:lnTo>
                    <a:pt x="415671" y="205740"/>
                  </a:lnTo>
                  <a:lnTo>
                    <a:pt x="456437" y="205740"/>
                  </a:lnTo>
                  <a:lnTo>
                    <a:pt x="454151" y="209550"/>
                  </a:lnTo>
                  <a:lnTo>
                    <a:pt x="449580" y="214630"/>
                  </a:lnTo>
                  <a:lnTo>
                    <a:pt x="445008" y="217170"/>
                  </a:lnTo>
                  <a:lnTo>
                    <a:pt x="438911" y="222250"/>
                  </a:lnTo>
                  <a:lnTo>
                    <a:pt x="431292" y="223520"/>
                  </a:lnTo>
                  <a:lnTo>
                    <a:pt x="421290" y="226060"/>
                  </a:lnTo>
                  <a:lnTo>
                    <a:pt x="411860" y="227330"/>
                  </a:lnTo>
                  <a:close/>
                </a:path>
                <a:path w="680085" h="360679">
                  <a:moveTo>
                    <a:pt x="456437" y="205740"/>
                  </a:moveTo>
                  <a:lnTo>
                    <a:pt x="422290" y="205740"/>
                  </a:lnTo>
                  <a:lnTo>
                    <a:pt x="429767" y="203200"/>
                  </a:lnTo>
                  <a:lnTo>
                    <a:pt x="434340" y="201930"/>
                  </a:lnTo>
                  <a:lnTo>
                    <a:pt x="443483" y="195580"/>
                  </a:lnTo>
                  <a:lnTo>
                    <a:pt x="452627" y="186690"/>
                  </a:lnTo>
                  <a:lnTo>
                    <a:pt x="455675" y="181610"/>
                  </a:lnTo>
                  <a:lnTo>
                    <a:pt x="432816" y="116840"/>
                  </a:lnTo>
                  <a:lnTo>
                    <a:pt x="454821" y="116840"/>
                  </a:lnTo>
                  <a:lnTo>
                    <a:pt x="481583" y="193040"/>
                  </a:lnTo>
                  <a:lnTo>
                    <a:pt x="482824" y="196850"/>
                  </a:lnTo>
                  <a:lnTo>
                    <a:pt x="461772" y="196850"/>
                  </a:lnTo>
                  <a:lnTo>
                    <a:pt x="456437" y="205740"/>
                  </a:lnTo>
                  <a:close/>
                </a:path>
                <a:path w="680085" h="360679">
                  <a:moveTo>
                    <a:pt x="275844" y="171450"/>
                  </a:moveTo>
                  <a:lnTo>
                    <a:pt x="257556" y="171450"/>
                  </a:lnTo>
                  <a:lnTo>
                    <a:pt x="262127" y="163830"/>
                  </a:lnTo>
                  <a:lnTo>
                    <a:pt x="266700" y="157480"/>
                  </a:lnTo>
                  <a:lnTo>
                    <a:pt x="271272" y="153670"/>
                  </a:lnTo>
                  <a:lnTo>
                    <a:pt x="275843" y="147320"/>
                  </a:lnTo>
                  <a:lnTo>
                    <a:pt x="288035" y="140970"/>
                  </a:lnTo>
                  <a:lnTo>
                    <a:pt x="296656" y="139700"/>
                  </a:lnTo>
                  <a:lnTo>
                    <a:pt x="304419" y="139700"/>
                  </a:lnTo>
                  <a:lnTo>
                    <a:pt x="333803" y="158750"/>
                  </a:lnTo>
                  <a:lnTo>
                    <a:pt x="298703" y="158750"/>
                  </a:lnTo>
                  <a:lnTo>
                    <a:pt x="284988" y="163830"/>
                  </a:lnTo>
                  <a:lnTo>
                    <a:pt x="280416" y="166370"/>
                  </a:lnTo>
                  <a:lnTo>
                    <a:pt x="275844" y="171450"/>
                  </a:lnTo>
                  <a:close/>
                </a:path>
                <a:path w="680085" h="360679">
                  <a:moveTo>
                    <a:pt x="570846" y="168910"/>
                  </a:moveTo>
                  <a:lnTo>
                    <a:pt x="545592" y="168910"/>
                  </a:lnTo>
                  <a:lnTo>
                    <a:pt x="550164" y="166370"/>
                  </a:lnTo>
                  <a:lnTo>
                    <a:pt x="559308" y="162560"/>
                  </a:lnTo>
                  <a:lnTo>
                    <a:pt x="565403" y="156210"/>
                  </a:lnTo>
                  <a:lnTo>
                    <a:pt x="570846" y="168910"/>
                  </a:lnTo>
                  <a:close/>
                </a:path>
                <a:path w="680085" h="360679">
                  <a:moveTo>
                    <a:pt x="275843" y="283210"/>
                  </a:moveTo>
                  <a:lnTo>
                    <a:pt x="233172" y="165100"/>
                  </a:lnTo>
                  <a:lnTo>
                    <a:pt x="252983" y="157480"/>
                  </a:lnTo>
                  <a:lnTo>
                    <a:pt x="257556" y="171450"/>
                  </a:lnTo>
                  <a:lnTo>
                    <a:pt x="275844" y="171450"/>
                  </a:lnTo>
                  <a:lnTo>
                    <a:pt x="271272" y="176530"/>
                  </a:lnTo>
                  <a:lnTo>
                    <a:pt x="268224" y="181610"/>
                  </a:lnTo>
                  <a:lnTo>
                    <a:pt x="263651" y="187960"/>
                  </a:lnTo>
                  <a:lnTo>
                    <a:pt x="295656" y="275590"/>
                  </a:lnTo>
                  <a:lnTo>
                    <a:pt x="275843" y="283210"/>
                  </a:lnTo>
                  <a:close/>
                </a:path>
                <a:path w="680085" h="360679">
                  <a:moveTo>
                    <a:pt x="348995" y="256540"/>
                  </a:moveTo>
                  <a:lnTo>
                    <a:pt x="324611" y="190500"/>
                  </a:lnTo>
                  <a:lnTo>
                    <a:pt x="323088" y="184150"/>
                  </a:lnTo>
                  <a:lnTo>
                    <a:pt x="320040" y="179070"/>
                  </a:lnTo>
                  <a:lnTo>
                    <a:pt x="318516" y="173990"/>
                  </a:lnTo>
                  <a:lnTo>
                    <a:pt x="315467" y="170180"/>
                  </a:lnTo>
                  <a:lnTo>
                    <a:pt x="313943" y="166370"/>
                  </a:lnTo>
                  <a:lnTo>
                    <a:pt x="310895" y="163830"/>
                  </a:lnTo>
                  <a:lnTo>
                    <a:pt x="304800" y="161290"/>
                  </a:lnTo>
                  <a:lnTo>
                    <a:pt x="301751" y="161290"/>
                  </a:lnTo>
                  <a:lnTo>
                    <a:pt x="298703" y="158750"/>
                  </a:lnTo>
                  <a:lnTo>
                    <a:pt x="333803" y="158750"/>
                  </a:lnTo>
                  <a:lnTo>
                    <a:pt x="336518" y="162560"/>
                  </a:lnTo>
                  <a:lnTo>
                    <a:pt x="341375" y="172720"/>
                  </a:lnTo>
                  <a:lnTo>
                    <a:pt x="368808" y="248920"/>
                  </a:lnTo>
                  <a:lnTo>
                    <a:pt x="348995" y="256540"/>
                  </a:lnTo>
                  <a:close/>
                </a:path>
                <a:path w="680085" h="360679">
                  <a:moveTo>
                    <a:pt x="188785" y="312420"/>
                  </a:moveTo>
                  <a:lnTo>
                    <a:pt x="146685" y="292100"/>
                  </a:lnTo>
                  <a:lnTo>
                    <a:pt x="129801" y="254000"/>
                  </a:lnTo>
                  <a:lnTo>
                    <a:pt x="128206" y="241300"/>
                  </a:lnTo>
                  <a:lnTo>
                    <a:pt x="129182" y="228600"/>
                  </a:lnTo>
                  <a:lnTo>
                    <a:pt x="154662" y="190500"/>
                  </a:lnTo>
                  <a:lnTo>
                    <a:pt x="172211" y="184150"/>
                  </a:lnTo>
                  <a:lnTo>
                    <a:pt x="179832" y="181610"/>
                  </a:lnTo>
                  <a:lnTo>
                    <a:pt x="192024" y="181610"/>
                  </a:lnTo>
                  <a:lnTo>
                    <a:pt x="198119" y="184150"/>
                  </a:lnTo>
                  <a:lnTo>
                    <a:pt x="210311" y="190500"/>
                  </a:lnTo>
                  <a:lnTo>
                    <a:pt x="219456" y="199390"/>
                  </a:lnTo>
                  <a:lnTo>
                    <a:pt x="220307" y="200660"/>
                  </a:lnTo>
                  <a:lnTo>
                    <a:pt x="175259" y="200660"/>
                  </a:lnTo>
                  <a:lnTo>
                    <a:pt x="170688" y="201930"/>
                  </a:lnTo>
                  <a:lnTo>
                    <a:pt x="156971" y="209550"/>
                  </a:lnTo>
                  <a:lnTo>
                    <a:pt x="153924" y="212090"/>
                  </a:lnTo>
                  <a:lnTo>
                    <a:pt x="150875" y="219710"/>
                  </a:lnTo>
                  <a:lnTo>
                    <a:pt x="147828" y="224790"/>
                  </a:lnTo>
                  <a:lnTo>
                    <a:pt x="147828" y="232410"/>
                  </a:lnTo>
                  <a:lnTo>
                    <a:pt x="146304" y="237490"/>
                  </a:lnTo>
                  <a:lnTo>
                    <a:pt x="147828" y="241300"/>
                  </a:lnTo>
                  <a:lnTo>
                    <a:pt x="149351" y="247650"/>
                  </a:lnTo>
                  <a:lnTo>
                    <a:pt x="193282" y="247650"/>
                  </a:lnTo>
                  <a:lnTo>
                    <a:pt x="153924" y="261620"/>
                  </a:lnTo>
                  <a:lnTo>
                    <a:pt x="183284" y="293370"/>
                  </a:lnTo>
                  <a:lnTo>
                    <a:pt x="238759" y="293370"/>
                  </a:lnTo>
                  <a:lnTo>
                    <a:pt x="236219" y="295910"/>
                  </a:lnTo>
                  <a:lnTo>
                    <a:pt x="231648" y="298450"/>
                  </a:lnTo>
                  <a:lnTo>
                    <a:pt x="228600" y="300990"/>
                  </a:lnTo>
                  <a:lnTo>
                    <a:pt x="225551" y="302260"/>
                  </a:lnTo>
                  <a:lnTo>
                    <a:pt x="224027" y="304800"/>
                  </a:lnTo>
                  <a:lnTo>
                    <a:pt x="201477" y="311150"/>
                  </a:lnTo>
                  <a:lnTo>
                    <a:pt x="188785" y="312420"/>
                  </a:lnTo>
                  <a:close/>
                </a:path>
                <a:path w="680085" h="360679">
                  <a:moveTo>
                    <a:pt x="56387" y="360680"/>
                  </a:moveTo>
                  <a:lnTo>
                    <a:pt x="0" y="204470"/>
                  </a:lnTo>
                  <a:lnTo>
                    <a:pt x="21336" y="196850"/>
                  </a:lnTo>
                  <a:lnTo>
                    <a:pt x="71628" y="334010"/>
                  </a:lnTo>
                  <a:lnTo>
                    <a:pt x="133197" y="334010"/>
                  </a:lnTo>
                  <a:lnTo>
                    <a:pt x="56387" y="360680"/>
                  </a:lnTo>
                  <a:close/>
                </a:path>
                <a:path w="680085" h="360679">
                  <a:moveTo>
                    <a:pt x="425195" y="276860"/>
                  </a:moveTo>
                  <a:lnTo>
                    <a:pt x="414527" y="276860"/>
                  </a:lnTo>
                  <a:lnTo>
                    <a:pt x="406908" y="256540"/>
                  </a:lnTo>
                  <a:lnTo>
                    <a:pt x="420624" y="256540"/>
                  </a:lnTo>
                  <a:lnTo>
                    <a:pt x="423672" y="255270"/>
                  </a:lnTo>
                  <a:lnTo>
                    <a:pt x="431292" y="255270"/>
                  </a:lnTo>
                  <a:lnTo>
                    <a:pt x="434340" y="254000"/>
                  </a:lnTo>
                  <a:lnTo>
                    <a:pt x="437388" y="254000"/>
                  </a:lnTo>
                  <a:lnTo>
                    <a:pt x="441959" y="252730"/>
                  </a:lnTo>
                  <a:lnTo>
                    <a:pt x="445008" y="252730"/>
                  </a:lnTo>
                  <a:lnTo>
                    <a:pt x="451103" y="248920"/>
                  </a:lnTo>
                  <a:lnTo>
                    <a:pt x="460248" y="242570"/>
                  </a:lnTo>
                  <a:lnTo>
                    <a:pt x="466343" y="237490"/>
                  </a:lnTo>
                  <a:lnTo>
                    <a:pt x="467867" y="233680"/>
                  </a:lnTo>
                  <a:lnTo>
                    <a:pt x="467867" y="229870"/>
                  </a:lnTo>
                  <a:lnTo>
                    <a:pt x="469392" y="226060"/>
                  </a:lnTo>
                  <a:lnTo>
                    <a:pt x="467867" y="222250"/>
                  </a:lnTo>
                  <a:lnTo>
                    <a:pt x="467867" y="217170"/>
                  </a:lnTo>
                  <a:lnTo>
                    <a:pt x="464819" y="208280"/>
                  </a:lnTo>
                  <a:lnTo>
                    <a:pt x="461772" y="196850"/>
                  </a:lnTo>
                  <a:lnTo>
                    <a:pt x="482824" y="196850"/>
                  </a:lnTo>
                  <a:lnTo>
                    <a:pt x="486132" y="207010"/>
                  </a:lnTo>
                  <a:lnTo>
                    <a:pt x="488251" y="219710"/>
                  </a:lnTo>
                  <a:lnTo>
                    <a:pt x="487799" y="231140"/>
                  </a:lnTo>
                  <a:lnTo>
                    <a:pt x="462129" y="264160"/>
                  </a:lnTo>
                  <a:lnTo>
                    <a:pt x="449580" y="269240"/>
                  </a:lnTo>
                  <a:lnTo>
                    <a:pt x="443483" y="271780"/>
                  </a:lnTo>
                  <a:lnTo>
                    <a:pt x="438911" y="273050"/>
                  </a:lnTo>
                  <a:lnTo>
                    <a:pt x="431292" y="275590"/>
                  </a:lnTo>
                  <a:lnTo>
                    <a:pt x="425195" y="276860"/>
                  </a:lnTo>
                  <a:close/>
                </a:path>
                <a:path w="680085" h="360679">
                  <a:moveTo>
                    <a:pt x="193282" y="247650"/>
                  </a:moveTo>
                  <a:lnTo>
                    <a:pt x="149351" y="247650"/>
                  </a:lnTo>
                  <a:lnTo>
                    <a:pt x="210311" y="224790"/>
                  </a:lnTo>
                  <a:lnTo>
                    <a:pt x="208788" y="218440"/>
                  </a:lnTo>
                  <a:lnTo>
                    <a:pt x="204216" y="210820"/>
                  </a:lnTo>
                  <a:lnTo>
                    <a:pt x="198119" y="204470"/>
                  </a:lnTo>
                  <a:lnTo>
                    <a:pt x="188975" y="200660"/>
                  </a:lnTo>
                  <a:lnTo>
                    <a:pt x="220307" y="200660"/>
                  </a:lnTo>
                  <a:lnTo>
                    <a:pt x="222861" y="204470"/>
                  </a:lnTo>
                  <a:lnTo>
                    <a:pt x="226123" y="209550"/>
                  </a:lnTo>
                  <a:lnTo>
                    <a:pt x="229100" y="215900"/>
                  </a:lnTo>
                  <a:lnTo>
                    <a:pt x="231648" y="222250"/>
                  </a:lnTo>
                  <a:lnTo>
                    <a:pt x="236219" y="232410"/>
                  </a:lnTo>
                  <a:lnTo>
                    <a:pt x="193282" y="247650"/>
                  </a:lnTo>
                  <a:close/>
                </a:path>
                <a:path w="680085" h="360679">
                  <a:moveTo>
                    <a:pt x="238759" y="293370"/>
                  </a:moveTo>
                  <a:lnTo>
                    <a:pt x="199905" y="293370"/>
                  </a:lnTo>
                  <a:lnTo>
                    <a:pt x="208788" y="290830"/>
                  </a:lnTo>
                  <a:lnTo>
                    <a:pt x="213359" y="288290"/>
                  </a:lnTo>
                  <a:lnTo>
                    <a:pt x="216408" y="287020"/>
                  </a:lnTo>
                  <a:lnTo>
                    <a:pt x="220980" y="284480"/>
                  </a:lnTo>
                  <a:lnTo>
                    <a:pt x="224027" y="280670"/>
                  </a:lnTo>
                  <a:lnTo>
                    <a:pt x="227075" y="279400"/>
                  </a:lnTo>
                  <a:lnTo>
                    <a:pt x="237743" y="269240"/>
                  </a:lnTo>
                  <a:lnTo>
                    <a:pt x="242316" y="261620"/>
                  </a:lnTo>
                  <a:lnTo>
                    <a:pt x="243840" y="261620"/>
                  </a:lnTo>
                  <a:lnTo>
                    <a:pt x="251459" y="283210"/>
                  </a:lnTo>
                  <a:lnTo>
                    <a:pt x="246888" y="287020"/>
                  </a:lnTo>
                  <a:lnTo>
                    <a:pt x="243840" y="288290"/>
                  </a:lnTo>
                  <a:lnTo>
                    <a:pt x="238759" y="293370"/>
                  </a:lnTo>
                  <a:close/>
                </a:path>
                <a:path w="680085" h="360679">
                  <a:moveTo>
                    <a:pt x="133197" y="334010"/>
                  </a:moveTo>
                  <a:lnTo>
                    <a:pt x="71628" y="334010"/>
                  </a:lnTo>
                  <a:lnTo>
                    <a:pt x="140208" y="309880"/>
                  </a:lnTo>
                  <a:lnTo>
                    <a:pt x="147828" y="328930"/>
                  </a:lnTo>
                  <a:lnTo>
                    <a:pt x="133197" y="33401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35808" y="3892308"/>
              <a:ext cx="4296410" cy="486409"/>
            </a:xfrm>
            <a:custGeom>
              <a:avLst/>
              <a:gdLst/>
              <a:ahLst/>
              <a:cxnLst/>
              <a:rect l="l" t="t" r="r" b="b"/>
              <a:pathLst>
                <a:path w="4296409" h="486410">
                  <a:moveTo>
                    <a:pt x="4296143" y="0"/>
                  </a:moveTo>
                  <a:lnTo>
                    <a:pt x="4267187" y="0"/>
                  </a:lnTo>
                  <a:lnTo>
                    <a:pt x="4267187" y="28956"/>
                  </a:lnTo>
                  <a:lnTo>
                    <a:pt x="4267187" y="457200"/>
                  </a:lnTo>
                  <a:lnTo>
                    <a:pt x="3829812" y="457200"/>
                  </a:lnTo>
                  <a:lnTo>
                    <a:pt x="3829812" y="28956"/>
                  </a:lnTo>
                  <a:lnTo>
                    <a:pt x="4267187" y="28956"/>
                  </a:lnTo>
                  <a:lnTo>
                    <a:pt x="4267187" y="0"/>
                  </a:lnTo>
                  <a:lnTo>
                    <a:pt x="3820668" y="0"/>
                  </a:lnTo>
                  <a:lnTo>
                    <a:pt x="3820668" y="28956"/>
                  </a:lnTo>
                  <a:lnTo>
                    <a:pt x="3820668" y="457200"/>
                  </a:lnTo>
                  <a:lnTo>
                    <a:pt x="3372612" y="457200"/>
                  </a:lnTo>
                  <a:lnTo>
                    <a:pt x="3372612" y="28956"/>
                  </a:lnTo>
                  <a:lnTo>
                    <a:pt x="3820668" y="28956"/>
                  </a:lnTo>
                  <a:lnTo>
                    <a:pt x="3820668" y="0"/>
                  </a:lnTo>
                  <a:lnTo>
                    <a:pt x="3363468" y="0"/>
                  </a:lnTo>
                  <a:lnTo>
                    <a:pt x="3363468" y="28956"/>
                  </a:lnTo>
                  <a:lnTo>
                    <a:pt x="3363468" y="457200"/>
                  </a:lnTo>
                  <a:lnTo>
                    <a:pt x="2915412" y="457200"/>
                  </a:lnTo>
                  <a:lnTo>
                    <a:pt x="2915412" y="28956"/>
                  </a:lnTo>
                  <a:lnTo>
                    <a:pt x="3363468" y="28956"/>
                  </a:lnTo>
                  <a:lnTo>
                    <a:pt x="3363468" y="0"/>
                  </a:lnTo>
                  <a:lnTo>
                    <a:pt x="2906268" y="0"/>
                  </a:lnTo>
                  <a:lnTo>
                    <a:pt x="2906268" y="28956"/>
                  </a:lnTo>
                  <a:lnTo>
                    <a:pt x="2906268" y="457200"/>
                  </a:lnTo>
                  <a:lnTo>
                    <a:pt x="2467343" y="457200"/>
                  </a:lnTo>
                  <a:lnTo>
                    <a:pt x="2467343" y="28956"/>
                  </a:lnTo>
                  <a:lnTo>
                    <a:pt x="2906268" y="28956"/>
                  </a:lnTo>
                  <a:lnTo>
                    <a:pt x="2906268" y="0"/>
                  </a:lnTo>
                  <a:lnTo>
                    <a:pt x="2438387" y="0"/>
                  </a:lnTo>
                  <a:lnTo>
                    <a:pt x="2438387" y="230873"/>
                  </a:lnTo>
                  <a:lnTo>
                    <a:pt x="2388095" y="205727"/>
                  </a:lnTo>
                  <a:lnTo>
                    <a:pt x="2388095" y="239255"/>
                  </a:lnTo>
                  <a:lnTo>
                    <a:pt x="2298179" y="239255"/>
                  </a:lnTo>
                  <a:lnTo>
                    <a:pt x="2258555" y="237731"/>
                  </a:lnTo>
                  <a:lnTo>
                    <a:pt x="2185403" y="237731"/>
                  </a:lnTo>
                  <a:lnTo>
                    <a:pt x="2168639" y="236207"/>
                  </a:lnTo>
                  <a:lnTo>
                    <a:pt x="2122919" y="236207"/>
                  </a:lnTo>
                  <a:lnTo>
                    <a:pt x="2107679" y="234683"/>
                  </a:lnTo>
                  <a:lnTo>
                    <a:pt x="2071103" y="234683"/>
                  </a:lnTo>
                  <a:lnTo>
                    <a:pt x="2060435" y="233159"/>
                  </a:lnTo>
                  <a:lnTo>
                    <a:pt x="2034527" y="233159"/>
                  </a:lnTo>
                  <a:lnTo>
                    <a:pt x="2026907" y="231635"/>
                  </a:lnTo>
                  <a:lnTo>
                    <a:pt x="2014715" y="231635"/>
                  </a:lnTo>
                  <a:lnTo>
                    <a:pt x="2013191" y="230111"/>
                  </a:lnTo>
                  <a:lnTo>
                    <a:pt x="2011667" y="230111"/>
                  </a:lnTo>
                  <a:lnTo>
                    <a:pt x="2008619" y="228587"/>
                  </a:lnTo>
                  <a:lnTo>
                    <a:pt x="1996427" y="228587"/>
                  </a:lnTo>
                  <a:lnTo>
                    <a:pt x="1988807" y="227063"/>
                  </a:lnTo>
                  <a:lnTo>
                    <a:pt x="1962899" y="227063"/>
                  </a:lnTo>
                  <a:lnTo>
                    <a:pt x="1952231" y="225539"/>
                  </a:lnTo>
                  <a:lnTo>
                    <a:pt x="1914131" y="225539"/>
                  </a:lnTo>
                  <a:lnTo>
                    <a:pt x="1900415" y="224015"/>
                  </a:lnTo>
                  <a:lnTo>
                    <a:pt x="1857743" y="224015"/>
                  </a:lnTo>
                  <a:lnTo>
                    <a:pt x="1857743" y="28956"/>
                  </a:lnTo>
                  <a:lnTo>
                    <a:pt x="1857743" y="15240"/>
                  </a:lnTo>
                  <a:lnTo>
                    <a:pt x="1857743" y="0"/>
                  </a:lnTo>
                  <a:lnTo>
                    <a:pt x="1828800" y="0"/>
                  </a:lnTo>
                  <a:lnTo>
                    <a:pt x="1828800" y="28956"/>
                  </a:lnTo>
                  <a:lnTo>
                    <a:pt x="1828800" y="223329"/>
                  </a:lnTo>
                  <a:lnTo>
                    <a:pt x="1819643" y="222491"/>
                  </a:lnTo>
                  <a:lnTo>
                    <a:pt x="1725155" y="222491"/>
                  </a:lnTo>
                  <a:lnTo>
                    <a:pt x="1684007" y="220967"/>
                  </a:lnTo>
                  <a:lnTo>
                    <a:pt x="1557515" y="220967"/>
                  </a:lnTo>
                  <a:lnTo>
                    <a:pt x="1557515" y="230111"/>
                  </a:lnTo>
                  <a:lnTo>
                    <a:pt x="1642859" y="230111"/>
                  </a:lnTo>
                  <a:lnTo>
                    <a:pt x="1684007" y="231635"/>
                  </a:lnTo>
                  <a:lnTo>
                    <a:pt x="1801355" y="231635"/>
                  </a:lnTo>
                  <a:lnTo>
                    <a:pt x="1819643" y="233159"/>
                  </a:lnTo>
                  <a:lnTo>
                    <a:pt x="1828800" y="233159"/>
                  </a:lnTo>
                  <a:lnTo>
                    <a:pt x="1828800" y="457200"/>
                  </a:lnTo>
                  <a:lnTo>
                    <a:pt x="1391412" y="457200"/>
                  </a:lnTo>
                  <a:lnTo>
                    <a:pt x="1391412" y="28956"/>
                  </a:lnTo>
                  <a:lnTo>
                    <a:pt x="1828800" y="28956"/>
                  </a:lnTo>
                  <a:lnTo>
                    <a:pt x="1828800" y="0"/>
                  </a:lnTo>
                  <a:lnTo>
                    <a:pt x="1382268" y="0"/>
                  </a:lnTo>
                  <a:lnTo>
                    <a:pt x="1382268" y="28956"/>
                  </a:lnTo>
                  <a:lnTo>
                    <a:pt x="1382268" y="457200"/>
                  </a:lnTo>
                  <a:lnTo>
                    <a:pt x="934212" y="457200"/>
                  </a:lnTo>
                  <a:lnTo>
                    <a:pt x="934212" y="28956"/>
                  </a:lnTo>
                  <a:lnTo>
                    <a:pt x="1382268" y="28956"/>
                  </a:lnTo>
                  <a:lnTo>
                    <a:pt x="1382268" y="0"/>
                  </a:lnTo>
                  <a:lnTo>
                    <a:pt x="925068" y="0"/>
                  </a:lnTo>
                  <a:lnTo>
                    <a:pt x="925068" y="28956"/>
                  </a:lnTo>
                  <a:lnTo>
                    <a:pt x="925068" y="457200"/>
                  </a:lnTo>
                  <a:lnTo>
                    <a:pt x="477012" y="457200"/>
                  </a:lnTo>
                  <a:lnTo>
                    <a:pt x="477012" y="28956"/>
                  </a:lnTo>
                  <a:lnTo>
                    <a:pt x="925068" y="28956"/>
                  </a:lnTo>
                  <a:lnTo>
                    <a:pt x="925068" y="0"/>
                  </a:lnTo>
                  <a:lnTo>
                    <a:pt x="467868" y="0"/>
                  </a:lnTo>
                  <a:lnTo>
                    <a:pt x="467868" y="28956"/>
                  </a:lnTo>
                  <a:lnTo>
                    <a:pt x="467868" y="457200"/>
                  </a:lnTo>
                  <a:lnTo>
                    <a:pt x="28956" y="457200"/>
                  </a:lnTo>
                  <a:lnTo>
                    <a:pt x="28956" y="28956"/>
                  </a:lnTo>
                  <a:lnTo>
                    <a:pt x="467868" y="28956"/>
                  </a:lnTo>
                  <a:lnTo>
                    <a:pt x="467868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1857743" y="486156"/>
                  </a:lnTo>
                  <a:lnTo>
                    <a:pt x="1857743" y="472440"/>
                  </a:lnTo>
                  <a:lnTo>
                    <a:pt x="1857743" y="457200"/>
                  </a:lnTo>
                  <a:lnTo>
                    <a:pt x="1857743" y="233159"/>
                  </a:lnTo>
                  <a:lnTo>
                    <a:pt x="1885175" y="233159"/>
                  </a:lnTo>
                  <a:lnTo>
                    <a:pt x="1900415" y="234683"/>
                  </a:lnTo>
                  <a:lnTo>
                    <a:pt x="1940039" y="234683"/>
                  </a:lnTo>
                  <a:lnTo>
                    <a:pt x="1952231" y="236207"/>
                  </a:lnTo>
                  <a:lnTo>
                    <a:pt x="1981187" y="236207"/>
                  </a:lnTo>
                  <a:lnTo>
                    <a:pt x="1988807" y="237731"/>
                  </a:lnTo>
                  <a:lnTo>
                    <a:pt x="2005571" y="237731"/>
                  </a:lnTo>
                  <a:lnTo>
                    <a:pt x="2008619" y="239255"/>
                  </a:lnTo>
                  <a:lnTo>
                    <a:pt x="2010143" y="239255"/>
                  </a:lnTo>
                  <a:lnTo>
                    <a:pt x="2013191" y="240779"/>
                  </a:lnTo>
                  <a:lnTo>
                    <a:pt x="2020811" y="240779"/>
                  </a:lnTo>
                  <a:lnTo>
                    <a:pt x="2026907" y="242303"/>
                  </a:lnTo>
                  <a:lnTo>
                    <a:pt x="2049767" y="242303"/>
                  </a:lnTo>
                  <a:lnTo>
                    <a:pt x="2060435" y="243827"/>
                  </a:lnTo>
                  <a:lnTo>
                    <a:pt x="2093963" y="243827"/>
                  </a:lnTo>
                  <a:lnTo>
                    <a:pt x="2107679" y="245351"/>
                  </a:lnTo>
                  <a:lnTo>
                    <a:pt x="2153399" y="245351"/>
                  </a:lnTo>
                  <a:lnTo>
                    <a:pt x="2168639" y="246875"/>
                  </a:lnTo>
                  <a:lnTo>
                    <a:pt x="2258555" y="246875"/>
                  </a:lnTo>
                  <a:lnTo>
                    <a:pt x="2298179" y="248399"/>
                  </a:lnTo>
                  <a:lnTo>
                    <a:pt x="2388095" y="248399"/>
                  </a:lnTo>
                  <a:lnTo>
                    <a:pt x="2388095" y="281927"/>
                  </a:lnTo>
                  <a:lnTo>
                    <a:pt x="2438387" y="256781"/>
                  </a:lnTo>
                  <a:lnTo>
                    <a:pt x="2438387" y="486156"/>
                  </a:lnTo>
                  <a:lnTo>
                    <a:pt x="4296143" y="486156"/>
                  </a:lnTo>
                  <a:lnTo>
                    <a:pt x="4296143" y="472440"/>
                  </a:lnTo>
                  <a:lnTo>
                    <a:pt x="4296143" y="457200"/>
                  </a:lnTo>
                  <a:lnTo>
                    <a:pt x="4296143" y="28956"/>
                  </a:lnTo>
                  <a:lnTo>
                    <a:pt x="4296143" y="15240"/>
                  </a:lnTo>
                  <a:lnTo>
                    <a:pt x="4296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023087" y="2715311"/>
            <a:ext cx="3726179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3170" marR="768985" indent="-1221105">
              <a:lnSpc>
                <a:spcPts val="3000"/>
              </a:lnSpc>
              <a:spcBef>
                <a:spcPts val="100"/>
              </a:spcBef>
              <a:tabLst>
                <a:tab pos="1153795" algn="l"/>
                <a:tab pos="2741930" algn="l"/>
              </a:tabLst>
            </a:pPr>
            <a:r>
              <a:rPr dirty="0" sz="2400" spc="-50">
                <a:latin typeface="Tahoma"/>
                <a:cs typeface="Tahoma"/>
              </a:rPr>
              <a:t>B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-50">
                <a:latin typeface="Tahoma"/>
                <a:cs typeface="Tahoma"/>
              </a:rPr>
              <a:t>C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-50">
                <a:latin typeface="Tahoma"/>
                <a:cs typeface="Tahoma"/>
              </a:rPr>
              <a:t>D </a:t>
            </a:r>
            <a:r>
              <a:rPr dirty="0" sz="2400" spc="-25">
                <a:latin typeface="Tahoma"/>
                <a:cs typeface="Tahoma"/>
              </a:rPr>
              <a:t>16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Tahoma"/>
              <a:cs typeface="Tahoma"/>
            </a:endParaRPr>
          </a:p>
          <a:p>
            <a:pPr marL="129539">
              <a:lnSpc>
                <a:spcPct val="100000"/>
              </a:lnSpc>
              <a:tabLst>
                <a:tab pos="645160" algn="l"/>
                <a:tab pos="1108075" algn="l"/>
                <a:tab pos="2567940" algn="l"/>
                <a:tab pos="3082925" algn="l"/>
                <a:tab pos="3546475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H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70BF"/>
                </a:solidFill>
                <a:latin typeface="Tahoma"/>
                <a:cs typeface="Tahoma"/>
              </a:rPr>
              <a:t>5</a:t>
            </a: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CC00"/>
                </a:solidFill>
                <a:latin typeface="Tahoma"/>
                <a:cs typeface="Tahoma"/>
              </a:rPr>
              <a:t>3</a:t>
            </a:r>
            <a:r>
              <a:rPr dirty="0" sz="2400">
                <a:solidFill>
                  <a:srgbClr val="00CC00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70BF"/>
                </a:solidFill>
                <a:latin typeface="Tahoma"/>
                <a:cs typeface="Tahoma"/>
              </a:rPr>
              <a:t>8</a:t>
            </a: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CC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390144" y="4130052"/>
            <a:ext cx="7161530" cy="1313815"/>
          </a:xfrm>
          <a:custGeom>
            <a:avLst/>
            <a:gdLst/>
            <a:ahLst/>
            <a:cxnLst/>
            <a:rect l="l" t="t" r="r" b="b"/>
            <a:pathLst>
              <a:path w="7161530" h="1313814">
                <a:moveTo>
                  <a:pt x="7161276" y="269709"/>
                </a:moveTo>
                <a:lnTo>
                  <a:pt x="7152132" y="269709"/>
                </a:lnTo>
                <a:lnTo>
                  <a:pt x="7152132" y="270510"/>
                </a:lnTo>
                <a:lnTo>
                  <a:pt x="7152030" y="269709"/>
                </a:lnTo>
                <a:lnTo>
                  <a:pt x="7150608" y="276860"/>
                </a:lnTo>
                <a:lnTo>
                  <a:pt x="7150608" y="275590"/>
                </a:lnTo>
                <a:lnTo>
                  <a:pt x="7147560" y="281940"/>
                </a:lnTo>
                <a:lnTo>
                  <a:pt x="7147560" y="279400"/>
                </a:lnTo>
                <a:lnTo>
                  <a:pt x="7141451" y="285750"/>
                </a:lnTo>
                <a:lnTo>
                  <a:pt x="7133844" y="292100"/>
                </a:lnTo>
                <a:lnTo>
                  <a:pt x="7092696" y="309880"/>
                </a:lnTo>
                <a:lnTo>
                  <a:pt x="7054596" y="322580"/>
                </a:lnTo>
                <a:lnTo>
                  <a:pt x="7005828" y="334010"/>
                </a:lnTo>
                <a:lnTo>
                  <a:pt x="6978396" y="340360"/>
                </a:lnTo>
                <a:lnTo>
                  <a:pt x="6949440" y="345440"/>
                </a:lnTo>
                <a:lnTo>
                  <a:pt x="6883908" y="358140"/>
                </a:lnTo>
                <a:lnTo>
                  <a:pt x="6848856" y="363220"/>
                </a:lnTo>
                <a:lnTo>
                  <a:pt x="6771132" y="375920"/>
                </a:lnTo>
                <a:lnTo>
                  <a:pt x="6729984" y="379730"/>
                </a:lnTo>
                <a:lnTo>
                  <a:pt x="6641592" y="392430"/>
                </a:lnTo>
                <a:lnTo>
                  <a:pt x="6545567" y="402590"/>
                </a:lnTo>
                <a:lnTo>
                  <a:pt x="6495288" y="408940"/>
                </a:lnTo>
                <a:lnTo>
                  <a:pt x="6443472" y="414020"/>
                </a:lnTo>
                <a:lnTo>
                  <a:pt x="6390132" y="417830"/>
                </a:lnTo>
                <a:lnTo>
                  <a:pt x="6335268" y="424180"/>
                </a:lnTo>
                <a:lnTo>
                  <a:pt x="6161532" y="439420"/>
                </a:lnTo>
                <a:lnTo>
                  <a:pt x="5777484" y="467360"/>
                </a:lnTo>
                <a:lnTo>
                  <a:pt x="5201399" y="497840"/>
                </a:lnTo>
                <a:lnTo>
                  <a:pt x="5048999" y="504190"/>
                </a:lnTo>
                <a:lnTo>
                  <a:pt x="4893551" y="508000"/>
                </a:lnTo>
                <a:lnTo>
                  <a:pt x="4573524" y="519430"/>
                </a:lnTo>
                <a:lnTo>
                  <a:pt x="4411967" y="521970"/>
                </a:lnTo>
                <a:lnTo>
                  <a:pt x="4247388" y="527050"/>
                </a:lnTo>
                <a:lnTo>
                  <a:pt x="3246120" y="532130"/>
                </a:lnTo>
                <a:lnTo>
                  <a:pt x="2913888" y="537210"/>
                </a:lnTo>
                <a:lnTo>
                  <a:pt x="2749296" y="542290"/>
                </a:lnTo>
                <a:lnTo>
                  <a:pt x="2586228" y="544830"/>
                </a:lnTo>
                <a:lnTo>
                  <a:pt x="1958340" y="566420"/>
                </a:lnTo>
                <a:lnTo>
                  <a:pt x="1383792" y="596900"/>
                </a:lnTo>
                <a:lnTo>
                  <a:pt x="1121664" y="614680"/>
                </a:lnTo>
                <a:lnTo>
                  <a:pt x="998220" y="626110"/>
                </a:lnTo>
                <a:lnTo>
                  <a:pt x="824484" y="638810"/>
                </a:lnTo>
                <a:lnTo>
                  <a:pt x="769620" y="645160"/>
                </a:lnTo>
                <a:lnTo>
                  <a:pt x="716280" y="650240"/>
                </a:lnTo>
                <a:lnTo>
                  <a:pt x="664464" y="656590"/>
                </a:lnTo>
                <a:lnTo>
                  <a:pt x="614172" y="660400"/>
                </a:lnTo>
                <a:lnTo>
                  <a:pt x="518160" y="673100"/>
                </a:lnTo>
                <a:lnTo>
                  <a:pt x="472440" y="676910"/>
                </a:lnTo>
                <a:lnTo>
                  <a:pt x="348996" y="695960"/>
                </a:lnTo>
                <a:lnTo>
                  <a:pt x="310896" y="701040"/>
                </a:lnTo>
                <a:lnTo>
                  <a:pt x="275844" y="706120"/>
                </a:lnTo>
                <a:lnTo>
                  <a:pt x="210312" y="718820"/>
                </a:lnTo>
                <a:lnTo>
                  <a:pt x="179819" y="725170"/>
                </a:lnTo>
                <a:lnTo>
                  <a:pt x="152400" y="731520"/>
                </a:lnTo>
                <a:lnTo>
                  <a:pt x="128016" y="736600"/>
                </a:lnTo>
                <a:lnTo>
                  <a:pt x="105156" y="742950"/>
                </a:lnTo>
                <a:lnTo>
                  <a:pt x="83820" y="749300"/>
                </a:lnTo>
                <a:lnTo>
                  <a:pt x="65519" y="755650"/>
                </a:lnTo>
                <a:lnTo>
                  <a:pt x="48768" y="760730"/>
                </a:lnTo>
                <a:lnTo>
                  <a:pt x="35052" y="769620"/>
                </a:lnTo>
                <a:lnTo>
                  <a:pt x="22860" y="774700"/>
                </a:lnTo>
                <a:lnTo>
                  <a:pt x="13716" y="781050"/>
                </a:lnTo>
                <a:lnTo>
                  <a:pt x="12192" y="781050"/>
                </a:lnTo>
                <a:lnTo>
                  <a:pt x="6096" y="787400"/>
                </a:lnTo>
                <a:lnTo>
                  <a:pt x="6096" y="788670"/>
                </a:lnTo>
                <a:lnTo>
                  <a:pt x="1524" y="795020"/>
                </a:lnTo>
                <a:lnTo>
                  <a:pt x="1524" y="796290"/>
                </a:lnTo>
                <a:lnTo>
                  <a:pt x="0" y="802640"/>
                </a:lnTo>
                <a:lnTo>
                  <a:pt x="0" y="816610"/>
                </a:lnTo>
                <a:lnTo>
                  <a:pt x="4572" y="854710"/>
                </a:lnTo>
                <a:lnTo>
                  <a:pt x="19812" y="902970"/>
                </a:lnTo>
                <a:lnTo>
                  <a:pt x="42672" y="948690"/>
                </a:lnTo>
                <a:lnTo>
                  <a:pt x="71628" y="989330"/>
                </a:lnTo>
                <a:lnTo>
                  <a:pt x="106680" y="1024890"/>
                </a:lnTo>
                <a:lnTo>
                  <a:pt x="137160" y="1046480"/>
                </a:lnTo>
                <a:lnTo>
                  <a:pt x="146304" y="1052830"/>
                </a:lnTo>
                <a:lnTo>
                  <a:pt x="147828" y="1052830"/>
                </a:lnTo>
                <a:lnTo>
                  <a:pt x="158534" y="1056652"/>
                </a:lnTo>
                <a:lnTo>
                  <a:pt x="150876" y="1090930"/>
                </a:lnTo>
                <a:lnTo>
                  <a:pt x="207264" y="1077010"/>
                </a:lnTo>
                <a:lnTo>
                  <a:pt x="207264" y="1313675"/>
                </a:lnTo>
                <a:lnTo>
                  <a:pt x="2065007" y="1313675"/>
                </a:lnTo>
                <a:lnTo>
                  <a:pt x="2065007" y="1299959"/>
                </a:lnTo>
                <a:lnTo>
                  <a:pt x="2065007" y="1284719"/>
                </a:lnTo>
                <a:lnTo>
                  <a:pt x="2065007" y="856475"/>
                </a:lnTo>
                <a:lnTo>
                  <a:pt x="2065007" y="842759"/>
                </a:lnTo>
                <a:lnTo>
                  <a:pt x="2065007" y="827519"/>
                </a:lnTo>
                <a:lnTo>
                  <a:pt x="2036064" y="827519"/>
                </a:lnTo>
                <a:lnTo>
                  <a:pt x="2036064" y="856475"/>
                </a:lnTo>
                <a:lnTo>
                  <a:pt x="2036064" y="1284719"/>
                </a:lnTo>
                <a:lnTo>
                  <a:pt x="1598663" y="1284719"/>
                </a:lnTo>
                <a:lnTo>
                  <a:pt x="1598663" y="856475"/>
                </a:lnTo>
                <a:lnTo>
                  <a:pt x="2036064" y="856475"/>
                </a:lnTo>
                <a:lnTo>
                  <a:pt x="2036064" y="827519"/>
                </a:lnTo>
                <a:lnTo>
                  <a:pt x="1589532" y="827519"/>
                </a:lnTo>
                <a:lnTo>
                  <a:pt x="1589532" y="856475"/>
                </a:lnTo>
                <a:lnTo>
                  <a:pt x="1589532" y="1284719"/>
                </a:lnTo>
                <a:lnTo>
                  <a:pt x="1141476" y="1284719"/>
                </a:lnTo>
                <a:lnTo>
                  <a:pt x="1141476" y="856475"/>
                </a:lnTo>
                <a:lnTo>
                  <a:pt x="1589532" y="856475"/>
                </a:lnTo>
                <a:lnTo>
                  <a:pt x="1589532" y="827519"/>
                </a:lnTo>
                <a:lnTo>
                  <a:pt x="1132332" y="827519"/>
                </a:lnTo>
                <a:lnTo>
                  <a:pt x="1132332" y="856475"/>
                </a:lnTo>
                <a:lnTo>
                  <a:pt x="1132332" y="1284719"/>
                </a:lnTo>
                <a:lnTo>
                  <a:pt x="684276" y="1284719"/>
                </a:lnTo>
                <a:lnTo>
                  <a:pt x="684276" y="856475"/>
                </a:lnTo>
                <a:lnTo>
                  <a:pt x="1132332" y="856475"/>
                </a:lnTo>
                <a:lnTo>
                  <a:pt x="1132332" y="827519"/>
                </a:lnTo>
                <a:lnTo>
                  <a:pt x="675132" y="827519"/>
                </a:lnTo>
                <a:lnTo>
                  <a:pt x="675132" y="856475"/>
                </a:lnTo>
                <a:lnTo>
                  <a:pt x="675132" y="1284719"/>
                </a:lnTo>
                <a:lnTo>
                  <a:pt x="236220" y="1284719"/>
                </a:lnTo>
                <a:lnTo>
                  <a:pt x="236220" y="856475"/>
                </a:lnTo>
                <a:lnTo>
                  <a:pt x="675132" y="856475"/>
                </a:lnTo>
                <a:lnTo>
                  <a:pt x="675132" y="827519"/>
                </a:lnTo>
                <a:lnTo>
                  <a:pt x="207264" y="827519"/>
                </a:lnTo>
                <a:lnTo>
                  <a:pt x="207264" y="1049020"/>
                </a:lnTo>
                <a:lnTo>
                  <a:pt x="167640" y="1016000"/>
                </a:lnTo>
                <a:lnTo>
                  <a:pt x="160769" y="1046683"/>
                </a:lnTo>
                <a:lnTo>
                  <a:pt x="150876" y="1043940"/>
                </a:lnTo>
                <a:lnTo>
                  <a:pt x="152400" y="1043940"/>
                </a:lnTo>
                <a:lnTo>
                  <a:pt x="141719" y="1038860"/>
                </a:lnTo>
                <a:lnTo>
                  <a:pt x="96012" y="1002030"/>
                </a:lnTo>
                <a:lnTo>
                  <a:pt x="64008" y="965200"/>
                </a:lnTo>
                <a:lnTo>
                  <a:pt x="39624" y="923290"/>
                </a:lnTo>
                <a:lnTo>
                  <a:pt x="19812" y="877570"/>
                </a:lnTo>
                <a:lnTo>
                  <a:pt x="9144" y="816610"/>
                </a:lnTo>
                <a:lnTo>
                  <a:pt x="9144" y="805180"/>
                </a:lnTo>
                <a:lnTo>
                  <a:pt x="9398" y="803910"/>
                </a:lnTo>
                <a:lnTo>
                  <a:pt x="10668" y="797560"/>
                </a:lnTo>
                <a:lnTo>
                  <a:pt x="10668" y="798830"/>
                </a:lnTo>
                <a:lnTo>
                  <a:pt x="11430" y="797560"/>
                </a:lnTo>
                <a:lnTo>
                  <a:pt x="13716" y="793750"/>
                </a:lnTo>
                <a:lnTo>
                  <a:pt x="13716" y="795020"/>
                </a:lnTo>
                <a:lnTo>
                  <a:pt x="14935" y="793750"/>
                </a:lnTo>
                <a:lnTo>
                  <a:pt x="19812" y="788670"/>
                </a:lnTo>
                <a:lnTo>
                  <a:pt x="18275" y="788670"/>
                </a:lnTo>
                <a:lnTo>
                  <a:pt x="27419" y="782320"/>
                </a:lnTo>
                <a:lnTo>
                  <a:pt x="68580" y="764540"/>
                </a:lnTo>
                <a:lnTo>
                  <a:pt x="106680" y="751840"/>
                </a:lnTo>
                <a:lnTo>
                  <a:pt x="155448" y="740410"/>
                </a:lnTo>
                <a:lnTo>
                  <a:pt x="182880" y="734060"/>
                </a:lnTo>
                <a:lnTo>
                  <a:pt x="211836" y="727710"/>
                </a:lnTo>
                <a:lnTo>
                  <a:pt x="277368" y="715010"/>
                </a:lnTo>
                <a:lnTo>
                  <a:pt x="312420" y="711200"/>
                </a:lnTo>
                <a:lnTo>
                  <a:pt x="390144" y="698500"/>
                </a:lnTo>
                <a:lnTo>
                  <a:pt x="431292" y="693420"/>
                </a:lnTo>
                <a:lnTo>
                  <a:pt x="473964" y="687070"/>
                </a:lnTo>
                <a:lnTo>
                  <a:pt x="519684" y="681990"/>
                </a:lnTo>
                <a:lnTo>
                  <a:pt x="566928" y="675640"/>
                </a:lnTo>
                <a:lnTo>
                  <a:pt x="614172" y="671830"/>
                </a:lnTo>
                <a:lnTo>
                  <a:pt x="664464" y="665480"/>
                </a:lnTo>
                <a:lnTo>
                  <a:pt x="825995" y="650240"/>
                </a:lnTo>
                <a:lnTo>
                  <a:pt x="882396" y="643890"/>
                </a:lnTo>
                <a:lnTo>
                  <a:pt x="1251204" y="614680"/>
                </a:lnTo>
                <a:lnTo>
                  <a:pt x="1520952" y="598170"/>
                </a:lnTo>
                <a:lnTo>
                  <a:pt x="1808988" y="582930"/>
                </a:lnTo>
                <a:lnTo>
                  <a:pt x="2586228" y="553720"/>
                </a:lnTo>
                <a:lnTo>
                  <a:pt x="3246120" y="543560"/>
                </a:lnTo>
                <a:lnTo>
                  <a:pt x="3915156" y="541020"/>
                </a:lnTo>
                <a:lnTo>
                  <a:pt x="4247388" y="535940"/>
                </a:lnTo>
                <a:lnTo>
                  <a:pt x="4893551" y="519430"/>
                </a:lnTo>
                <a:lnTo>
                  <a:pt x="5497068" y="492760"/>
                </a:lnTo>
                <a:lnTo>
                  <a:pt x="5777484" y="476250"/>
                </a:lnTo>
                <a:lnTo>
                  <a:pt x="6039599" y="458470"/>
                </a:lnTo>
                <a:lnTo>
                  <a:pt x="6280404" y="438150"/>
                </a:lnTo>
                <a:lnTo>
                  <a:pt x="6336792" y="434340"/>
                </a:lnTo>
                <a:lnTo>
                  <a:pt x="6391656" y="429260"/>
                </a:lnTo>
                <a:lnTo>
                  <a:pt x="6444983" y="422910"/>
                </a:lnTo>
                <a:lnTo>
                  <a:pt x="6595872" y="407670"/>
                </a:lnTo>
                <a:lnTo>
                  <a:pt x="6643116" y="401320"/>
                </a:lnTo>
                <a:lnTo>
                  <a:pt x="6731508" y="391160"/>
                </a:lnTo>
                <a:lnTo>
                  <a:pt x="6850367" y="372110"/>
                </a:lnTo>
                <a:lnTo>
                  <a:pt x="6918960" y="361950"/>
                </a:lnTo>
                <a:lnTo>
                  <a:pt x="6950951" y="355600"/>
                </a:lnTo>
                <a:lnTo>
                  <a:pt x="6979920" y="350520"/>
                </a:lnTo>
                <a:lnTo>
                  <a:pt x="7007352" y="344170"/>
                </a:lnTo>
                <a:lnTo>
                  <a:pt x="7033260" y="337820"/>
                </a:lnTo>
                <a:lnTo>
                  <a:pt x="7056120" y="331470"/>
                </a:lnTo>
                <a:lnTo>
                  <a:pt x="7077456" y="325120"/>
                </a:lnTo>
                <a:lnTo>
                  <a:pt x="7095744" y="320040"/>
                </a:lnTo>
                <a:lnTo>
                  <a:pt x="7126224" y="306070"/>
                </a:lnTo>
                <a:lnTo>
                  <a:pt x="7138416" y="299720"/>
                </a:lnTo>
                <a:lnTo>
                  <a:pt x="7147560" y="293370"/>
                </a:lnTo>
                <a:lnTo>
                  <a:pt x="7155167" y="287020"/>
                </a:lnTo>
                <a:lnTo>
                  <a:pt x="7155167" y="285750"/>
                </a:lnTo>
                <a:lnTo>
                  <a:pt x="7157923" y="281940"/>
                </a:lnTo>
                <a:lnTo>
                  <a:pt x="7159752" y="279400"/>
                </a:lnTo>
                <a:lnTo>
                  <a:pt x="7159752" y="278130"/>
                </a:lnTo>
                <a:lnTo>
                  <a:pt x="7160057" y="276860"/>
                </a:lnTo>
                <a:lnTo>
                  <a:pt x="7161276" y="271780"/>
                </a:lnTo>
                <a:lnTo>
                  <a:pt x="7161276" y="270510"/>
                </a:lnTo>
                <a:lnTo>
                  <a:pt x="7161276" y="269709"/>
                </a:lnTo>
                <a:close/>
              </a:path>
              <a:path w="7161530" h="1313814">
                <a:moveTo>
                  <a:pt x="7161276" y="257810"/>
                </a:moveTo>
                <a:lnTo>
                  <a:pt x="7158228" y="232410"/>
                </a:lnTo>
                <a:lnTo>
                  <a:pt x="7155167" y="219710"/>
                </a:lnTo>
                <a:lnTo>
                  <a:pt x="7153656" y="208280"/>
                </a:lnTo>
                <a:lnTo>
                  <a:pt x="7149084" y="195580"/>
                </a:lnTo>
                <a:lnTo>
                  <a:pt x="7141451" y="171450"/>
                </a:lnTo>
                <a:lnTo>
                  <a:pt x="7130796" y="147320"/>
                </a:lnTo>
                <a:lnTo>
                  <a:pt x="7103351" y="104140"/>
                </a:lnTo>
                <a:lnTo>
                  <a:pt x="7071360" y="66040"/>
                </a:lnTo>
                <a:lnTo>
                  <a:pt x="7033260" y="35560"/>
                </a:lnTo>
                <a:lnTo>
                  <a:pt x="7002767" y="17780"/>
                </a:lnTo>
                <a:lnTo>
                  <a:pt x="6993636" y="12700"/>
                </a:lnTo>
                <a:lnTo>
                  <a:pt x="6982968" y="10160"/>
                </a:lnTo>
                <a:lnTo>
                  <a:pt x="6970776" y="6350"/>
                </a:lnTo>
                <a:lnTo>
                  <a:pt x="6949440" y="1270"/>
                </a:lnTo>
                <a:lnTo>
                  <a:pt x="6938772" y="1270"/>
                </a:lnTo>
                <a:lnTo>
                  <a:pt x="6928104" y="0"/>
                </a:lnTo>
                <a:lnTo>
                  <a:pt x="6928104" y="10160"/>
                </a:lnTo>
                <a:lnTo>
                  <a:pt x="6938772" y="10160"/>
                </a:lnTo>
                <a:lnTo>
                  <a:pt x="6947916" y="11430"/>
                </a:lnTo>
                <a:lnTo>
                  <a:pt x="6958584" y="12700"/>
                </a:lnTo>
                <a:lnTo>
                  <a:pt x="6979920" y="19050"/>
                </a:lnTo>
                <a:lnTo>
                  <a:pt x="6989051" y="21590"/>
                </a:lnTo>
                <a:lnTo>
                  <a:pt x="6999732" y="26670"/>
                </a:lnTo>
                <a:lnTo>
                  <a:pt x="7008876" y="31750"/>
                </a:lnTo>
                <a:lnTo>
                  <a:pt x="7019544" y="38100"/>
                </a:lnTo>
                <a:lnTo>
                  <a:pt x="7028688" y="43180"/>
                </a:lnTo>
                <a:lnTo>
                  <a:pt x="7065251" y="73660"/>
                </a:lnTo>
                <a:lnTo>
                  <a:pt x="7109460" y="130810"/>
                </a:lnTo>
                <a:lnTo>
                  <a:pt x="7132320" y="173990"/>
                </a:lnTo>
                <a:lnTo>
                  <a:pt x="7139940" y="199390"/>
                </a:lnTo>
                <a:lnTo>
                  <a:pt x="7144512" y="209550"/>
                </a:lnTo>
                <a:lnTo>
                  <a:pt x="7146036" y="222250"/>
                </a:lnTo>
                <a:lnTo>
                  <a:pt x="7149084" y="233680"/>
                </a:lnTo>
                <a:lnTo>
                  <a:pt x="7150608" y="246380"/>
                </a:lnTo>
                <a:lnTo>
                  <a:pt x="7150608" y="257810"/>
                </a:lnTo>
                <a:lnTo>
                  <a:pt x="7151979" y="269240"/>
                </a:lnTo>
                <a:lnTo>
                  <a:pt x="7152132" y="269240"/>
                </a:lnTo>
                <a:lnTo>
                  <a:pt x="7161276" y="269240"/>
                </a:lnTo>
                <a:lnTo>
                  <a:pt x="7161276" y="25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02118" y="5002794"/>
            <a:ext cx="777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0070BF"/>
                </a:solidFill>
                <a:latin typeface="Tahoma"/>
                <a:cs typeface="Tahoma"/>
              </a:rPr>
              <a:t>14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2212848" y="4957571"/>
            <a:ext cx="2662555" cy="486409"/>
          </a:xfrm>
          <a:custGeom>
            <a:avLst/>
            <a:gdLst/>
            <a:ahLst/>
            <a:cxnLst/>
            <a:rect l="l" t="t" r="r" b="b"/>
            <a:pathLst>
              <a:path w="2662554" h="486410">
                <a:moveTo>
                  <a:pt x="2662415" y="0"/>
                </a:moveTo>
                <a:lnTo>
                  <a:pt x="2633459" y="0"/>
                </a:lnTo>
                <a:lnTo>
                  <a:pt x="2633459" y="28956"/>
                </a:lnTo>
                <a:lnTo>
                  <a:pt x="2633459" y="457200"/>
                </a:lnTo>
                <a:lnTo>
                  <a:pt x="2194560" y="457200"/>
                </a:lnTo>
                <a:lnTo>
                  <a:pt x="2194560" y="28956"/>
                </a:lnTo>
                <a:lnTo>
                  <a:pt x="2633459" y="28956"/>
                </a:lnTo>
                <a:lnTo>
                  <a:pt x="2633459" y="0"/>
                </a:lnTo>
                <a:lnTo>
                  <a:pt x="2185416" y="0"/>
                </a:lnTo>
                <a:lnTo>
                  <a:pt x="2185416" y="28956"/>
                </a:lnTo>
                <a:lnTo>
                  <a:pt x="2185416" y="457200"/>
                </a:lnTo>
                <a:lnTo>
                  <a:pt x="1737360" y="457200"/>
                </a:lnTo>
                <a:lnTo>
                  <a:pt x="1737360" y="28956"/>
                </a:lnTo>
                <a:lnTo>
                  <a:pt x="2185416" y="28956"/>
                </a:lnTo>
                <a:lnTo>
                  <a:pt x="2185416" y="0"/>
                </a:lnTo>
                <a:lnTo>
                  <a:pt x="1728216" y="0"/>
                </a:lnTo>
                <a:lnTo>
                  <a:pt x="1728216" y="28956"/>
                </a:lnTo>
                <a:lnTo>
                  <a:pt x="1728216" y="457200"/>
                </a:lnTo>
                <a:lnTo>
                  <a:pt x="1280160" y="457200"/>
                </a:lnTo>
                <a:lnTo>
                  <a:pt x="1280160" y="28956"/>
                </a:lnTo>
                <a:lnTo>
                  <a:pt x="1728216" y="28956"/>
                </a:lnTo>
                <a:lnTo>
                  <a:pt x="1728216" y="0"/>
                </a:lnTo>
                <a:lnTo>
                  <a:pt x="1271016" y="0"/>
                </a:lnTo>
                <a:lnTo>
                  <a:pt x="1271016" y="28956"/>
                </a:lnTo>
                <a:lnTo>
                  <a:pt x="1271016" y="457200"/>
                </a:lnTo>
                <a:lnTo>
                  <a:pt x="833615" y="457200"/>
                </a:lnTo>
                <a:lnTo>
                  <a:pt x="833615" y="28956"/>
                </a:lnTo>
                <a:lnTo>
                  <a:pt x="1271016" y="28956"/>
                </a:lnTo>
                <a:lnTo>
                  <a:pt x="1271016" y="0"/>
                </a:lnTo>
                <a:lnTo>
                  <a:pt x="804659" y="0"/>
                </a:lnTo>
                <a:lnTo>
                  <a:pt x="804659" y="230898"/>
                </a:lnTo>
                <a:lnTo>
                  <a:pt x="754380" y="205752"/>
                </a:lnTo>
                <a:lnTo>
                  <a:pt x="754380" y="239280"/>
                </a:lnTo>
                <a:lnTo>
                  <a:pt x="678180" y="239280"/>
                </a:lnTo>
                <a:lnTo>
                  <a:pt x="641604" y="237756"/>
                </a:lnTo>
                <a:lnTo>
                  <a:pt x="559308" y="237756"/>
                </a:lnTo>
                <a:lnTo>
                  <a:pt x="544068" y="236232"/>
                </a:lnTo>
                <a:lnTo>
                  <a:pt x="504444" y="236232"/>
                </a:lnTo>
                <a:lnTo>
                  <a:pt x="492252" y="234708"/>
                </a:lnTo>
                <a:lnTo>
                  <a:pt x="451104" y="234708"/>
                </a:lnTo>
                <a:lnTo>
                  <a:pt x="441960" y="233184"/>
                </a:lnTo>
                <a:lnTo>
                  <a:pt x="425196" y="233184"/>
                </a:lnTo>
                <a:lnTo>
                  <a:pt x="420624" y="231660"/>
                </a:lnTo>
                <a:lnTo>
                  <a:pt x="416052" y="231660"/>
                </a:lnTo>
                <a:lnTo>
                  <a:pt x="416052" y="230136"/>
                </a:lnTo>
                <a:lnTo>
                  <a:pt x="405384" y="230136"/>
                </a:lnTo>
                <a:lnTo>
                  <a:pt x="400812" y="228612"/>
                </a:lnTo>
                <a:lnTo>
                  <a:pt x="379476" y="228612"/>
                </a:lnTo>
                <a:lnTo>
                  <a:pt x="370332" y="227088"/>
                </a:lnTo>
                <a:lnTo>
                  <a:pt x="338328" y="227088"/>
                </a:lnTo>
                <a:lnTo>
                  <a:pt x="326136" y="225564"/>
                </a:lnTo>
                <a:lnTo>
                  <a:pt x="269748" y="225564"/>
                </a:lnTo>
                <a:lnTo>
                  <a:pt x="254508" y="224040"/>
                </a:lnTo>
                <a:lnTo>
                  <a:pt x="152400" y="224040"/>
                </a:lnTo>
                <a:lnTo>
                  <a:pt x="115824" y="222516"/>
                </a:lnTo>
                <a:lnTo>
                  <a:pt x="0" y="222516"/>
                </a:lnTo>
                <a:lnTo>
                  <a:pt x="0" y="231660"/>
                </a:lnTo>
                <a:lnTo>
                  <a:pt x="77724" y="231660"/>
                </a:lnTo>
                <a:lnTo>
                  <a:pt x="114300" y="233184"/>
                </a:lnTo>
                <a:lnTo>
                  <a:pt x="222504" y="233184"/>
                </a:lnTo>
                <a:lnTo>
                  <a:pt x="254508" y="234708"/>
                </a:lnTo>
                <a:lnTo>
                  <a:pt x="312420" y="234708"/>
                </a:lnTo>
                <a:lnTo>
                  <a:pt x="326136" y="236232"/>
                </a:lnTo>
                <a:lnTo>
                  <a:pt x="359664" y="236232"/>
                </a:lnTo>
                <a:lnTo>
                  <a:pt x="370332" y="237756"/>
                </a:lnTo>
                <a:lnTo>
                  <a:pt x="394716" y="237756"/>
                </a:lnTo>
                <a:lnTo>
                  <a:pt x="400812" y="239280"/>
                </a:lnTo>
                <a:lnTo>
                  <a:pt x="411480" y="239280"/>
                </a:lnTo>
                <a:lnTo>
                  <a:pt x="413004" y="240804"/>
                </a:lnTo>
                <a:lnTo>
                  <a:pt x="416052" y="240804"/>
                </a:lnTo>
                <a:lnTo>
                  <a:pt x="419100" y="242328"/>
                </a:lnTo>
                <a:lnTo>
                  <a:pt x="434340" y="242328"/>
                </a:lnTo>
                <a:lnTo>
                  <a:pt x="441960" y="243852"/>
                </a:lnTo>
                <a:lnTo>
                  <a:pt x="469392" y="243852"/>
                </a:lnTo>
                <a:lnTo>
                  <a:pt x="480060" y="245376"/>
                </a:lnTo>
                <a:lnTo>
                  <a:pt x="530352" y="245376"/>
                </a:lnTo>
                <a:lnTo>
                  <a:pt x="544068" y="246900"/>
                </a:lnTo>
                <a:lnTo>
                  <a:pt x="606552" y="246900"/>
                </a:lnTo>
                <a:lnTo>
                  <a:pt x="641604" y="248424"/>
                </a:lnTo>
                <a:lnTo>
                  <a:pt x="754380" y="248424"/>
                </a:lnTo>
                <a:lnTo>
                  <a:pt x="754380" y="281952"/>
                </a:lnTo>
                <a:lnTo>
                  <a:pt x="804659" y="256819"/>
                </a:lnTo>
                <a:lnTo>
                  <a:pt x="804659" y="486156"/>
                </a:lnTo>
                <a:lnTo>
                  <a:pt x="2662415" y="486156"/>
                </a:lnTo>
                <a:lnTo>
                  <a:pt x="2662415" y="472440"/>
                </a:lnTo>
                <a:lnTo>
                  <a:pt x="2662415" y="457200"/>
                </a:lnTo>
                <a:lnTo>
                  <a:pt x="2662415" y="28956"/>
                </a:lnTo>
                <a:lnTo>
                  <a:pt x="2662415" y="15240"/>
                </a:lnTo>
                <a:lnTo>
                  <a:pt x="2662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120569" y="5002794"/>
            <a:ext cx="117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92505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H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0070BF"/>
                </a:solidFill>
                <a:latin typeface="Tahoma"/>
                <a:cs typeface="Tahoma"/>
              </a:rPr>
              <a:t>18</a:t>
            </a: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CC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4669523" y="4957571"/>
            <a:ext cx="2644140" cy="486409"/>
          </a:xfrm>
          <a:custGeom>
            <a:avLst/>
            <a:gdLst/>
            <a:ahLst/>
            <a:cxnLst/>
            <a:rect l="l" t="t" r="r" b="b"/>
            <a:pathLst>
              <a:path w="2644140" h="486410">
                <a:moveTo>
                  <a:pt x="2644140" y="0"/>
                </a:moveTo>
                <a:lnTo>
                  <a:pt x="2615184" y="0"/>
                </a:lnTo>
                <a:lnTo>
                  <a:pt x="2615184" y="28956"/>
                </a:lnTo>
                <a:lnTo>
                  <a:pt x="2615184" y="457200"/>
                </a:lnTo>
                <a:lnTo>
                  <a:pt x="2176272" y="457200"/>
                </a:lnTo>
                <a:lnTo>
                  <a:pt x="2176272" y="28956"/>
                </a:lnTo>
                <a:lnTo>
                  <a:pt x="2615184" y="28956"/>
                </a:lnTo>
                <a:lnTo>
                  <a:pt x="2615184" y="0"/>
                </a:lnTo>
                <a:lnTo>
                  <a:pt x="2167140" y="0"/>
                </a:lnTo>
                <a:lnTo>
                  <a:pt x="2167140" y="28956"/>
                </a:lnTo>
                <a:lnTo>
                  <a:pt x="2167140" y="457200"/>
                </a:lnTo>
                <a:lnTo>
                  <a:pt x="1719072" y="457200"/>
                </a:lnTo>
                <a:lnTo>
                  <a:pt x="1719072" y="28956"/>
                </a:lnTo>
                <a:lnTo>
                  <a:pt x="2167140" y="28956"/>
                </a:lnTo>
                <a:lnTo>
                  <a:pt x="2167140" y="0"/>
                </a:lnTo>
                <a:lnTo>
                  <a:pt x="1709940" y="0"/>
                </a:lnTo>
                <a:lnTo>
                  <a:pt x="1709940" y="28956"/>
                </a:lnTo>
                <a:lnTo>
                  <a:pt x="1709940" y="457200"/>
                </a:lnTo>
                <a:lnTo>
                  <a:pt x="1261872" y="457200"/>
                </a:lnTo>
                <a:lnTo>
                  <a:pt x="1261872" y="28956"/>
                </a:lnTo>
                <a:lnTo>
                  <a:pt x="1709940" y="28956"/>
                </a:lnTo>
                <a:lnTo>
                  <a:pt x="1709940" y="0"/>
                </a:lnTo>
                <a:lnTo>
                  <a:pt x="1252740" y="0"/>
                </a:lnTo>
                <a:lnTo>
                  <a:pt x="1252740" y="28956"/>
                </a:lnTo>
                <a:lnTo>
                  <a:pt x="1252740" y="457200"/>
                </a:lnTo>
                <a:lnTo>
                  <a:pt x="815340" y="457200"/>
                </a:lnTo>
                <a:lnTo>
                  <a:pt x="815340" y="28956"/>
                </a:lnTo>
                <a:lnTo>
                  <a:pt x="1252740" y="28956"/>
                </a:lnTo>
                <a:lnTo>
                  <a:pt x="1252740" y="0"/>
                </a:lnTo>
                <a:lnTo>
                  <a:pt x="786384" y="0"/>
                </a:lnTo>
                <a:lnTo>
                  <a:pt x="786384" y="230898"/>
                </a:lnTo>
                <a:lnTo>
                  <a:pt x="736092" y="205752"/>
                </a:lnTo>
                <a:lnTo>
                  <a:pt x="736092" y="239280"/>
                </a:lnTo>
                <a:lnTo>
                  <a:pt x="662940" y="239280"/>
                </a:lnTo>
                <a:lnTo>
                  <a:pt x="627888" y="237756"/>
                </a:lnTo>
                <a:lnTo>
                  <a:pt x="547116" y="237756"/>
                </a:lnTo>
                <a:lnTo>
                  <a:pt x="533400" y="236232"/>
                </a:lnTo>
                <a:lnTo>
                  <a:pt x="492252" y="236232"/>
                </a:lnTo>
                <a:lnTo>
                  <a:pt x="481584" y="234708"/>
                </a:lnTo>
                <a:lnTo>
                  <a:pt x="440436" y="234708"/>
                </a:lnTo>
                <a:lnTo>
                  <a:pt x="432816" y="233184"/>
                </a:lnTo>
                <a:lnTo>
                  <a:pt x="416052" y="233184"/>
                </a:lnTo>
                <a:lnTo>
                  <a:pt x="411480" y="231660"/>
                </a:lnTo>
                <a:lnTo>
                  <a:pt x="406908" y="231660"/>
                </a:lnTo>
                <a:lnTo>
                  <a:pt x="406908" y="230136"/>
                </a:lnTo>
                <a:lnTo>
                  <a:pt x="397764" y="230136"/>
                </a:lnTo>
                <a:lnTo>
                  <a:pt x="391668" y="228612"/>
                </a:lnTo>
                <a:lnTo>
                  <a:pt x="371856" y="228612"/>
                </a:lnTo>
                <a:lnTo>
                  <a:pt x="362712" y="227088"/>
                </a:lnTo>
                <a:lnTo>
                  <a:pt x="330708" y="227088"/>
                </a:lnTo>
                <a:lnTo>
                  <a:pt x="320040" y="225564"/>
                </a:lnTo>
                <a:lnTo>
                  <a:pt x="265176" y="225564"/>
                </a:lnTo>
                <a:lnTo>
                  <a:pt x="249936" y="224040"/>
                </a:lnTo>
                <a:lnTo>
                  <a:pt x="149352" y="224040"/>
                </a:lnTo>
                <a:lnTo>
                  <a:pt x="112776" y="222516"/>
                </a:lnTo>
                <a:lnTo>
                  <a:pt x="0" y="222516"/>
                </a:lnTo>
                <a:lnTo>
                  <a:pt x="0" y="231660"/>
                </a:lnTo>
                <a:lnTo>
                  <a:pt x="76200" y="231660"/>
                </a:lnTo>
                <a:lnTo>
                  <a:pt x="112776" y="233184"/>
                </a:lnTo>
                <a:lnTo>
                  <a:pt x="217932" y="233184"/>
                </a:lnTo>
                <a:lnTo>
                  <a:pt x="249936" y="234708"/>
                </a:lnTo>
                <a:lnTo>
                  <a:pt x="306324" y="234708"/>
                </a:lnTo>
                <a:lnTo>
                  <a:pt x="318516" y="236232"/>
                </a:lnTo>
                <a:lnTo>
                  <a:pt x="352044" y="236232"/>
                </a:lnTo>
                <a:lnTo>
                  <a:pt x="362712" y="237756"/>
                </a:lnTo>
                <a:lnTo>
                  <a:pt x="385572" y="237756"/>
                </a:lnTo>
                <a:lnTo>
                  <a:pt x="391668" y="239280"/>
                </a:lnTo>
                <a:lnTo>
                  <a:pt x="403860" y="239280"/>
                </a:lnTo>
                <a:lnTo>
                  <a:pt x="403860" y="240804"/>
                </a:lnTo>
                <a:lnTo>
                  <a:pt x="409956" y="240804"/>
                </a:lnTo>
                <a:lnTo>
                  <a:pt x="414528" y="242328"/>
                </a:lnTo>
                <a:lnTo>
                  <a:pt x="425196" y="242328"/>
                </a:lnTo>
                <a:lnTo>
                  <a:pt x="432816" y="243852"/>
                </a:lnTo>
                <a:lnTo>
                  <a:pt x="458724" y="243852"/>
                </a:lnTo>
                <a:lnTo>
                  <a:pt x="469392" y="245376"/>
                </a:lnTo>
                <a:lnTo>
                  <a:pt x="518160" y="245376"/>
                </a:lnTo>
                <a:lnTo>
                  <a:pt x="533400" y="246900"/>
                </a:lnTo>
                <a:lnTo>
                  <a:pt x="594360" y="246900"/>
                </a:lnTo>
                <a:lnTo>
                  <a:pt x="627888" y="248424"/>
                </a:lnTo>
                <a:lnTo>
                  <a:pt x="736092" y="248424"/>
                </a:lnTo>
                <a:lnTo>
                  <a:pt x="736092" y="281952"/>
                </a:lnTo>
                <a:lnTo>
                  <a:pt x="786384" y="256806"/>
                </a:lnTo>
                <a:lnTo>
                  <a:pt x="786384" y="486156"/>
                </a:lnTo>
                <a:lnTo>
                  <a:pt x="2644140" y="486156"/>
                </a:lnTo>
                <a:lnTo>
                  <a:pt x="2644140" y="472440"/>
                </a:lnTo>
                <a:lnTo>
                  <a:pt x="2644140" y="457200"/>
                </a:lnTo>
                <a:lnTo>
                  <a:pt x="2644140" y="28956"/>
                </a:lnTo>
                <a:lnTo>
                  <a:pt x="2644140" y="15240"/>
                </a:lnTo>
                <a:lnTo>
                  <a:pt x="264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558963" y="5002794"/>
            <a:ext cx="117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92505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0070BF"/>
                </a:solidFill>
                <a:latin typeface="Tahoma"/>
                <a:cs typeface="Tahoma"/>
              </a:rPr>
              <a:t>20</a:t>
            </a: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CC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655112" y="4946365"/>
            <a:ext cx="424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416" sz="3600">
                <a:solidFill>
                  <a:srgbClr val="00CC00"/>
                </a:solidFill>
                <a:latin typeface="Tahoma"/>
                <a:cs typeface="Tahoma"/>
              </a:rPr>
              <a:t>4</a:t>
            </a:r>
            <a:r>
              <a:rPr dirty="0" baseline="-10416" sz="3600" spc="27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313944" y="5212092"/>
            <a:ext cx="7027545" cy="1069975"/>
          </a:xfrm>
          <a:custGeom>
            <a:avLst/>
            <a:gdLst/>
            <a:ahLst/>
            <a:cxnLst/>
            <a:rect l="l" t="t" r="r" b="b"/>
            <a:pathLst>
              <a:path w="7027545" h="1069975">
                <a:moveTo>
                  <a:pt x="7027151" y="184404"/>
                </a:moveTo>
                <a:lnTo>
                  <a:pt x="7016496" y="140208"/>
                </a:lnTo>
                <a:lnTo>
                  <a:pt x="6996684" y="105156"/>
                </a:lnTo>
                <a:lnTo>
                  <a:pt x="6970776" y="74663"/>
                </a:lnTo>
                <a:lnTo>
                  <a:pt x="6937248" y="47231"/>
                </a:lnTo>
                <a:lnTo>
                  <a:pt x="6900672" y="24384"/>
                </a:lnTo>
                <a:lnTo>
                  <a:pt x="6879336" y="16764"/>
                </a:lnTo>
                <a:lnTo>
                  <a:pt x="6859524" y="9131"/>
                </a:lnTo>
                <a:lnTo>
                  <a:pt x="6838188" y="4572"/>
                </a:lnTo>
                <a:lnTo>
                  <a:pt x="6815328" y="1524"/>
                </a:lnTo>
                <a:lnTo>
                  <a:pt x="6793992" y="0"/>
                </a:lnTo>
                <a:lnTo>
                  <a:pt x="6793992" y="9131"/>
                </a:lnTo>
                <a:lnTo>
                  <a:pt x="6815328" y="10668"/>
                </a:lnTo>
                <a:lnTo>
                  <a:pt x="6836651" y="13716"/>
                </a:lnTo>
                <a:lnTo>
                  <a:pt x="6896100" y="33515"/>
                </a:lnTo>
                <a:lnTo>
                  <a:pt x="6932676" y="54864"/>
                </a:lnTo>
                <a:lnTo>
                  <a:pt x="6963156" y="80772"/>
                </a:lnTo>
                <a:lnTo>
                  <a:pt x="6989051" y="111252"/>
                </a:lnTo>
                <a:lnTo>
                  <a:pt x="7010400" y="152400"/>
                </a:lnTo>
                <a:lnTo>
                  <a:pt x="7013448" y="160020"/>
                </a:lnTo>
                <a:lnTo>
                  <a:pt x="7016496" y="178308"/>
                </a:lnTo>
                <a:lnTo>
                  <a:pt x="7018020" y="185915"/>
                </a:lnTo>
                <a:lnTo>
                  <a:pt x="7018020" y="193548"/>
                </a:lnTo>
                <a:lnTo>
                  <a:pt x="7016496" y="198120"/>
                </a:lnTo>
                <a:lnTo>
                  <a:pt x="7018020" y="196596"/>
                </a:lnTo>
                <a:lnTo>
                  <a:pt x="7014972" y="201168"/>
                </a:lnTo>
                <a:lnTo>
                  <a:pt x="7014972" y="199631"/>
                </a:lnTo>
                <a:lnTo>
                  <a:pt x="7008876" y="204216"/>
                </a:lnTo>
                <a:lnTo>
                  <a:pt x="7001256" y="208788"/>
                </a:lnTo>
                <a:lnTo>
                  <a:pt x="6990588" y="211836"/>
                </a:lnTo>
                <a:lnTo>
                  <a:pt x="6976872" y="216408"/>
                </a:lnTo>
                <a:lnTo>
                  <a:pt x="6961632" y="220980"/>
                </a:lnTo>
                <a:lnTo>
                  <a:pt x="6943344" y="225552"/>
                </a:lnTo>
                <a:lnTo>
                  <a:pt x="6900672" y="234696"/>
                </a:lnTo>
                <a:lnTo>
                  <a:pt x="6874751" y="239268"/>
                </a:lnTo>
                <a:lnTo>
                  <a:pt x="6848856" y="242316"/>
                </a:lnTo>
                <a:lnTo>
                  <a:pt x="6789420" y="251447"/>
                </a:lnTo>
                <a:lnTo>
                  <a:pt x="6755892" y="256032"/>
                </a:lnTo>
                <a:lnTo>
                  <a:pt x="6720840" y="259080"/>
                </a:lnTo>
                <a:lnTo>
                  <a:pt x="6605016" y="272796"/>
                </a:lnTo>
                <a:lnTo>
                  <a:pt x="6562344" y="275831"/>
                </a:lnTo>
                <a:lnTo>
                  <a:pt x="6518148" y="280416"/>
                </a:lnTo>
                <a:lnTo>
                  <a:pt x="6472428" y="283464"/>
                </a:lnTo>
                <a:lnTo>
                  <a:pt x="6423660" y="288036"/>
                </a:lnTo>
                <a:lnTo>
                  <a:pt x="6374892" y="291084"/>
                </a:lnTo>
                <a:lnTo>
                  <a:pt x="6324600" y="295656"/>
                </a:lnTo>
                <a:lnTo>
                  <a:pt x="6271260" y="298704"/>
                </a:lnTo>
                <a:lnTo>
                  <a:pt x="6217920" y="303263"/>
                </a:lnTo>
                <a:lnTo>
                  <a:pt x="6161532" y="306324"/>
                </a:lnTo>
                <a:lnTo>
                  <a:pt x="6047232" y="313931"/>
                </a:lnTo>
                <a:lnTo>
                  <a:pt x="5925299" y="320040"/>
                </a:lnTo>
                <a:lnTo>
                  <a:pt x="5800344" y="327647"/>
                </a:lnTo>
                <a:lnTo>
                  <a:pt x="5533644" y="339852"/>
                </a:lnTo>
                <a:lnTo>
                  <a:pt x="4802124" y="364236"/>
                </a:lnTo>
                <a:lnTo>
                  <a:pt x="3842004" y="379463"/>
                </a:lnTo>
                <a:lnTo>
                  <a:pt x="3514344" y="379463"/>
                </a:lnTo>
                <a:lnTo>
                  <a:pt x="2697480" y="387096"/>
                </a:lnTo>
                <a:lnTo>
                  <a:pt x="1921764" y="408432"/>
                </a:lnTo>
                <a:lnTo>
                  <a:pt x="1491996" y="426720"/>
                </a:lnTo>
                <a:lnTo>
                  <a:pt x="864095" y="464820"/>
                </a:lnTo>
                <a:lnTo>
                  <a:pt x="554736" y="492252"/>
                </a:lnTo>
                <a:lnTo>
                  <a:pt x="381000" y="510540"/>
                </a:lnTo>
                <a:lnTo>
                  <a:pt x="304800" y="519684"/>
                </a:lnTo>
                <a:lnTo>
                  <a:pt x="271272" y="525780"/>
                </a:lnTo>
                <a:lnTo>
                  <a:pt x="205740" y="534924"/>
                </a:lnTo>
                <a:lnTo>
                  <a:pt x="176771" y="539496"/>
                </a:lnTo>
                <a:lnTo>
                  <a:pt x="150876" y="545579"/>
                </a:lnTo>
                <a:lnTo>
                  <a:pt x="124968" y="550164"/>
                </a:lnTo>
                <a:lnTo>
                  <a:pt x="102108" y="554736"/>
                </a:lnTo>
                <a:lnTo>
                  <a:pt x="82296" y="560832"/>
                </a:lnTo>
                <a:lnTo>
                  <a:pt x="64008" y="565404"/>
                </a:lnTo>
                <a:lnTo>
                  <a:pt x="47244" y="569963"/>
                </a:lnTo>
                <a:lnTo>
                  <a:pt x="33528" y="576072"/>
                </a:lnTo>
                <a:lnTo>
                  <a:pt x="22860" y="580631"/>
                </a:lnTo>
                <a:lnTo>
                  <a:pt x="13716" y="586740"/>
                </a:lnTo>
                <a:lnTo>
                  <a:pt x="6096" y="592836"/>
                </a:lnTo>
                <a:lnTo>
                  <a:pt x="1524" y="598932"/>
                </a:lnTo>
                <a:lnTo>
                  <a:pt x="1524" y="600456"/>
                </a:lnTo>
                <a:lnTo>
                  <a:pt x="0" y="605015"/>
                </a:lnTo>
                <a:lnTo>
                  <a:pt x="0" y="617220"/>
                </a:lnTo>
                <a:lnTo>
                  <a:pt x="4572" y="649224"/>
                </a:lnTo>
                <a:lnTo>
                  <a:pt x="7620" y="658368"/>
                </a:lnTo>
                <a:lnTo>
                  <a:pt x="10668" y="669036"/>
                </a:lnTo>
                <a:lnTo>
                  <a:pt x="30480" y="708647"/>
                </a:lnTo>
                <a:lnTo>
                  <a:pt x="56375" y="745236"/>
                </a:lnTo>
                <a:lnTo>
                  <a:pt x="89916" y="777240"/>
                </a:lnTo>
                <a:lnTo>
                  <a:pt x="126492" y="803148"/>
                </a:lnTo>
                <a:lnTo>
                  <a:pt x="147828" y="812292"/>
                </a:lnTo>
                <a:lnTo>
                  <a:pt x="147828" y="813816"/>
                </a:lnTo>
                <a:lnTo>
                  <a:pt x="157759" y="816648"/>
                </a:lnTo>
                <a:lnTo>
                  <a:pt x="150876" y="850392"/>
                </a:lnTo>
                <a:lnTo>
                  <a:pt x="207264" y="834732"/>
                </a:lnTo>
                <a:lnTo>
                  <a:pt x="207264" y="1069835"/>
                </a:lnTo>
                <a:lnTo>
                  <a:pt x="2065007" y="1069835"/>
                </a:lnTo>
                <a:lnTo>
                  <a:pt x="2065007" y="1056119"/>
                </a:lnTo>
                <a:lnTo>
                  <a:pt x="2065007" y="1040879"/>
                </a:lnTo>
                <a:lnTo>
                  <a:pt x="2065007" y="612635"/>
                </a:lnTo>
                <a:lnTo>
                  <a:pt x="2065007" y="598919"/>
                </a:lnTo>
                <a:lnTo>
                  <a:pt x="2065007" y="583679"/>
                </a:lnTo>
                <a:lnTo>
                  <a:pt x="2036064" y="583679"/>
                </a:lnTo>
                <a:lnTo>
                  <a:pt x="2036064" y="612635"/>
                </a:lnTo>
                <a:lnTo>
                  <a:pt x="2036064" y="1040879"/>
                </a:lnTo>
                <a:lnTo>
                  <a:pt x="1598676" y="1040879"/>
                </a:lnTo>
                <a:lnTo>
                  <a:pt x="1598676" y="612635"/>
                </a:lnTo>
                <a:lnTo>
                  <a:pt x="2036064" y="612635"/>
                </a:lnTo>
                <a:lnTo>
                  <a:pt x="2036064" y="583679"/>
                </a:lnTo>
                <a:lnTo>
                  <a:pt x="1589532" y="583679"/>
                </a:lnTo>
                <a:lnTo>
                  <a:pt x="1589532" y="612635"/>
                </a:lnTo>
                <a:lnTo>
                  <a:pt x="1589532" y="1040879"/>
                </a:lnTo>
                <a:lnTo>
                  <a:pt x="1141476" y="1040879"/>
                </a:lnTo>
                <a:lnTo>
                  <a:pt x="1141476" y="612635"/>
                </a:lnTo>
                <a:lnTo>
                  <a:pt x="1589532" y="612635"/>
                </a:lnTo>
                <a:lnTo>
                  <a:pt x="1589532" y="583679"/>
                </a:lnTo>
                <a:lnTo>
                  <a:pt x="1132332" y="583679"/>
                </a:lnTo>
                <a:lnTo>
                  <a:pt x="1132332" y="612635"/>
                </a:lnTo>
                <a:lnTo>
                  <a:pt x="1132332" y="1040879"/>
                </a:lnTo>
                <a:lnTo>
                  <a:pt x="684276" y="1040879"/>
                </a:lnTo>
                <a:lnTo>
                  <a:pt x="684276" y="612635"/>
                </a:lnTo>
                <a:lnTo>
                  <a:pt x="1132332" y="612635"/>
                </a:lnTo>
                <a:lnTo>
                  <a:pt x="1132332" y="583679"/>
                </a:lnTo>
                <a:lnTo>
                  <a:pt x="675132" y="583679"/>
                </a:lnTo>
                <a:lnTo>
                  <a:pt x="675132" y="612635"/>
                </a:lnTo>
                <a:lnTo>
                  <a:pt x="675132" y="1040879"/>
                </a:lnTo>
                <a:lnTo>
                  <a:pt x="236220" y="1040879"/>
                </a:lnTo>
                <a:lnTo>
                  <a:pt x="236220" y="612635"/>
                </a:lnTo>
                <a:lnTo>
                  <a:pt x="675132" y="612635"/>
                </a:lnTo>
                <a:lnTo>
                  <a:pt x="675132" y="583679"/>
                </a:lnTo>
                <a:lnTo>
                  <a:pt x="207264" y="583679"/>
                </a:lnTo>
                <a:lnTo>
                  <a:pt x="207264" y="807516"/>
                </a:lnTo>
                <a:lnTo>
                  <a:pt x="166116" y="775716"/>
                </a:lnTo>
                <a:lnTo>
                  <a:pt x="159689" y="807186"/>
                </a:lnTo>
                <a:lnTo>
                  <a:pt x="150876" y="804672"/>
                </a:lnTo>
                <a:lnTo>
                  <a:pt x="132575" y="794004"/>
                </a:lnTo>
                <a:lnTo>
                  <a:pt x="112776" y="783336"/>
                </a:lnTo>
                <a:lnTo>
                  <a:pt x="79248" y="755904"/>
                </a:lnTo>
                <a:lnTo>
                  <a:pt x="50292" y="722363"/>
                </a:lnTo>
                <a:lnTo>
                  <a:pt x="28956" y="685800"/>
                </a:lnTo>
                <a:lnTo>
                  <a:pt x="13716" y="646163"/>
                </a:lnTo>
                <a:lnTo>
                  <a:pt x="10668" y="626364"/>
                </a:lnTo>
                <a:lnTo>
                  <a:pt x="9144" y="617220"/>
                </a:lnTo>
                <a:lnTo>
                  <a:pt x="9144" y="608063"/>
                </a:lnTo>
                <a:lnTo>
                  <a:pt x="9512" y="606552"/>
                </a:lnTo>
                <a:lnTo>
                  <a:pt x="10287" y="603504"/>
                </a:lnTo>
                <a:lnTo>
                  <a:pt x="10668" y="601980"/>
                </a:lnTo>
                <a:lnTo>
                  <a:pt x="13716" y="598932"/>
                </a:lnTo>
                <a:lnTo>
                  <a:pt x="12192" y="598932"/>
                </a:lnTo>
                <a:lnTo>
                  <a:pt x="18275" y="594347"/>
                </a:lnTo>
                <a:lnTo>
                  <a:pt x="25908" y="589788"/>
                </a:lnTo>
                <a:lnTo>
                  <a:pt x="38100" y="585216"/>
                </a:lnTo>
                <a:lnTo>
                  <a:pt x="50292" y="579120"/>
                </a:lnTo>
                <a:lnTo>
                  <a:pt x="67056" y="574548"/>
                </a:lnTo>
                <a:lnTo>
                  <a:pt x="85344" y="569963"/>
                </a:lnTo>
                <a:lnTo>
                  <a:pt x="105156" y="563880"/>
                </a:lnTo>
                <a:lnTo>
                  <a:pt x="128016" y="559308"/>
                </a:lnTo>
                <a:lnTo>
                  <a:pt x="152400" y="554736"/>
                </a:lnTo>
                <a:lnTo>
                  <a:pt x="178308" y="550164"/>
                </a:lnTo>
                <a:lnTo>
                  <a:pt x="207264" y="544068"/>
                </a:lnTo>
                <a:lnTo>
                  <a:pt x="271272" y="534924"/>
                </a:lnTo>
                <a:lnTo>
                  <a:pt x="306324" y="530352"/>
                </a:lnTo>
                <a:lnTo>
                  <a:pt x="344424" y="524256"/>
                </a:lnTo>
                <a:lnTo>
                  <a:pt x="382524" y="519684"/>
                </a:lnTo>
                <a:lnTo>
                  <a:pt x="510540" y="505968"/>
                </a:lnTo>
                <a:lnTo>
                  <a:pt x="809244" y="478536"/>
                </a:lnTo>
                <a:lnTo>
                  <a:pt x="865632" y="475488"/>
                </a:lnTo>
                <a:lnTo>
                  <a:pt x="981456" y="466331"/>
                </a:lnTo>
                <a:lnTo>
                  <a:pt x="1632204" y="429768"/>
                </a:lnTo>
                <a:lnTo>
                  <a:pt x="2072640" y="413004"/>
                </a:lnTo>
                <a:lnTo>
                  <a:pt x="2380488" y="403847"/>
                </a:lnTo>
                <a:lnTo>
                  <a:pt x="3185147" y="390131"/>
                </a:lnTo>
                <a:lnTo>
                  <a:pt x="3842004" y="388620"/>
                </a:lnTo>
                <a:lnTo>
                  <a:pt x="4802124" y="373380"/>
                </a:lnTo>
                <a:lnTo>
                  <a:pt x="5394960" y="355079"/>
                </a:lnTo>
                <a:lnTo>
                  <a:pt x="5926836" y="330708"/>
                </a:lnTo>
                <a:lnTo>
                  <a:pt x="6163056" y="315468"/>
                </a:lnTo>
                <a:lnTo>
                  <a:pt x="6272784" y="309372"/>
                </a:lnTo>
                <a:lnTo>
                  <a:pt x="6324600" y="304800"/>
                </a:lnTo>
                <a:lnTo>
                  <a:pt x="6374892" y="301752"/>
                </a:lnTo>
                <a:lnTo>
                  <a:pt x="6425184" y="297180"/>
                </a:lnTo>
                <a:lnTo>
                  <a:pt x="6472428" y="294132"/>
                </a:lnTo>
                <a:lnTo>
                  <a:pt x="6562344" y="284988"/>
                </a:lnTo>
                <a:lnTo>
                  <a:pt x="6605016" y="281940"/>
                </a:lnTo>
                <a:lnTo>
                  <a:pt x="6684251" y="272796"/>
                </a:lnTo>
                <a:lnTo>
                  <a:pt x="6722351" y="269748"/>
                </a:lnTo>
                <a:lnTo>
                  <a:pt x="6757416" y="265163"/>
                </a:lnTo>
                <a:lnTo>
                  <a:pt x="6821424" y="256032"/>
                </a:lnTo>
                <a:lnTo>
                  <a:pt x="6850367" y="252984"/>
                </a:lnTo>
                <a:lnTo>
                  <a:pt x="6877812" y="248412"/>
                </a:lnTo>
                <a:lnTo>
                  <a:pt x="6925056" y="239268"/>
                </a:lnTo>
                <a:lnTo>
                  <a:pt x="6963156" y="230124"/>
                </a:lnTo>
                <a:lnTo>
                  <a:pt x="7004304" y="216408"/>
                </a:lnTo>
                <a:lnTo>
                  <a:pt x="7025640" y="202679"/>
                </a:lnTo>
                <a:lnTo>
                  <a:pt x="7025640" y="201168"/>
                </a:lnTo>
                <a:lnTo>
                  <a:pt x="7027151" y="196596"/>
                </a:lnTo>
                <a:lnTo>
                  <a:pt x="7027151" y="195072"/>
                </a:lnTo>
                <a:lnTo>
                  <a:pt x="7027151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25918" y="5840991"/>
            <a:ext cx="1170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  <a:tab pos="990600" algn="l"/>
              </a:tabLst>
            </a:pPr>
            <a:r>
              <a:rPr dirty="0" sz="2400" spc="-50">
                <a:solidFill>
                  <a:srgbClr val="CC3300"/>
                </a:solidFill>
                <a:latin typeface="Tahoma"/>
                <a:cs typeface="Tahoma"/>
              </a:rPr>
              <a:t>P</a:t>
            </a:r>
            <a:r>
              <a:rPr dirty="0" sz="2400">
                <a:solidFill>
                  <a:srgbClr val="CC3300"/>
                </a:solidFill>
                <a:latin typeface="Tahoma"/>
                <a:cs typeface="Tahoma"/>
              </a:rPr>
              <a:t>	</a:t>
            </a:r>
            <a:r>
              <a:rPr dirty="0" sz="2400" spc="-25">
                <a:solidFill>
                  <a:srgbClr val="0070BF"/>
                </a:solidFill>
                <a:latin typeface="Tahoma"/>
                <a:cs typeface="Tahoma"/>
              </a:rPr>
              <a:t>26</a:t>
            </a:r>
            <a:r>
              <a:rPr dirty="0" sz="24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2400" spc="-50">
                <a:solidFill>
                  <a:srgbClr val="00CC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154935" y="6024372"/>
            <a:ext cx="830580" cy="85725"/>
          </a:xfrm>
          <a:custGeom>
            <a:avLst/>
            <a:gdLst/>
            <a:ahLst/>
            <a:cxnLst/>
            <a:rect l="l" t="t" r="r" b="b"/>
            <a:pathLst>
              <a:path w="830580" h="85725">
                <a:moveTo>
                  <a:pt x="114300" y="44196"/>
                </a:moveTo>
                <a:lnTo>
                  <a:pt x="77724" y="42672"/>
                </a:lnTo>
                <a:lnTo>
                  <a:pt x="0" y="42672"/>
                </a:lnTo>
                <a:lnTo>
                  <a:pt x="0" y="15240"/>
                </a:lnTo>
                <a:lnTo>
                  <a:pt x="114300" y="15240"/>
                </a:lnTo>
                <a:lnTo>
                  <a:pt x="114300" y="44196"/>
                </a:lnTo>
                <a:close/>
              </a:path>
              <a:path w="830580" h="85725">
                <a:moveTo>
                  <a:pt x="313943" y="45720"/>
                </a:moveTo>
                <a:lnTo>
                  <a:pt x="254507" y="45720"/>
                </a:lnTo>
                <a:lnTo>
                  <a:pt x="222504" y="44196"/>
                </a:lnTo>
                <a:lnTo>
                  <a:pt x="199643" y="44196"/>
                </a:lnTo>
                <a:lnTo>
                  <a:pt x="201168" y="15240"/>
                </a:lnTo>
                <a:lnTo>
                  <a:pt x="222504" y="15240"/>
                </a:lnTo>
                <a:lnTo>
                  <a:pt x="254507" y="16764"/>
                </a:lnTo>
                <a:lnTo>
                  <a:pt x="315467" y="16764"/>
                </a:lnTo>
                <a:lnTo>
                  <a:pt x="313943" y="45720"/>
                </a:lnTo>
                <a:close/>
              </a:path>
              <a:path w="830580" h="85725">
                <a:moveTo>
                  <a:pt x="406908" y="48768"/>
                </a:moveTo>
                <a:lnTo>
                  <a:pt x="399287" y="48768"/>
                </a:lnTo>
                <a:lnTo>
                  <a:pt x="400812" y="19812"/>
                </a:lnTo>
                <a:lnTo>
                  <a:pt x="406908" y="19812"/>
                </a:lnTo>
                <a:lnTo>
                  <a:pt x="411480" y="21336"/>
                </a:lnTo>
                <a:lnTo>
                  <a:pt x="419100" y="21336"/>
                </a:lnTo>
                <a:lnTo>
                  <a:pt x="420624" y="22860"/>
                </a:lnTo>
                <a:lnTo>
                  <a:pt x="417576" y="22860"/>
                </a:lnTo>
                <a:lnTo>
                  <a:pt x="421640" y="23876"/>
                </a:lnTo>
                <a:lnTo>
                  <a:pt x="422148" y="24384"/>
                </a:lnTo>
                <a:lnTo>
                  <a:pt x="469392" y="24384"/>
                </a:lnTo>
                <a:lnTo>
                  <a:pt x="480060" y="25908"/>
                </a:lnTo>
                <a:lnTo>
                  <a:pt x="515112" y="25908"/>
                </a:lnTo>
                <a:lnTo>
                  <a:pt x="513989" y="47244"/>
                </a:lnTo>
                <a:lnTo>
                  <a:pt x="406908" y="47244"/>
                </a:lnTo>
                <a:lnTo>
                  <a:pt x="406908" y="48768"/>
                </a:lnTo>
                <a:close/>
              </a:path>
              <a:path w="830580" h="85725">
                <a:moveTo>
                  <a:pt x="421640" y="23876"/>
                </a:moveTo>
                <a:lnTo>
                  <a:pt x="417576" y="22860"/>
                </a:lnTo>
                <a:lnTo>
                  <a:pt x="420624" y="22860"/>
                </a:lnTo>
                <a:lnTo>
                  <a:pt x="421640" y="23876"/>
                </a:lnTo>
                <a:close/>
              </a:path>
              <a:path w="830580" h="85725">
                <a:moveTo>
                  <a:pt x="435863" y="24384"/>
                </a:moveTo>
                <a:lnTo>
                  <a:pt x="423672" y="24384"/>
                </a:lnTo>
                <a:lnTo>
                  <a:pt x="421640" y="23876"/>
                </a:lnTo>
                <a:lnTo>
                  <a:pt x="420624" y="22860"/>
                </a:lnTo>
                <a:lnTo>
                  <a:pt x="429768" y="22860"/>
                </a:lnTo>
                <a:lnTo>
                  <a:pt x="435863" y="24384"/>
                </a:lnTo>
                <a:close/>
              </a:path>
              <a:path w="830580" h="85725">
                <a:moveTo>
                  <a:pt x="411480" y="50292"/>
                </a:moveTo>
                <a:lnTo>
                  <a:pt x="408432" y="48768"/>
                </a:lnTo>
                <a:lnTo>
                  <a:pt x="406908" y="48768"/>
                </a:lnTo>
                <a:lnTo>
                  <a:pt x="406908" y="47244"/>
                </a:lnTo>
                <a:lnTo>
                  <a:pt x="411480" y="50292"/>
                </a:lnTo>
                <a:close/>
              </a:path>
              <a:path w="830580" h="85725">
                <a:moveTo>
                  <a:pt x="513587" y="54864"/>
                </a:moveTo>
                <a:lnTo>
                  <a:pt x="490728" y="54864"/>
                </a:lnTo>
                <a:lnTo>
                  <a:pt x="480060" y="53340"/>
                </a:lnTo>
                <a:lnTo>
                  <a:pt x="449580" y="53340"/>
                </a:lnTo>
                <a:lnTo>
                  <a:pt x="441960" y="51816"/>
                </a:lnTo>
                <a:lnTo>
                  <a:pt x="417576" y="51816"/>
                </a:lnTo>
                <a:lnTo>
                  <a:pt x="414528" y="50292"/>
                </a:lnTo>
                <a:lnTo>
                  <a:pt x="411480" y="50292"/>
                </a:lnTo>
                <a:lnTo>
                  <a:pt x="406908" y="47244"/>
                </a:lnTo>
                <a:lnTo>
                  <a:pt x="513989" y="47244"/>
                </a:lnTo>
                <a:lnTo>
                  <a:pt x="513587" y="54864"/>
                </a:lnTo>
                <a:close/>
              </a:path>
              <a:path w="830580" h="85725">
                <a:moveTo>
                  <a:pt x="714756" y="56388"/>
                </a:moveTo>
                <a:lnTo>
                  <a:pt x="600456" y="56388"/>
                </a:lnTo>
                <a:lnTo>
                  <a:pt x="600456" y="27432"/>
                </a:lnTo>
                <a:lnTo>
                  <a:pt x="641604" y="27432"/>
                </a:lnTo>
                <a:lnTo>
                  <a:pt x="678179" y="28956"/>
                </a:lnTo>
                <a:lnTo>
                  <a:pt x="714756" y="28956"/>
                </a:lnTo>
                <a:lnTo>
                  <a:pt x="714756" y="56388"/>
                </a:lnTo>
                <a:close/>
              </a:path>
              <a:path w="830580" h="85725">
                <a:moveTo>
                  <a:pt x="745236" y="85344"/>
                </a:moveTo>
                <a:lnTo>
                  <a:pt x="745236" y="0"/>
                </a:lnTo>
                <a:lnTo>
                  <a:pt x="830579" y="42672"/>
                </a:lnTo>
                <a:lnTo>
                  <a:pt x="74523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0"/>
              <a:t> </a:t>
            </a:r>
            <a:r>
              <a:rPr dirty="0"/>
              <a:t>Management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/>
              <a:t>Linked</a:t>
            </a:r>
            <a:r>
              <a:rPr dirty="0" spc="-80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8670290" cy="24384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Segment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list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sorted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addresses</a:t>
            </a:r>
            <a:endParaRPr sz="2100">
              <a:latin typeface="Tahoma"/>
              <a:cs typeface="Tahoma"/>
            </a:endParaRPr>
          </a:p>
          <a:p>
            <a:pPr marL="354965" marR="63119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Sorting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helps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updating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list,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when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swapped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out </a:t>
            </a:r>
            <a:r>
              <a:rPr dirty="0" sz="2100">
                <a:latin typeface="Tahoma"/>
                <a:cs typeface="Tahoma"/>
              </a:rPr>
              <a:t>or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exits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usually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two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neighbors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89"/>
              </a:spcBef>
            </a:pPr>
            <a:endParaRPr sz="2100">
              <a:latin typeface="Tahoma"/>
              <a:cs typeface="Tahoma"/>
            </a:endParaRPr>
          </a:p>
          <a:p>
            <a:pPr marL="5271770">
              <a:lnSpc>
                <a:spcPct val="100000"/>
              </a:lnSpc>
            </a:pPr>
            <a:r>
              <a:rPr dirty="0" sz="2400">
                <a:solidFill>
                  <a:srgbClr val="00AF50"/>
                </a:solidFill>
                <a:latin typeface="Tahoma"/>
                <a:cs typeface="Tahoma"/>
              </a:rPr>
              <a:t>Updating</a:t>
            </a:r>
            <a:r>
              <a:rPr dirty="0" sz="2400" spc="-6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AF50"/>
                </a:solidFill>
                <a:latin typeface="Tahoma"/>
                <a:cs typeface="Tahoma"/>
              </a:rPr>
              <a:t>the</a:t>
            </a:r>
            <a:r>
              <a:rPr dirty="0" sz="2400" spc="-45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AF50"/>
                </a:solidFill>
                <a:latin typeface="Tahoma"/>
                <a:cs typeface="Tahoma"/>
              </a:rPr>
              <a:t>list</a:t>
            </a:r>
            <a:r>
              <a:rPr dirty="0" sz="2400" spc="-15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AF50"/>
                </a:solidFill>
                <a:latin typeface="Tahoma"/>
                <a:cs typeface="Tahoma"/>
              </a:rPr>
              <a:t>requires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1312" y="3788536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8684" y="3730752"/>
            <a:ext cx="2689860" cy="410209"/>
            <a:chOff x="138684" y="3730752"/>
            <a:chExt cx="2689860" cy="410209"/>
          </a:xfrm>
        </p:grpSpPr>
        <p:sp>
          <p:nvSpPr>
            <p:cNvPr id="6" name="object 6" descr=""/>
            <p:cNvSpPr/>
            <p:nvPr/>
          </p:nvSpPr>
          <p:spPr>
            <a:xfrm>
              <a:off x="152400" y="3744468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256" y="3735324"/>
              <a:ext cx="2685415" cy="399415"/>
            </a:xfrm>
            <a:custGeom>
              <a:avLst/>
              <a:gdLst/>
              <a:ahLst/>
              <a:cxnLst/>
              <a:rect l="l" t="t" r="r" b="b"/>
              <a:pathLst>
                <a:path w="2685415" h="399414">
                  <a:moveTo>
                    <a:pt x="2685288" y="399287"/>
                  </a:moveTo>
                  <a:lnTo>
                    <a:pt x="0" y="399287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399287"/>
                  </a:lnTo>
                  <a:close/>
                </a:path>
                <a:path w="2685415" h="399414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2685415" h="399414">
                  <a:moveTo>
                    <a:pt x="2667000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8288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8288"/>
                  </a:lnTo>
                  <a:lnTo>
                    <a:pt x="2685288" y="18288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18288"/>
                  </a:moveTo>
                  <a:lnTo>
                    <a:pt x="2676143" y="18288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8288"/>
                  </a:lnTo>
                  <a:close/>
                </a:path>
                <a:path w="2685415" h="399414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400" y="3744468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952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8684" y="3730752"/>
              <a:ext cx="980440" cy="410209"/>
            </a:xfrm>
            <a:custGeom>
              <a:avLst/>
              <a:gdLst/>
              <a:ahLst/>
              <a:cxnLst/>
              <a:rect l="l" t="t" r="r" b="b"/>
              <a:pathLst>
                <a:path w="980440" h="410210">
                  <a:moveTo>
                    <a:pt x="979932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979932" y="0"/>
                  </a:lnTo>
                  <a:lnTo>
                    <a:pt x="979932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381000"/>
                  </a:lnTo>
                  <a:lnTo>
                    <a:pt x="13716" y="381000"/>
                  </a:lnTo>
                  <a:lnTo>
                    <a:pt x="27432" y="394716"/>
                  </a:lnTo>
                  <a:lnTo>
                    <a:pt x="979932" y="394716"/>
                  </a:lnTo>
                  <a:lnTo>
                    <a:pt x="979932" y="409956"/>
                  </a:lnTo>
                  <a:close/>
                </a:path>
                <a:path w="980440" h="41021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980440" h="410210">
                  <a:moveTo>
                    <a:pt x="952500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952500" y="13716"/>
                  </a:lnTo>
                  <a:lnTo>
                    <a:pt x="952500" y="28956"/>
                  </a:lnTo>
                  <a:close/>
                </a:path>
                <a:path w="980440" h="410210">
                  <a:moveTo>
                    <a:pt x="952500" y="394716"/>
                  </a:moveTo>
                  <a:lnTo>
                    <a:pt x="952500" y="13716"/>
                  </a:lnTo>
                  <a:lnTo>
                    <a:pt x="966216" y="28956"/>
                  </a:lnTo>
                  <a:lnTo>
                    <a:pt x="979932" y="28956"/>
                  </a:lnTo>
                  <a:lnTo>
                    <a:pt x="979932" y="381000"/>
                  </a:lnTo>
                  <a:lnTo>
                    <a:pt x="966216" y="381000"/>
                  </a:lnTo>
                  <a:lnTo>
                    <a:pt x="952500" y="394716"/>
                  </a:lnTo>
                  <a:close/>
                </a:path>
                <a:path w="980440" h="410210">
                  <a:moveTo>
                    <a:pt x="979932" y="28956"/>
                  </a:moveTo>
                  <a:lnTo>
                    <a:pt x="966216" y="28956"/>
                  </a:lnTo>
                  <a:lnTo>
                    <a:pt x="952500" y="13716"/>
                  </a:lnTo>
                  <a:lnTo>
                    <a:pt x="979932" y="13716"/>
                  </a:lnTo>
                  <a:lnTo>
                    <a:pt x="979932" y="28956"/>
                  </a:lnTo>
                  <a:close/>
                </a:path>
                <a:path w="980440" h="410210">
                  <a:moveTo>
                    <a:pt x="27432" y="394716"/>
                  </a:moveTo>
                  <a:lnTo>
                    <a:pt x="13716" y="381000"/>
                  </a:lnTo>
                  <a:lnTo>
                    <a:pt x="27432" y="381000"/>
                  </a:lnTo>
                  <a:lnTo>
                    <a:pt x="27432" y="394716"/>
                  </a:lnTo>
                  <a:close/>
                </a:path>
                <a:path w="980440" h="410210">
                  <a:moveTo>
                    <a:pt x="952500" y="394716"/>
                  </a:moveTo>
                  <a:lnTo>
                    <a:pt x="27432" y="394716"/>
                  </a:lnTo>
                  <a:lnTo>
                    <a:pt x="27432" y="381000"/>
                  </a:lnTo>
                  <a:lnTo>
                    <a:pt x="952500" y="381000"/>
                  </a:lnTo>
                  <a:lnTo>
                    <a:pt x="952500" y="394716"/>
                  </a:lnTo>
                  <a:close/>
                </a:path>
                <a:path w="980440" h="410210">
                  <a:moveTo>
                    <a:pt x="979932" y="394716"/>
                  </a:moveTo>
                  <a:lnTo>
                    <a:pt x="952500" y="394716"/>
                  </a:lnTo>
                  <a:lnTo>
                    <a:pt x="966216" y="381000"/>
                  </a:lnTo>
                  <a:lnTo>
                    <a:pt x="979932" y="381000"/>
                  </a:lnTo>
                  <a:lnTo>
                    <a:pt x="97993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8936" y="3768380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56588" y="3726179"/>
            <a:ext cx="1181100" cy="419100"/>
            <a:chOff x="1656588" y="3726179"/>
            <a:chExt cx="1181100" cy="419100"/>
          </a:xfrm>
        </p:grpSpPr>
        <p:sp>
          <p:nvSpPr>
            <p:cNvPr id="12" name="object 12" descr=""/>
            <p:cNvSpPr/>
            <p:nvPr/>
          </p:nvSpPr>
          <p:spPr>
            <a:xfrm>
              <a:off x="1676400" y="3744467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56588" y="3726179"/>
              <a:ext cx="1181100" cy="419100"/>
            </a:xfrm>
            <a:custGeom>
              <a:avLst/>
              <a:gdLst/>
              <a:ahLst/>
              <a:cxnLst/>
              <a:rect l="l" t="t" r="r" b="b"/>
              <a:pathLst>
                <a:path w="1181100" h="419100">
                  <a:moveTo>
                    <a:pt x="11811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181100" y="0"/>
                  </a:lnTo>
                  <a:lnTo>
                    <a:pt x="11811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1181100" y="399287"/>
                  </a:lnTo>
                  <a:lnTo>
                    <a:pt x="1181100" y="419100"/>
                  </a:lnTo>
                  <a:close/>
                </a:path>
                <a:path w="11811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181100" h="419100">
                  <a:moveTo>
                    <a:pt x="11430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143000" y="18288"/>
                  </a:lnTo>
                  <a:lnTo>
                    <a:pt x="1143000" y="38100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1143000" y="18288"/>
                  </a:lnTo>
                  <a:lnTo>
                    <a:pt x="1162812" y="38100"/>
                  </a:lnTo>
                  <a:lnTo>
                    <a:pt x="1181100" y="38100"/>
                  </a:lnTo>
                  <a:lnTo>
                    <a:pt x="1181100" y="381000"/>
                  </a:lnTo>
                  <a:lnTo>
                    <a:pt x="1162812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8100"/>
                  </a:moveTo>
                  <a:lnTo>
                    <a:pt x="1162812" y="38100"/>
                  </a:lnTo>
                  <a:lnTo>
                    <a:pt x="1143000" y="18288"/>
                  </a:lnTo>
                  <a:lnTo>
                    <a:pt x="1181100" y="18288"/>
                  </a:lnTo>
                  <a:lnTo>
                    <a:pt x="1181100" y="38100"/>
                  </a:lnTo>
                  <a:close/>
                </a:path>
                <a:path w="11811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1143000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99287"/>
                  </a:moveTo>
                  <a:lnTo>
                    <a:pt x="1143000" y="399287"/>
                  </a:lnTo>
                  <a:lnTo>
                    <a:pt x="1162812" y="381000"/>
                  </a:lnTo>
                  <a:lnTo>
                    <a:pt x="1181100" y="381000"/>
                  </a:lnTo>
                  <a:lnTo>
                    <a:pt x="11811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158939" y="3768380"/>
            <a:ext cx="17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8327" y="3726179"/>
            <a:ext cx="2295525" cy="419100"/>
            <a:chOff x="338327" y="3726179"/>
            <a:chExt cx="2295525" cy="419100"/>
          </a:xfrm>
        </p:grpSpPr>
        <p:sp>
          <p:nvSpPr>
            <p:cNvPr id="16" name="object 16" descr=""/>
            <p:cNvSpPr/>
            <p:nvPr/>
          </p:nvSpPr>
          <p:spPr>
            <a:xfrm>
              <a:off x="338315" y="3744480"/>
              <a:ext cx="2295525" cy="381000"/>
            </a:xfrm>
            <a:custGeom>
              <a:avLst/>
              <a:gdLst/>
              <a:ahLst/>
              <a:cxnLst/>
              <a:rect l="l" t="t" r="r" b="b"/>
              <a:pathLst>
                <a:path w="2295525" h="381000">
                  <a:moveTo>
                    <a:pt x="915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56" y="381000"/>
                  </a:lnTo>
                  <a:lnTo>
                    <a:pt x="9156" y="0"/>
                  </a:lnTo>
                  <a:close/>
                </a:path>
                <a:path w="2295525" h="381000">
                  <a:moveTo>
                    <a:pt x="199656" y="0"/>
                  </a:moveTo>
                  <a:lnTo>
                    <a:pt x="190512" y="0"/>
                  </a:lnTo>
                  <a:lnTo>
                    <a:pt x="190512" y="381000"/>
                  </a:lnTo>
                  <a:lnTo>
                    <a:pt x="199656" y="381000"/>
                  </a:lnTo>
                  <a:lnTo>
                    <a:pt x="199656" y="0"/>
                  </a:lnTo>
                  <a:close/>
                </a:path>
                <a:path w="2295525" h="381000">
                  <a:moveTo>
                    <a:pt x="390156" y="0"/>
                  </a:moveTo>
                  <a:lnTo>
                    <a:pt x="381012" y="0"/>
                  </a:lnTo>
                  <a:lnTo>
                    <a:pt x="381012" y="381000"/>
                  </a:lnTo>
                  <a:lnTo>
                    <a:pt x="390156" y="381000"/>
                  </a:lnTo>
                  <a:lnTo>
                    <a:pt x="390156" y="0"/>
                  </a:lnTo>
                  <a:close/>
                </a:path>
                <a:path w="2295525" h="381000">
                  <a:moveTo>
                    <a:pt x="580656" y="0"/>
                  </a:moveTo>
                  <a:lnTo>
                    <a:pt x="571512" y="0"/>
                  </a:lnTo>
                  <a:lnTo>
                    <a:pt x="571512" y="381000"/>
                  </a:lnTo>
                  <a:lnTo>
                    <a:pt x="580656" y="381000"/>
                  </a:lnTo>
                  <a:lnTo>
                    <a:pt x="580656" y="0"/>
                  </a:lnTo>
                  <a:close/>
                </a:path>
                <a:path w="2295525" h="381000">
                  <a:moveTo>
                    <a:pt x="766584" y="0"/>
                  </a:moveTo>
                  <a:lnTo>
                    <a:pt x="762012" y="0"/>
                  </a:lnTo>
                  <a:lnTo>
                    <a:pt x="762012" y="381000"/>
                  </a:lnTo>
                  <a:lnTo>
                    <a:pt x="766584" y="381000"/>
                  </a:lnTo>
                  <a:lnTo>
                    <a:pt x="766584" y="0"/>
                  </a:lnTo>
                  <a:close/>
                </a:path>
                <a:path w="2295525" h="381000">
                  <a:moveTo>
                    <a:pt x="1342656" y="0"/>
                  </a:moveTo>
                  <a:lnTo>
                    <a:pt x="1338084" y="0"/>
                  </a:lnTo>
                  <a:lnTo>
                    <a:pt x="1338084" y="381000"/>
                  </a:lnTo>
                  <a:lnTo>
                    <a:pt x="1342656" y="381000"/>
                  </a:lnTo>
                  <a:lnTo>
                    <a:pt x="1342656" y="0"/>
                  </a:lnTo>
                  <a:close/>
                </a:path>
                <a:path w="2295525" h="381000">
                  <a:moveTo>
                    <a:pt x="1533156" y="0"/>
                  </a:moveTo>
                  <a:lnTo>
                    <a:pt x="1524012" y="0"/>
                  </a:lnTo>
                  <a:lnTo>
                    <a:pt x="1524012" y="381000"/>
                  </a:lnTo>
                  <a:lnTo>
                    <a:pt x="1533156" y="381000"/>
                  </a:lnTo>
                  <a:lnTo>
                    <a:pt x="1533156" y="0"/>
                  </a:lnTo>
                  <a:close/>
                </a:path>
                <a:path w="2295525" h="381000">
                  <a:moveTo>
                    <a:pt x="1723656" y="0"/>
                  </a:moveTo>
                  <a:lnTo>
                    <a:pt x="1714500" y="0"/>
                  </a:lnTo>
                  <a:lnTo>
                    <a:pt x="1714500" y="381000"/>
                  </a:lnTo>
                  <a:lnTo>
                    <a:pt x="1723656" y="381000"/>
                  </a:lnTo>
                  <a:lnTo>
                    <a:pt x="1723656" y="0"/>
                  </a:lnTo>
                  <a:close/>
                </a:path>
                <a:path w="2295525" h="381000">
                  <a:moveTo>
                    <a:pt x="1914156" y="0"/>
                  </a:moveTo>
                  <a:lnTo>
                    <a:pt x="1905000" y="0"/>
                  </a:lnTo>
                  <a:lnTo>
                    <a:pt x="1905000" y="381000"/>
                  </a:lnTo>
                  <a:lnTo>
                    <a:pt x="1914156" y="381000"/>
                  </a:lnTo>
                  <a:lnTo>
                    <a:pt x="1914156" y="0"/>
                  </a:lnTo>
                  <a:close/>
                </a:path>
                <a:path w="2295525" h="381000">
                  <a:moveTo>
                    <a:pt x="2104656" y="0"/>
                  </a:moveTo>
                  <a:lnTo>
                    <a:pt x="2095500" y="0"/>
                  </a:lnTo>
                  <a:lnTo>
                    <a:pt x="2095500" y="381000"/>
                  </a:lnTo>
                  <a:lnTo>
                    <a:pt x="2104656" y="381000"/>
                  </a:lnTo>
                  <a:lnTo>
                    <a:pt x="2104656" y="0"/>
                  </a:lnTo>
                  <a:close/>
                </a:path>
                <a:path w="2295525" h="381000">
                  <a:moveTo>
                    <a:pt x="2295156" y="0"/>
                  </a:moveTo>
                  <a:lnTo>
                    <a:pt x="2286000" y="0"/>
                  </a:lnTo>
                  <a:lnTo>
                    <a:pt x="2286000" y="381000"/>
                  </a:lnTo>
                  <a:lnTo>
                    <a:pt x="2295156" y="381000"/>
                  </a:lnTo>
                  <a:lnTo>
                    <a:pt x="2295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4900" y="3744467"/>
              <a:ext cx="571500" cy="381000"/>
            </a:xfrm>
            <a:custGeom>
              <a:avLst/>
              <a:gdLst/>
              <a:ahLst/>
              <a:cxnLst/>
              <a:rect l="l" t="t" r="r" b="b"/>
              <a:pathLst>
                <a:path w="571500" h="381000">
                  <a:moveTo>
                    <a:pt x="571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85087" y="3726179"/>
              <a:ext cx="609600" cy="419100"/>
            </a:xfrm>
            <a:custGeom>
              <a:avLst/>
              <a:gdLst/>
              <a:ahLst/>
              <a:cxnLst/>
              <a:rect l="l" t="t" r="r" b="b"/>
              <a:pathLst>
                <a:path w="609600" h="419100">
                  <a:moveTo>
                    <a:pt x="6096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609600" y="399287"/>
                  </a:lnTo>
                  <a:lnTo>
                    <a:pt x="609600" y="419100"/>
                  </a:lnTo>
                  <a:close/>
                </a:path>
                <a:path w="6096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609600" h="419100">
                  <a:moveTo>
                    <a:pt x="5715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571500" y="18288"/>
                  </a:lnTo>
                  <a:lnTo>
                    <a:pt x="571500" y="38100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571500" y="18288"/>
                  </a:lnTo>
                  <a:lnTo>
                    <a:pt x="591312" y="38100"/>
                  </a:lnTo>
                  <a:lnTo>
                    <a:pt x="609600" y="38100"/>
                  </a:lnTo>
                  <a:lnTo>
                    <a:pt x="609600" y="381000"/>
                  </a:lnTo>
                  <a:lnTo>
                    <a:pt x="591312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8100"/>
                  </a:moveTo>
                  <a:lnTo>
                    <a:pt x="591312" y="38100"/>
                  </a:lnTo>
                  <a:lnTo>
                    <a:pt x="571500" y="18288"/>
                  </a:lnTo>
                  <a:lnTo>
                    <a:pt x="609600" y="18288"/>
                  </a:lnTo>
                  <a:lnTo>
                    <a:pt x="609600" y="38100"/>
                  </a:lnTo>
                  <a:close/>
                </a:path>
                <a:path w="6096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571500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99287"/>
                  </a:moveTo>
                  <a:lnTo>
                    <a:pt x="571500" y="399287"/>
                  </a:lnTo>
                  <a:lnTo>
                    <a:pt x="591312" y="381000"/>
                  </a:lnTo>
                  <a:lnTo>
                    <a:pt x="609600" y="381000"/>
                  </a:lnTo>
                  <a:lnTo>
                    <a:pt x="6096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02460" y="3768380"/>
            <a:ext cx="173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290828" y="3744480"/>
            <a:ext cx="200025" cy="381000"/>
          </a:xfrm>
          <a:custGeom>
            <a:avLst/>
            <a:gdLst/>
            <a:ahLst/>
            <a:cxnLst/>
            <a:rect l="l" t="t" r="r" b="b"/>
            <a:pathLst>
              <a:path w="2000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000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285498" y="3761072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262884" y="3703320"/>
            <a:ext cx="2689860" cy="410209"/>
            <a:chOff x="3262884" y="3703320"/>
            <a:chExt cx="2689860" cy="410209"/>
          </a:xfrm>
        </p:grpSpPr>
        <p:sp>
          <p:nvSpPr>
            <p:cNvPr id="23" name="object 23" descr=""/>
            <p:cNvSpPr/>
            <p:nvPr/>
          </p:nvSpPr>
          <p:spPr>
            <a:xfrm>
              <a:off x="3276600" y="3717036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267456" y="3707892"/>
              <a:ext cx="2685415" cy="401320"/>
            </a:xfrm>
            <a:custGeom>
              <a:avLst/>
              <a:gdLst/>
              <a:ahLst/>
              <a:cxnLst/>
              <a:rect l="l" t="t" r="r" b="b"/>
              <a:pathLst>
                <a:path w="2685415" h="401320">
                  <a:moveTo>
                    <a:pt x="2685288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9812"/>
                  </a:lnTo>
                  <a:lnTo>
                    <a:pt x="18288" y="19812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400812"/>
                  </a:lnTo>
                  <a:close/>
                </a:path>
                <a:path w="2685415" h="401320">
                  <a:moveTo>
                    <a:pt x="18288" y="19812"/>
                  </a:moveTo>
                  <a:lnTo>
                    <a:pt x="9144" y="19812"/>
                  </a:lnTo>
                  <a:lnTo>
                    <a:pt x="18288" y="9144"/>
                  </a:lnTo>
                  <a:lnTo>
                    <a:pt x="18288" y="19812"/>
                  </a:lnTo>
                  <a:close/>
                </a:path>
                <a:path w="2685415" h="401320">
                  <a:moveTo>
                    <a:pt x="2667000" y="19812"/>
                  </a:moveTo>
                  <a:lnTo>
                    <a:pt x="18288" y="19812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9812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9812"/>
                  </a:lnTo>
                  <a:lnTo>
                    <a:pt x="2685288" y="19812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19812"/>
                  </a:moveTo>
                  <a:lnTo>
                    <a:pt x="2676143" y="19812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9812"/>
                  </a:lnTo>
                  <a:close/>
                </a:path>
                <a:path w="2685415" h="401320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76600" y="3717036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952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62884" y="3703320"/>
              <a:ext cx="980440" cy="410209"/>
            </a:xfrm>
            <a:custGeom>
              <a:avLst/>
              <a:gdLst/>
              <a:ahLst/>
              <a:cxnLst/>
              <a:rect l="l" t="t" r="r" b="b"/>
              <a:pathLst>
                <a:path w="980439" h="410210">
                  <a:moveTo>
                    <a:pt x="979932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979932" y="0"/>
                  </a:lnTo>
                  <a:lnTo>
                    <a:pt x="979932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381000"/>
                  </a:lnTo>
                  <a:lnTo>
                    <a:pt x="13716" y="381000"/>
                  </a:lnTo>
                  <a:lnTo>
                    <a:pt x="27432" y="394716"/>
                  </a:lnTo>
                  <a:lnTo>
                    <a:pt x="979932" y="394716"/>
                  </a:lnTo>
                  <a:lnTo>
                    <a:pt x="979932" y="409956"/>
                  </a:lnTo>
                  <a:close/>
                </a:path>
                <a:path w="980439" h="41021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980439" h="410210">
                  <a:moveTo>
                    <a:pt x="952500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952500" y="13716"/>
                  </a:lnTo>
                  <a:lnTo>
                    <a:pt x="952500" y="28956"/>
                  </a:lnTo>
                  <a:close/>
                </a:path>
                <a:path w="980439" h="410210">
                  <a:moveTo>
                    <a:pt x="952500" y="394716"/>
                  </a:moveTo>
                  <a:lnTo>
                    <a:pt x="952500" y="13716"/>
                  </a:lnTo>
                  <a:lnTo>
                    <a:pt x="966216" y="28956"/>
                  </a:lnTo>
                  <a:lnTo>
                    <a:pt x="979932" y="28956"/>
                  </a:lnTo>
                  <a:lnTo>
                    <a:pt x="979932" y="381000"/>
                  </a:lnTo>
                  <a:lnTo>
                    <a:pt x="966216" y="381000"/>
                  </a:lnTo>
                  <a:lnTo>
                    <a:pt x="952500" y="394716"/>
                  </a:lnTo>
                  <a:close/>
                </a:path>
                <a:path w="980439" h="410210">
                  <a:moveTo>
                    <a:pt x="979932" y="28956"/>
                  </a:moveTo>
                  <a:lnTo>
                    <a:pt x="966216" y="28956"/>
                  </a:lnTo>
                  <a:lnTo>
                    <a:pt x="952500" y="13716"/>
                  </a:lnTo>
                  <a:lnTo>
                    <a:pt x="979932" y="13716"/>
                  </a:lnTo>
                  <a:lnTo>
                    <a:pt x="979932" y="28956"/>
                  </a:lnTo>
                  <a:close/>
                </a:path>
                <a:path w="980439" h="410210">
                  <a:moveTo>
                    <a:pt x="27432" y="394716"/>
                  </a:moveTo>
                  <a:lnTo>
                    <a:pt x="13716" y="381000"/>
                  </a:lnTo>
                  <a:lnTo>
                    <a:pt x="27432" y="381000"/>
                  </a:lnTo>
                  <a:lnTo>
                    <a:pt x="27432" y="394716"/>
                  </a:lnTo>
                  <a:close/>
                </a:path>
                <a:path w="980439" h="410210">
                  <a:moveTo>
                    <a:pt x="952500" y="394716"/>
                  </a:moveTo>
                  <a:lnTo>
                    <a:pt x="27432" y="394716"/>
                  </a:lnTo>
                  <a:lnTo>
                    <a:pt x="27432" y="381000"/>
                  </a:lnTo>
                  <a:lnTo>
                    <a:pt x="952500" y="381000"/>
                  </a:lnTo>
                  <a:lnTo>
                    <a:pt x="952500" y="394716"/>
                  </a:lnTo>
                  <a:close/>
                </a:path>
                <a:path w="980439" h="410210">
                  <a:moveTo>
                    <a:pt x="979932" y="394716"/>
                  </a:moveTo>
                  <a:lnTo>
                    <a:pt x="952500" y="394716"/>
                  </a:lnTo>
                  <a:lnTo>
                    <a:pt x="966216" y="381000"/>
                  </a:lnTo>
                  <a:lnTo>
                    <a:pt x="979932" y="381000"/>
                  </a:lnTo>
                  <a:lnTo>
                    <a:pt x="97993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663246" y="3740916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780788" y="3698747"/>
            <a:ext cx="1181100" cy="419100"/>
            <a:chOff x="4780788" y="3698747"/>
            <a:chExt cx="1181100" cy="419100"/>
          </a:xfrm>
        </p:grpSpPr>
        <p:sp>
          <p:nvSpPr>
            <p:cNvPr id="29" name="object 29" descr=""/>
            <p:cNvSpPr/>
            <p:nvPr/>
          </p:nvSpPr>
          <p:spPr>
            <a:xfrm>
              <a:off x="4800600" y="3717035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780788" y="3698747"/>
              <a:ext cx="1181100" cy="419100"/>
            </a:xfrm>
            <a:custGeom>
              <a:avLst/>
              <a:gdLst/>
              <a:ahLst/>
              <a:cxnLst/>
              <a:rect l="l" t="t" r="r" b="b"/>
              <a:pathLst>
                <a:path w="1181100" h="419100">
                  <a:moveTo>
                    <a:pt x="11811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181100" y="0"/>
                  </a:lnTo>
                  <a:lnTo>
                    <a:pt x="11811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1181100" y="399287"/>
                  </a:lnTo>
                  <a:lnTo>
                    <a:pt x="1181100" y="419100"/>
                  </a:lnTo>
                  <a:close/>
                </a:path>
                <a:path w="11811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181100" h="419100">
                  <a:moveTo>
                    <a:pt x="11430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143000" y="18288"/>
                  </a:lnTo>
                  <a:lnTo>
                    <a:pt x="1143000" y="38100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1143000" y="18288"/>
                  </a:lnTo>
                  <a:lnTo>
                    <a:pt x="1162812" y="38100"/>
                  </a:lnTo>
                  <a:lnTo>
                    <a:pt x="1181100" y="38100"/>
                  </a:lnTo>
                  <a:lnTo>
                    <a:pt x="1181100" y="381000"/>
                  </a:lnTo>
                  <a:lnTo>
                    <a:pt x="1162812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8100"/>
                  </a:moveTo>
                  <a:lnTo>
                    <a:pt x="1162812" y="38100"/>
                  </a:lnTo>
                  <a:lnTo>
                    <a:pt x="1143000" y="18288"/>
                  </a:lnTo>
                  <a:lnTo>
                    <a:pt x="1181100" y="18288"/>
                  </a:lnTo>
                  <a:lnTo>
                    <a:pt x="1181100" y="38100"/>
                  </a:lnTo>
                  <a:close/>
                </a:path>
                <a:path w="11811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1143000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99287"/>
                  </a:moveTo>
                  <a:lnTo>
                    <a:pt x="1143000" y="399287"/>
                  </a:lnTo>
                  <a:lnTo>
                    <a:pt x="1162812" y="381000"/>
                  </a:lnTo>
                  <a:lnTo>
                    <a:pt x="1181100" y="381000"/>
                  </a:lnTo>
                  <a:lnTo>
                    <a:pt x="11811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283250" y="3740916"/>
            <a:ext cx="17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462528" y="3717048"/>
            <a:ext cx="2295525" cy="381000"/>
          </a:xfrm>
          <a:custGeom>
            <a:avLst/>
            <a:gdLst/>
            <a:ahLst/>
            <a:cxnLst/>
            <a:rect l="l" t="t" r="r" b="b"/>
            <a:pathLst>
              <a:path w="22955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2955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  <a:path w="2295525" h="381000">
                <a:moveTo>
                  <a:pt x="390144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390144" y="381000"/>
                </a:lnTo>
                <a:lnTo>
                  <a:pt x="390144" y="0"/>
                </a:lnTo>
                <a:close/>
              </a:path>
              <a:path w="2295525" h="381000">
                <a:moveTo>
                  <a:pt x="580644" y="0"/>
                </a:moveTo>
                <a:lnTo>
                  <a:pt x="571500" y="0"/>
                </a:lnTo>
                <a:lnTo>
                  <a:pt x="571500" y="381000"/>
                </a:lnTo>
                <a:lnTo>
                  <a:pt x="580644" y="381000"/>
                </a:lnTo>
                <a:lnTo>
                  <a:pt x="580644" y="0"/>
                </a:lnTo>
                <a:close/>
              </a:path>
              <a:path w="2295525" h="381000">
                <a:moveTo>
                  <a:pt x="771144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771144" y="381000"/>
                </a:lnTo>
                <a:lnTo>
                  <a:pt x="771144" y="0"/>
                </a:lnTo>
                <a:close/>
              </a:path>
              <a:path w="2295525" h="381000">
                <a:moveTo>
                  <a:pt x="961631" y="0"/>
                </a:moveTo>
                <a:lnTo>
                  <a:pt x="952500" y="0"/>
                </a:lnTo>
                <a:lnTo>
                  <a:pt x="952500" y="381000"/>
                </a:lnTo>
                <a:lnTo>
                  <a:pt x="961631" y="381000"/>
                </a:lnTo>
                <a:lnTo>
                  <a:pt x="961631" y="0"/>
                </a:lnTo>
                <a:close/>
              </a:path>
              <a:path w="2295525" h="381000">
                <a:moveTo>
                  <a:pt x="1152131" y="0"/>
                </a:moveTo>
                <a:lnTo>
                  <a:pt x="1143000" y="0"/>
                </a:lnTo>
                <a:lnTo>
                  <a:pt x="1143000" y="381000"/>
                </a:lnTo>
                <a:lnTo>
                  <a:pt x="1152131" y="381000"/>
                </a:lnTo>
                <a:lnTo>
                  <a:pt x="1152131" y="0"/>
                </a:lnTo>
                <a:close/>
              </a:path>
              <a:path w="2295525" h="381000">
                <a:moveTo>
                  <a:pt x="1342631" y="0"/>
                </a:moveTo>
                <a:lnTo>
                  <a:pt x="1333500" y="0"/>
                </a:lnTo>
                <a:lnTo>
                  <a:pt x="1333500" y="381000"/>
                </a:lnTo>
                <a:lnTo>
                  <a:pt x="1342631" y="381000"/>
                </a:lnTo>
                <a:lnTo>
                  <a:pt x="1342631" y="0"/>
                </a:lnTo>
                <a:close/>
              </a:path>
              <a:path w="2295525" h="381000">
                <a:moveTo>
                  <a:pt x="1533131" y="0"/>
                </a:moveTo>
                <a:lnTo>
                  <a:pt x="1524000" y="0"/>
                </a:lnTo>
                <a:lnTo>
                  <a:pt x="1524000" y="381000"/>
                </a:lnTo>
                <a:lnTo>
                  <a:pt x="1533131" y="381000"/>
                </a:lnTo>
                <a:lnTo>
                  <a:pt x="1533131" y="0"/>
                </a:lnTo>
                <a:close/>
              </a:path>
              <a:path w="2295525" h="381000">
                <a:moveTo>
                  <a:pt x="1723631" y="0"/>
                </a:moveTo>
                <a:lnTo>
                  <a:pt x="1714500" y="0"/>
                </a:lnTo>
                <a:lnTo>
                  <a:pt x="1714500" y="381000"/>
                </a:lnTo>
                <a:lnTo>
                  <a:pt x="1723631" y="381000"/>
                </a:lnTo>
                <a:lnTo>
                  <a:pt x="1723631" y="0"/>
                </a:lnTo>
                <a:close/>
              </a:path>
              <a:path w="2295525" h="381000">
                <a:moveTo>
                  <a:pt x="1914131" y="0"/>
                </a:moveTo>
                <a:lnTo>
                  <a:pt x="1905000" y="0"/>
                </a:lnTo>
                <a:lnTo>
                  <a:pt x="1905000" y="381000"/>
                </a:lnTo>
                <a:lnTo>
                  <a:pt x="1914131" y="381000"/>
                </a:lnTo>
                <a:lnTo>
                  <a:pt x="1914131" y="0"/>
                </a:lnTo>
                <a:close/>
              </a:path>
              <a:path w="2295525" h="381000">
                <a:moveTo>
                  <a:pt x="2104631" y="0"/>
                </a:moveTo>
                <a:lnTo>
                  <a:pt x="2095500" y="0"/>
                </a:lnTo>
                <a:lnTo>
                  <a:pt x="2095500" y="381000"/>
                </a:lnTo>
                <a:lnTo>
                  <a:pt x="2104631" y="381000"/>
                </a:lnTo>
                <a:lnTo>
                  <a:pt x="2104631" y="0"/>
                </a:lnTo>
                <a:close/>
              </a:path>
              <a:path w="2295525" h="381000">
                <a:moveTo>
                  <a:pt x="2295131" y="0"/>
                </a:moveTo>
                <a:lnTo>
                  <a:pt x="2286000" y="0"/>
                </a:lnTo>
                <a:lnTo>
                  <a:pt x="2286000" y="381000"/>
                </a:lnTo>
                <a:lnTo>
                  <a:pt x="2295131" y="381000"/>
                </a:lnTo>
                <a:lnTo>
                  <a:pt x="2295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844791" y="3666171"/>
            <a:ext cx="351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124444" y="3774469"/>
            <a:ext cx="17094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Replace</a:t>
            </a:r>
            <a:r>
              <a:rPr dirty="0" sz="2000" spc="-7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P</a:t>
            </a:r>
            <a:r>
              <a:rPr dirty="0" sz="20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by</a:t>
            </a:r>
            <a:r>
              <a:rPr dirty="0" sz="20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61312" y="4431642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38684" y="4373879"/>
            <a:ext cx="2689860" cy="408940"/>
            <a:chOff x="138684" y="4373879"/>
            <a:chExt cx="2689860" cy="408940"/>
          </a:xfrm>
        </p:grpSpPr>
        <p:sp>
          <p:nvSpPr>
            <p:cNvPr id="37" name="object 37" descr=""/>
            <p:cNvSpPr/>
            <p:nvPr/>
          </p:nvSpPr>
          <p:spPr>
            <a:xfrm>
              <a:off x="152400" y="4387595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0999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43256" y="4378451"/>
              <a:ext cx="2685415" cy="399415"/>
            </a:xfrm>
            <a:custGeom>
              <a:avLst/>
              <a:gdLst/>
              <a:ahLst/>
              <a:cxnLst/>
              <a:rect l="l" t="t" r="r" b="b"/>
              <a:pathLst>
                <a:path w="2685415" h="399414">
                  <a:moveTo>
                    <a:pt x="2685288" y="399287"/>
                  </a:moveTo>
                  <a:lnTo>
                    <a:pt x="0" y="399287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399287"/>
                  </a:lnTo>
                  <a:close/>
                </a:path>
                <a:path w="2685415" h="399414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2685415" h="399414">
                  <a:moveTo>
                    <a:pt x="2667000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8288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8288"/>
                  </a:lnTo>
                  <a:lnTo>
                    <a:pt x="2685288" y="18288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18288"/>
                  </a:moveTo>
                  <a:lnTo>
                    <a:pt x="2676143" y="18288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8288"/>
                  </a:lnTo>
                  <a:close/>
                </a:path>
                <a:path w="2685415" h="399414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2400" y="4387595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95250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38684" y="4373879"/>
              <a:ext cx="980440" cy="408940"/>
            </a:xfrm>
            <a:custGeom>
              <a:avLst/>
              <a:gdLst/>
              <a:ahLst/>
              <a:cxnLst/>
              <a:rect l="l" t="t" r="r" b="b"/>
              <a:pathLst>
                <a:path w="980440" h="408939">
                  <a:moveTo>
                    <a:pt x="979932" y="408432"/>
                  </a:moveTo>
                  <a:lnTo>
                    <a:pt x="0" y="408432"/>
                  </a:lnTo>
                  <a:lnTo>
                    <a:pt x="0" y="0"/>
                  </a:lnTo>
                  <a:lnTo>
                    <a:pt x="979932" y="0"/>
                  </a:lnTo>
                  <a:lnTo>
                    <a:pt x="979932" y="13716"/>
                  </a:ln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lnTo>
                    <a:pt x="27432" y="381000"/>
                  </a:lnTo>
                  <a:lnTo>
                    <a:pt x="13716" y="381000"/>
                  </a:lnTo>
                  <a:lnTo>
                    <a:pt x="27432" y="394716"/>
                  </a:lnTo>
                  <a:lnTo>
                    <a:pt x="979932" y="394716"/>
                  </a:lnTo>
                  <a:lnTo>
                    <a:pt x="979932" y="408432"/>
                  </a:lnTo>
                  <a:close/>
                </a:path>
                <a:path w="980440" h="408939">
                  <a:moveTo>
                    <a:pt x="27432" y="27432"/>
                  </a:move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close/>
                </a:path>
                <a:path w="980440" h="408939">
                  <a:moveTo>
                    <a:pt x="952500" y="27432"/>
                  </a:moveTo>
                  <a:lnTo>
                    <a:pt x="27432" y="27432"/>
                  </a:lnTo>
                  <a:lnTo>
                    <a:pt x="27432" y="13716"/>
                  </a:lnTo>
                  <a:lnTo>
                    <a:pt x="952500" y="13716"/>
                  </a:lnTo>
                  <a:lnTo>
                    <a:pt x="952500" y="27432"/>
                  </a:lnTo>
                  <a:close/>
                </a:path>
                <a:path w="980440" h="408939">
                  <a:moveTo>
                    <a:pt x="952500" y="394716"/>
                  </a:moveTo>
                  <a:lnTo>
                    <a:pt x="952500" y="13716"/>
                  </a:lnTo>
                  <a:lnTo>
                    <a:pt x="966216" y="27432"/>
                  </a:lnTo>
                  <a:lnTo>
                    <a:pt x="979932" y="27432"/>
                  </a:lnTo>
                  <a:lnTo>
                    <a:pt x="979932" y="381000"/>
                  </a:lnTo>
                  <a:lnTo>
                    <a:pt x="966216" y="381000"/>
                  </a:lnTo>
                  <a:lnTo>
                    <a:pt x="952500" y="394716"/>
                  </a:lnTo>
                  <a:close/>
                </a:path>
                <a:path w="980440" h="408939">
                  <a:moveTo>
                    <a:pt x="979932" y="27432"/>
                  </a:moveTo>
                  <a:lnTo>
                    <a:pt x="966216" y="27432"/>
                  </a:lnTo>
                  <a:lnTo>
                    <a:pt x="952500" y="13716"/>
                  </a:lnTo>
                  <a:lnTo>
                    <a:pt x="979932" y="13716"/>
                  </a:lnTo>
                  <a:lnTo>
                    <a:pt x="979932" y="27432"/>
                  </a:lnTo>
                  <a:close/>
                </a:path>
                <a:path w="980440" h="408939">
                  <a:moveTo>
                    <a:pt x="27432" y="394716"/>
                  </a:moveTo>
                  <a:lnTo>
                    <a:pt x="13716" y="381000"/>
                  </a:lnTo>
                  <a:lnTo>
                    <a:pt x="27432" y="381000"/>
                  </a:lnTo>
                  <a:lnTo>
                    <a:pt x="27432" y="394716"/>
                  </a:lnTo>
                  <a:close/>
                </a:path>
                <a:path w="980440" h="408939">
                  <a:moveTo>
                    <a:pt x="952500" y="394716"/>
                  </a:moveTo>
                  <a:lnTo>
                    <a:pt x="27432" y="394716"/>
                  </a:lnTo>
                  <a:lnTo>
                    <a:pt x="27432" y="381000"/>
                  </a:lnTo>
                  <a:lnTo>
                    <a:pt x="952500" y="381000"/>
                  </a:lnTo>
                  <a:lnTo>
                    <a:pt x="952500" y="394716"/>
                  </a:lnTo>
                  <a:close/>
                </a:path>
                <a:path w="980440" h="408939">
                  <a:moveTo>
                    <a:pt x="979932" y="394716"/>
                  </a:moveTo>
                  <a:lnTo>
                    <a:pt x="952500" y="394716"/>
                  </a:lnTo>
                  <a:lnTo>
                    <a:pt x="966216" y="381000"/>
                  </a:lnTo>
                  <a:lnTo>
                    <a:pt x="979932" y="381000"/>
                  </a:lnTo>
                  <a:lnTo>
                    <a:pt x="97993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38936" y="4411485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38327" y="4369308"/>
            <a:ext cx="2295525" cy="419100"/>
            <a:chOff x="338327" y="4369308"/>
            <a:chExt cx="2295525" cy="419100"/>
          </a:xfrm>
        </p:grpSpPr>
        <p:sp>
          <p:nvSpPr>
            <p:cNvPr id="43" name="object 43" descr=""/>
            <p:cNvSpPr/>
            <p:nvPr/>
          </p:nvSpPr>
          <p:spPr>
            <a:xfrm>
              <a:off x="338315" y="4387608"/>
              <a:ext cx="2295525" cy="381000"/>
            </a:xfrm>
            <a:custGeom>
              <a:avLst/>
              <a:gdLst/>
              <a:ahLst/>
              <a:cxnLst/>
              <a:rect l="l" t="t" r="r" b="b"/>
              <a:pathLst>
                <a:path w="2295525" h="381000">
                  <a:moveTo>
                    <a:pt x="915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56" y="381000"/>
                  </a:lnTo>
                  <a:lnTo>
                    <a:pt x="9156" y="0"/>
                  </a:lnTo>
                  <a:close/>
                </a:path>
                <a:path w="2295525" h="381000">
                  <a:moveTo>
                    <a:pt x="199656" y="0"/>
                  </a:moveTo>
                  <a:lnTo>
                    <a:pt x="190512" y="0"/>
                  </a:lnTo>
                  <a:lnTo>
                    <a:pt x="190512" y="381000"/>
                  </a:lnTo>
                  <a:lnTo>
                    <a:pt x="199656" y="381000"/>
                  </a:lnTo>
                  <a:lnTo>
                    <a:pt x="199656" y="0"/>
                  </a:lnTo>
                  <a:close/>
                </a:path>
                <a:path w="2295525" h="381000">
                  <a:moveTo>
                    <a:pt x="390156" y="0"/>
                  </a:moveTo>
                  <a:lnTo>
                    <a:pt x="381012" y="0"/>
                  </a:lnTo>
                  <a:lnTo>
                    <a:pt x="381012" y="381000"/>
                  </a:lnTo>
                  <a:lnTo>
                    <a:pt x="390156" y="381000"/>
                  </a:lnTo>
                  <a:lnTo>
                    <a:pt x="390156" y="0"/>
                  </a:lnTo>
                  <a:close/>
                </a:path>
                <a:path w="2295525" h="381000">
                  <a:moveTo>
                    <a:pt x="580656" y="0"/>
                  </a:moveTo>
                  <a:lnTo>
                    <a:pt x="571512" y="0"/>
                  </a:lnTo>
                  <a:lnTo>
                    <a:pt x="571512" y="381000"/>
                  </a:lnTo>
                  <a:lnTo>
                    <a:pt x="580656" y="381000"/>
                  </a:lnTo>
                  <a:lnTo>
                    <a:pt x="580656" y="0"/>
                  </a:lnTo>
                  <a:close/>
                </a:path>
                <a:path w="2295525" h="381000">
                  <a:moveTo>
                    <a:pt x="766584" y="0"/>
                  </a:moveTo>
                  <a:lnTo>
                    <a:pt x="762012" y="0"/>
                  </a:lnTo>
                  <a:lnTo>
                    <a:pt x="762012" y="381000"/>
                  </a:lnTo>
                  <a:lnTo>
                    <a:pt x="766584" y="381000"/>
                  </a:lnTo>
                  <a:lnTo>
                    <a:pt x="766584" y="0"/>
                  </a:lnTo>
                  <a:close/>
                </a:path>
                <a:path w="2295525" h="381000">
                  <a:moveTo>
                    <a:pt x="1342656" y="0"/>
                  </a:moveTo>
                  <a:lnTo>
                    <a:pt x="1338084" y="0"/>
                  </a:lnTo>
                  <a:lnTo>
                    <a:pt x="1338084" y="381000"/>
                  </a:lnTo>
                  <a:lnTo>
                    <a:pt x="1342656" y="381000"/>
                  </a:lnTo>
                  <a:lnTo>
                    <a:pt x="1342656" y="0"/>
                  </a:lnTo>
                  <a:close/>
                </a:path>
                <a:path w="2295525" h="381000">
                  <a:moveTo>
                    <a:pt x="1533156" y="0"/>
                  </a:moveTo>
                  <a:lnTo>
                    <a:pt x="1524012" y="0"/>
                  </a:lnTo>
                  <a:lnTo>
                    <a:pt x="1524012" y="381000"/>
                  </a:lnTo>
                  <a:lnTo>
                    <a:pt x="1533156" y="381000"/>
                  </a:lnTo>
                  <a:lnTo>
                    <a:pt x="1533156" y="0"/>
                  </a:lnTo>
                  <a:close/>
                </a:path>
                <a:path w="2295525" h="381000">
                  <a:moveTo>
                    <a:pt x="1723656" y="0"/>
                  </a:moveTo>
                  <a:lnTo>
                    <a:pt x="1714500" y="0"/>
                  </a:lnTo>
                  <a:lnTo>
                    <a:pt x="1714500" y="381000"/>
                  </a:lnTo>
                  <a:lnTo>
                    <a:pt x="1723656" y="381000"/>
                  </a:lnTo>
                  <a:lnTo>
                    <a:pt x="1723656" y="0"/>
                  </a:lnTo>
                  <a:close/>
                </a:path>
                <a:path w="2295525" h="381000">
                  <a:moveTo>
                    <a:pt x="1914156" y="0"/>
                  </a:moveTo>
                  <a:lnTo>
                    <a:pt x="1905000" y="0"/>
                  </a:lnTo>
                  <a:lnTo>
                    <a:pt x="1905000" y="381000"/>
                  </a:lnTo>
                  <a:lnTo>
                    <a:pt x="1914156" y="381000"/>
                  </a:lnTo>
                  <a:lnTo>
                    <a:pt x="1914156" y="0"/>
                  </a:lnTo>
                  <a:close/>
                </a:path>
                <a:path w="2295525" h="381000">
                  <a:moveTo>
                    <a:pt x="2104656" y="0"/>
                  </a:moveTo>
                  <a:lnTo>
                    <a:pt x="2095500" y="0"/>
                  </a:lnTo>
                  <a:lnTo>
                    <a:pt x="2095500" y="381000"/>
                  </a:lnTo>
                  <a:lnTo>
                    <a:pt x="2104656" y="381000"/>
                  </a:lnTo>
                  <a:lnTo>
                    <a:pt x="2104656" y="0"/>
                  </a:lnTo>
                  <a:close/>
                </a:path>
                <a:path w="2295525" h="381000">
                  <a:moveTo>
                    <a:pt x="2295156" y="0"/>
                  </a:moveTo>
                  <a:lnTo>
                    <a:pt x="2286000" y="0"/>
                  </a:lnTo>
                  <a:lnTo>
                    <a:pt x="2286000" y="381000"/>
                  </a:lnTo>
                  <a:lnTo>
                    <a:pt x="2295156" y="381000"/>
                  </a:lnTo>
                  <a:lnTo>
                    <a:pt x="2295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04900" y="4387596"/>
              <a:ext cx="571500" cy="381000"/>
            </a:xfrm>
            <a:custGeom>
              <a:avLst/>
              <a:gdLst/>
              <a:ahLst/>
              <a:cxnLst/>
              <a:rect l="l" t="t" r="r" b="b"/>
              <a:pathLst>
                <a:path w="571500" h="381000">
                  <a:moveTo>
                    <a:pt x="57150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85087" y="4369308"/>
              <a:ext cx="609600" cy="419100"/>
            </a:xfrm>
            <a:custGeom>
              <a:avLst/>
              <a:gdLst/>
              <a:ahLst/>
              <a:cxnLst/>
              <a:rect l="l" t="t" r="r" b="b"/>
              <a:pathLst>
                <a:path w="609600" h="419100">
                  <a:moveTo>
                    <a:pt x="6096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609600" y="399287"/>
                  </a:lnTo>
                  <a:lnTo>
                    <a:pt x="609600" y="419100"/>
                  </a:lnTo>
                  <a:close/>
                </a:path>
                <a:path w="6096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609600" h="419100">
                  <a:moveTo>
                    <a:pt x="5715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571500" y="18288"/>
                  </a:lnTo>
                  <a:lnTo>
                    <a:pt x="571500" y="38100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571500" y="18288"/>
                  </a:lnTo>
                  <a:lnTo>
                    <a:pt x="591312" y="38100"/>
                  </a:lnTo>
                  <a:lnTo>
                    <a:pt x="609600" y="38100"/>
                  </a:lnTo>
                  <a:lnTo>
                    <a:pt x="609600" y="381000"/>
                  </a:lnTo>
                  <a:lnTo>
                    <a:pt x="591312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8100"/>
                  </a:moveTo>
                  <a:lnTo>
                    <a:pt x="591312" y="38100"/>
                  </a:lnTo>
                  <a:lnTo>
                    <a:pt x="571500" y="18288"/>
                  </a:lnTo>
                  <a:lnTo>
                    <a:pt x="609600" y="18288"/>
                  </a:lnTo>
                  <a:lnTo>
                    <a:pt x="609600" y="38100"/>
                  </a:lnTo>
                  <a:close/>
                </a:path>
                <a:path w="6096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571500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99287"/>
                  </a:moveTo>
                  <a:lnTo>
                    <a:pt x="571500" y="399287"/>
                  </a:lnTo>
                  <a:lnTo>
                    <a:pt x="591312" y="381000"/>
                  </a:lnTo>
                  <a:lnTo>
                    <a:pt x="609600" y="381000"/>
                  </a:lnTo>
                  <a:lnTo>
                    <a:pt x="6096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302460" y="4411485"/>
            <a:ext cx="173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1290828" y="4387608"/>
            <a:ext cx="200025" cy="381000"/>
          </a:xfrm>
          <a:custGeom>
            <a:avLst/>
            <a:gdLst/>
            <a:ahLst/>
            <a:cxnLst/>
            <a:rect l="l" t="t" r="r" b="b"/>
            <a:pathLst>
              <a:path w="2000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000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285498" y="4404178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262884" y="4346447"/>
            <a:ext cx="2689860" cy="410209"/>
            <a:chOff x="3262884" y="4346447"/>
            <a:chExt cx="2689860" cy="410209"/>
          </a:xfrm>
        </p:grpSpPr>
        <p:sp>
          <p:nvSpPr>
            <p:cNvPr id="50" name="object 50" descr=""/>
            <p:cNvSpPr/>
            <p:nvPr/>
          </p:nvSpPr>
          <p:spPr>
            <a:xfrm>
              <a:off x="3276600" y="4360163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0999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267456" y="4351019"/>
              <a:ext cx="2685415" cy="401320"/>
            </a:xfrm>
            <a:custGeom>
              <a:avLst/>
              <a:gdLst/>
              <a:ahLst/>
              <a:cxnLst/>
              <a:rect l="l" t="t" r="r" b="b"/>
              <a:pathLst>
                <a:path w="2685415" h="401320">
                  <a:moveTo>
                    <a:pt x="2685288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9812"/>
                  </a:lnTo>
                  <a:lnTo>
                    <a:pt x="18288" y="19812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400812"/>
                  </a:lnTo>
                  <a:close/>
                </a:path>
                <a:path w="2685415" h="401320">
                  <a:moveTo>
                    <a:pt x="18288" y="19812"/>
                  </a:moveTo>
                  <a:lnTo>
                    <a:pt x="9144" y="19812"/>
                  </a:lnTo>
                  <a:lnTo>
                    <a:pt x="18288" y="9144"/>
                  </a:lnTo>
                  <a:lnTo>
                    <a:pt x="18288" y="19812"/>
                  </a:lnTo>
                  <a:close/>
                </a:path>
                <a:path w="2685415" h="401320">
                  <a:moveTo>
                    <a:pt x="2667000" y="19812"/>
                  </a:moveTo>
                  <a:lnTo>
                    <a:pt x="18288" y="19812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9812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9812"/>
                  </a:lnTo>
                  <a:lnTo>
                    <a:pt x="2685288" y="19812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19812"/>
                  </a:moveTo>
                  <a:lnTo>
                    <a:pt x="2676143" y="19812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9812"/>
                  </a:lnTo>
                  <a:close/>
                </a:path>
                <a:path w="2685415" h="401320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276600" y="4360163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95250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52500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262884" y="4346447"/>
              <a:ext cx="980440" cy="410209"/>
            </a:xfrm>
            <a:custGeom>
              <a:avLst/>
              <a:gdLst/>
              <a:ahLst/>
              <a:cxnLst/>
              <a:rect l="l" t="t" r="r" b="b"/>
              <a:pathLst>
                <a:path w="980439" h="410210">
                  <a:moveTo>
                    <a:pt x="979932" y="409956"/>
                  </a:moveTo>
                  <a:lnTo>
                    <a:pt x="0" y="409956"/>
                  </a:lnTo>
                  <a:lnTo>
                    <a:pt x="0" y="0"/>
                  </a:lnTo>
                  <a:lnTo>
                    <a:pt x="979932" y="0"/>
                  </a:lnTo>
                  <a:lnTo>
                    <a:pt x="979932" y="13716"/>
                  </a:lnTo>
                  <a:lnTo>
                    <a:pt x="27432" y="13716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381000"/>
                  </a:lnTo>
                  <a:lnTo>
                    <a:pt x="13716" y="381000"/>
                  </a:lnTo>
                  <a:lnTo>
                    <a:pt x="27432" y="394716"/>
                  </a:lnTo>
                  <a:lnTo>
                    <a:pt x="979932" y="394716"/>
                  </a:lnTo>
                  <a:lnTo>
                    <a:pt x="979932" y="409956"/>
                  </a:lnTo>
                  <a:close/>
                </a:path>
                <a:path w="980439" h="410210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3716"/>
                  </a:lnTo>
                  <a:lnTo>
                    <a:pt x="27432" y="28956"/>
                  </a:lnTo>
                  <a:close/>
                </a:path>
                <a:path w="980439" h="410210">
                  <a:moveTo>
                    <a:pt x="952500" y="28956"/>
                  </a:moveTo>
                  <a:lnTo>
                    <a:pt x="27432" y="28956"/>
                  </a:lnTo>
                  <a:lnTo>
                    <a:pt x="27432" y="13716"/>
                  </a:lnTo>
                  <a:lnTo>
                    <a:pt x="952500" y="13716"/>
                  </a:lnTo>
                  <a:lnTo>
                    <a:pt x="952500" y="28956"/>
                  </a:lnTo>
                  <a:close/>
                </a:path>
                <a:path w="980439" h="410210">
                  <a:moveTo>
                    <a:pt x="952500" y="394716"/>
                  </a:moveTo>
                  <a:lnTo>
                    <a:pt x="952500" y="13716"/>
                  </a:lnTo>
                  <a:lnTo>
                    <a:pt x="966216" y="28956"/>
                  </a:lnTo>
                  <a:lnTo>
                    <a:pt x="979932" y="28956"/>
                  </a:lnTo>
                  <a:lnTo>
                    <a:pt x="979932" y="381000"/>
                  </a:lnTo>
                  <a:lnTo>
                    <a:pt x="966216" y="381000"/>
                  </a:lnTo>
                  <a:lnTo>
                    <a:pt x="952500" y="394716"/>
                  </a:lnTo>
                  <a:close/>
                </a:path>
                <a:path w="980439" h="410210">
                  <a:moveTo>
                    <a:pt x="979932" y="28956"/>
                  </a:moveTo>
                  <a:lnTo>
                    <a:pt x="966216" y="28956"/>
                  </a:lnTo>
                  <a:lnTo>
                    <a:pt x="952500" y="13716"/>
                  </a:lnTo>
                  <a:lnTo>
                    <a:pt x="979932" y="13716"/>
                  </a:lnTo>
                  <a:lnTo>
                    <a:pt x="979932" y="28956"/>
                  </a:lnTo>
                  <a:close/>
                </a:path>
                <a:path w="980439" h="410210">
                  <a:moveTo>
                    <a:pt x="27432" y="394716"/>
                  </a:moveTo>
                  <a:lnTo>
                    <a:pt x="13716" y="381000"/>
                  </a:lnTo>
                  <a:lnTo>
                    <a:pt x="27432" y="381000"/>
                  </a:lnTo>
                  <a:lnTo>
                    <a:pt x="27432" y="394716"/>
                  </a:lnTo>
                  <a:close/>
                </a:path>
                <a:path w="980439" h="410210">
                  <a:moveTo>
                    <a:pt x="952500" y="394716"/>
                  </a:moveTo>
                  <a:lnTo>
                    <a:pt x="27432" y="394716"/>
                  </a:lnTo>
                  <a:lnTo>
                    <a:pt x="27432" y="381000"/>
                  </a:lnTo>
                  <a:lnTo>
                    <a:pt x="952500" y="381000"/>
                  </a:lnTo>
                  <a:lnTo>
                    <a:pt x="952500" y="394716"/>
                  </a:lnTo>
                  <a:close/>
                </a:path>
                <a:path w="980439" h="410210">
                  <a:moveTo>
                    <a:pt x="979932" y="394716"/>
                  </a:moveTo>
                  <a:lnTo>
                    <a:pt x="952500" y="394716"/>
                  </a:lnTo>
                  <a:lnTo>
                    <a:pt x="966216" y="381000"/>
                  </a:lnTo>
                  <a:lnTo>
                    <a:pt x="979932" y="381000"/>
                  </a:lnTo>
                  <a:lnTo>
                    <a:pt x="97993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3663246" y="4384021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3462528" y="4360176"/>
            <a:ext cx="2295525" cy="381000"/>
          </a:xfrm>
          <a:custGeom>
            <a:avLst/>
            <a:gdLst/>
            <a:ahLst/>
            <a:cxnLst/>
            <a:rect l="l" t="t" r="r" b="b"/>
            <a:pathLst>
              <a:path w="22955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2955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  <a:path w="2295525" h="381000">
                <a:moveTo>
                  <a:pt x="390144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390144" y="381000"/>
                </a:lnTo>
                <a:lnTo>
                  <a:pt x="390144" y="0"/>
                </a:lnTo>
                <a:close/>
              </a:path>
              <a:path w="2295525" h="381000">
                <a:moveTo>
                  <a:pt x="580644" y="0"/>
                </a:moveTo>
                <a:lnTo>
                  <a:pt x="571500" y="0"/>
                </a:lnTo>
                <a:lnTo>
                  <a:pt x="571500" y="381000"/>
                </a:lnTo>
                <a:lnTo>
                  <a:pt x="580644" y="381000"/>
                </a:lnTo>
                <a:lnTo>
                  <a:pt x="580644" y="0"/>
                </a:lnTo>
                <a:close/>
              </a:path>
              <a:path w="2295525" h="381000">
                <a:moveTo>
                  <a:pt x="771144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771144" y="381000"/>
                </a:lnTo>
                <a:lnTo>
                  <a:pt x="771144" y="0"/>
                </a:lnTo>
                <a:close/>
              </a:path>
              <a:path w="2295525" h="381000">
                <a:moveTo>
                  <a:pt x="961631" y="0"/>
                </a:moveTo>
                <a:lnTo>
                  <a:pt x="952500" y="0"/>
                </a:lnTo>
                <a:lnTo>
                  <a:pt x="952500" y="381000"/>
                </a:lnTo>
                <a:lnTo>
                  <a:pt x="961631" y="381000"/>
                </a:lnTo>
                <a:lnTo>
                  <a:pt x="961631" y="0"/>
                </a:lnTo>
                <a:close/>
              </a:path>
              <a:path w="2295525" h="381000">
                <a:moveTo>
                  <a:pt x="1152131" y="0"/>
                </a:moveTo>
                <a:lnTo>
                  <a:pt x="1143000" y="0"/>
                </a:lnTo>
                <a:lnTo>
                  <a:pt x="1143000" y="381000"/>
                </a:lnTo>
                <a:lnTo>
                  <a:pt x="1152131" y="381000"/>
                </a:lnTo>
                <a:lnTo>
                  <a:pt x="1152131" y="0"/>
                </a:lnTo>
                <a:close/>
              </a:path>
              <a:path w="2295525" h="381000">
                <a:moveTo>
                  <a:pt x="1342631" y="0"/>
                </a:moveTo>
                <a:lnTo>
                  <a:pt x="1333500" y="0"/>
                </a:lnTo>
                <a:lnTo>
                  <a:pt x="1333500" y="381000"/>
                </a:lnTo>
                <a:lnTo>
                  <a:pt x="1342631" y="381000"/>
                </a:lnTo>
                <a:lnTo>
                  <a:pt x="1342631" y="0"/>
                </a:lnTo>
                <a:close/>
              </a:path>
              <a:path w="2295525" h="381000">
                <a:moveTo>
                  <a:pt x="1533131" y="0"/>
                </a:moveTo>
                <a:lnTo>
                  <a:pt x="1524000" y="0"/>
                </a:lnTo>
                <a:lnTo>
                  <a:pt x="1524000" y="381000"/>
                </a:lnTo>
                <a:lnTo>
                  <a:pt x="1533131" y="381000"/>
                </a:lnTo>
                <a:lnTo>
                  <a:pt x="1533131" y="0"/>
                </a:lnTo>
                <a:close/>
              </a:path>
              <a:path w="2295525" h="381000">
                <a:moveTo>
                  <a:pt x="1723631" y="0"/>
                </a:moveTo>
                <a:lnTo>
                  <a:pt x="1714500" y="0"/>
                </a:lnTo>
                <a:lnTo>
                  <a:pt x="1714500" y="381000"/>
                </a:lnTo>
                <a:lnTo>
                  <a:pt x="1723631" y="381000"/>
                </a:lnTo>
                <a:lnTo>
                  <a:pt x="1723631" y="0"/>
                </a:lnTo>
                <a:close/>
              </a:path>
              <a:path w="2295525" h="381000">
                <a:moveTo>
                  <a:pt x="1914131" y="0"/>
                </a:moveTo>
                <a:lnTo>
                  <a:pt x="1905000" y="0"/>
                </a:lnTo>
                <a:lnTo>
                  <a:pt x="1905000" y="381000"/>
                </a:lnTo>
                <a:lnTo>
                  <a:pt x="1914131" y="381000"/>
                </a:lnTo>
                <a:lnTo>
                  <a:pt x="1914131" y="0"/>
                </a:lnTo>
                <a:close/>
              </a:path>
              <a:path w="2295525" h="381000">
                <a:moveTo>
                  <a:pt x="2104631" y="0"/>
                </a:moveTo>
                <a:lnTo>
                  <a:pt x="2095500" y="0"/>
                </a:lnTo>
                <a:lnTo>
                  <a:pt x="2095500" y="381000"/>
                </a:lnTo>
                <a:lnTo>
                  <a:pt x="2104631" y="381000"/>
                </a:lnTo>
                <a:lnTo>
                  <a:pt x="2104631" y="0"/>
                </a:lnTo>
                <a:close/>
              </a:path>
              <a:path w="2295525" h="381000">
                <a:moveTo>
                  <a:pt x="2295131" y="0"/>
                </a:moveTo>
                <a:lnTo>
                  <a:pt x="2286000" y="0"/>
                </a:lnTo>
                <a:lnTo>
                  <a:pt x="2286000" y="381000"/>
                </a:lnTo>
                <a:lnTo>
                  <a:pt x="2295131" y="381000"/>
                </a:lnTo>
                <a:lnTo>
                  <a:pt x="2295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2844791" y="4309405"/>
            <a:ext cx="35115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-5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089400" y="4370351"/>
            <a:ext cx="2683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70BF"/>
                </a:solidFill>
                <a:latin typeface="Tahoma"/>
                <a:cs typeface="Tahoma"/>
              </a:rPr>
              <a:t>Two</a:t>
            </a:r>
            <a:r>
              <a:rPr dirty="0" sz="2000" spc="-7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entries</a:t>
            </a:r>
            <a:r>
              <a:rPr dirty="0" sz="2000" spc="-6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are</a:t>
            </a:r>
            <a:r>
              <a:rPr dirty="0" sz="20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BF"/>
                </a:solidFill>
                <a:latin typeface="Tahoma"/>
                <a:cs typeface="Tahoma"/>
              </a:rPr>
              <a:t>merged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61312" y="5041318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43256" y="4978907"/>
            <a:ext cx="2694940" cy="419100"/>
            <a:chOff x="143256" y="4978907"/>
            <a:chExt cx="2694940" cy="419100"/>
          </a:xfrm>
        </p:grpSpPr>
        <p:sp>
          <p:nvSpPr>
            <p:cNvPr id="60" name="object 60" descr=""/>
            <p:cNvSpPr/>
            <p:nvPr/>
          </p:nvSpPr>
          <p:spPr>
            <a:xfrm>
              <a:off x="152399" y="4997196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43256" y="4988051"/>
              <a:ext cx="2685415" cy="399415"/>
            </a:xfrm>
            <a:custGeom>
              <a:avLst/>
              <a:gdLst/>
              <a:ahLst/>
              <a:cxnLst/>
              <a:rect l="l" t="t" r="r" b="b"/>
              <a:pathLst>
                <a:path w="2685415" h="399414">
                  <a:moveTo>
                    <a:pt x="2685288" y="399287"/>
                  </a:moveTo>
                  <a:lnTo>
                    <a:pt x="0" y="399287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399287"/>
                  </a:lnTo>
                  <a:close/>
                </a:path>
                <a:path w="2685415" h="399414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2685415" h="399414">
                  <a:moveTo>
                    <a:pt x="2667000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8288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8288"/>
                  </a:lnTo>
                  <a:lnTo>
                    <a:pt x="2685288" y="18288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18288"/>
                  </a:moveTo>
                  <a:lnTo>
                    <a:pt x="2676143" y="18288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8288"/>
                  </a:lnTo>
                  <a:close/>
                </a:path>
                <a:path w="2685415" h="399414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399414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399414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76400" y="4997196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56587" y="4978907"/>
              <a:ext cx="1181100" cy="419100"/>
            </a:xfrm>
            <a:custGeom>
              <a:avLst/>
              <a:gdLst/>
              <a:ahLst/>
              <a:cxnLst/>
              <a:rect l="l" t="t" r="r" b="b"/>
              <a:pathLst>
                <a:path w="1181100" h="419100">
                  <a:moveTo>
                    <a:pt x="11811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181100" y="0"/>
                  </a:lnTo>
                  <a:lnTo>
                    <a:pt x="11811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1181100" y="399287"/>
                  </a:lnTo>
                  <a:lnTo>
                    <a:pt x="1181100" y="419100"/>
                  </a:lnTo>
                  <a:close/>
                </a:path>
                <a:path w="11811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181100" h="419100">
                  <a:moveTo>
                    <a:pt x="11430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143000" y="18288"/>
                  </a:lnTo>
                  <a:lnTo>
                    <a:pt x="1143000" y="38100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1143000" y="18288"/>
                  </a:lnTo>
                  <a:lnTo>
                    <a:pt x="1162812" y="38100"/>
                  </a:lnTo>
                  <a:lnTo>
                    <a:pt x="1181100" y="38100"/>
                  </a:lnTo>
                  <a:lnTo>
                    <a:pt x="1181100" y="381000"/>
                  </a:lnTo>
                  <a:lnTo>
                    <a:pt x="1162812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8100"/>
                  </a:moveTo>
                  <a:lnTo>
                    <a:pt x="1162812" y="38100"/>
                  </a:lnTo>
                  <a:lnTo>
                    <a:pt x="1143000" y="18288"/>
                  </a:lnTo>
                  <a:lnTo>
                    <a:pt x="1181100" y="18288"/>
                  </a:lnTo>
                  <a:lnTo>
                    <a:pt x="1181100" y="38100"/>
                  </a:lnTo>
                  <a:close/>
                </a:path>
                <a:path w="11811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1143000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99287"/>
                  </a:moveTo>
                  <a:lnTo>
                    <a:pt x="1143000" y="399287"/>
                  </a:lnTo>
                  <a:lnTo>
                    <a:pt x="1162812" y="381000"/>
                  </a:lnTo>
                  <a:lnTo>
                    <a:pt x="1181100" y="381000"/>
                  </a:lnTo>
                  <a:lnTo>
                    <a:pt x="11811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2158939" y="5021037"/>
            <a:ext cx="17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338327" y="4978907"/>
            <a:ext cx="2295525" cy="419100"/>
            <a:chOff x="338327" y="4978907"/>
            <a:chExt cx="2295525" cy="419100"/>
          </a:xfrm>
        </p:grpSpPr>
        <p:sp>
          <p:nvSpPr>
            <p:cNvPr id="66" name="object 66" descr=""/>
            <p:cNvSpPr/>
            <p:nvPr/>
          </p:nvSpPr>
          <p:spPr>
            <a:xfrm>
              <a:off x="338315" y="4997208"/>
              <a:ext cx="2295525" cy="396240"/>
            </a:xfrm>
            <a:custGeom>
              <a:avLst/>
              <a:gdLst/>
              <a:ahLst/>
              <a:cxnLst/>
              <a:rect l="l" t="t" r="r" b="b"/>
              <a:pathLst>
                <a:path w="2295525" h="396239">
                  <a:moveTo>
                    <a:pt x="9156" y="15240"/>
                  </a:moveTo>
                  <a:lnTo>
                    <a:pt x="0" y="15240"/>
                  </a:lnTo>
                  <a:lnTo>
                    <a:pt x="0" y="396240"/>
                  </a:lnTo>
                  <a:lnTo>
                    <a:pt x="9156" y="396240"/>
                  </a:lnTo>
                  <a:lnTo>
                    <a:pt x="9156" y="15240"/>
                  </a:lnTo>
                  <a:close/>
                </a:path>
                <a:path w="2295525" h="396239">
                  <a:moveTo>
                    <a:pt x="199656" y="15240"/>
                  </a:moveTo>
                  <a:lnTo>
                    <a:pt x="190512" y="15240"/>
                  </a:lnTo>
                  <a:lnTo>
                    <a:pt x="190512" y="396240"/>
                  </a:lnTo>
                  <a:lnTo>
                    <a:pt x="199656" y="396240"/>
                  </a:lnTo>
                  <a:lnTo>
                    <a:pt x="199656" y="15240"/>
                  </a:lnTo>
                  <a:close/>
                </a:path>
                <a:path w="2295525" h="396239">
                  <a:moveTo>
                    <a:pt x="390156" y="0"/>
                  </a:moveTo>
                  <a:lnTo>
                    <a:pt x="381012" y="0"/>
                  </a:lnTo>
                  <a:lnTo>
                    <a:pt x="381012" y="381000"/>
                  </a:lnTo>
                  <a:lnTo>
                    <a:pt x="390156" y="381000"/>
                  </a:lnTo>
                  <a:lnTo>
                    <a:pt x="390156" y="0"/>
                  </a:lnTo>
                  <a:close/>
                </a:path>
                <a:path w="2295525" h="396239">
                  <a:moveTo>
                    <a:pt x="580656" y="0"/>
                  </a:moveTo>
                  <a:lnTo>
                    <a:pt x="571512" y="0"/>
                  </a:lnTo>
                  <a:lnTo>
                    <a:pt x="571512" y="381000"/>
                  </a:lnTo>
                  <a:lnTo>
                    <a:pt x="580656" y="381000"/>
                  </a:lnTo>
                  <a:lnTo>
                    <a:pt x="580656" y="0"/>
                  </a:lnTo>
                  <a:close/>
                </a:path>
                <a:path w="2295525" h="396239">
                  <a:moveTo>
                    <a:pt x="766584" y="0"/>
                  </a:moveTo>
                  <a:lnTo>
                    <a:pt x="762012" y="0"/>
                  </a:lnTo>
                  <a:lnTo>
                    <a:pt x="762012" y="381000"/>
                  </a:lnTo>
                  <a:lnTo>
                    <a:pt x="766584" y="381000"/>
                  </a:lnTo>
                  <a:lnTo>
                    <a:pt x="766584" y="0"/>
                  </a:lnTo>
                  <a:close/>
                </a:path>
                <a:path w="2295525" h="396239">
                  <a:moveTo>
                    <a:pt x="1342656" y="0"/>
                  </a:moveTo>
                  <a:lnTo>
                    <a:pt x="1338084" y="0"/>
                  </a:lnTo>
                  <a:lnTo>
                    <a:pt x="1338084" y="381000"/>
                  </a:lnTo>
                  <a:lnTo>
                    <a:pt x="1342656" y="381000"/>
                  </a:lnTo>
                  <a:lnTo>
                    <a:pt x="1342656" y="0"/>
                  </a:lnTo>
                  <a:close/>
                </a:path>
                <a:path w="2295525" h="396239">
                  <a:moveTo>
                    <a:pt x="1533156" y="0"/>
                  </a:moveTo>
                  <a:lnTo>
                    <a:pt x="1524012" y="0"/>
                  </a:lnTo>
                  <a:lnTo>
                    <a:pt x="1524012" y="381000"/>
                  </a:lnTo>
                  <a:lnTo>
                    <a:pt x="1533156" y="381000"/>
                  </a:lnTo>
                  <a:lnTo>
                    <a:pt x="1533156" y="0"/>
                  </a:lnTo>
                  <a:close/>
                </a:path>
                <a:path w="2295525" h="396239">
                  <a:moveTo>
                    <a:pt x="1723656" y="0"/>
                  </a:moveTo>
                  <a:lnTo>
                    <a:pt x="1714500" y="0"/>
                  </a:lnTo>
                  <a:lnTo>
                    <a:pt x="1714500" y="381000"/>
                  </a:lnTo>
                  <a:lnTo>
                    <a:pt x="1723656" y="381000"/>
                  </a:lnTo>
                  <a:lnTo>
                    <a:pt x="1723656" y="0"/>
                  </a:lnTo>
                  <a:close/>
                </a:path>
                <a:path w="2295525" h="396239">
                  <a:moveTo>
                    <a:pt x="1914156" y="0"/>
                  </a:moveTo>
                  <a:lnTo>
                    <a:pt x="1905000" y="0"/>
                  </a:lnTo>
                  <a:lnTo>
                    <a:pt x="1905000" y="381000"/>
                  </a:lnTo>
                  <a:lnTo>
                    <a:pt x="1914156" y="381000"/>
                  </a:lnTo>
                  <a:lnTo>
                    <a:pt x="1914156" y="0"/>
                  </a:lnTo>
                  <a:close/>
                </a:path>
                <a:path w="2295525" h="396239">
                  <a:moveTo>
                    <a:pt x="2104656" y="0"/>
                  </a:moveTo>
                  <a:lnTo>
                    <a:pt x="2095500" y="0"/>
                  </a:lnTo>
                  <a:lnTo>
                    <a:pt x="2095500" y="381000"/>
                  </a:lnTo>
                  <a:lnTo>
                    <a:pt x="2104656" y="381000"/>
                  </a:lnTo>
                  <a:lnTo>
                    <a:pt x="2104656" y="0"/>
                  </a:lnTo>
                  <a:close/>
                </a:path>
                <a:path w="2295525" h="396239">
                  <a:moveTo>
                    <a:pt x="2295156" y="0"/>
                  </a:moveTo>
                  <a:lnTo>
                    <a:pt x="2286000" y="0"/>
                  </a:lnTo>
                  <a:lnTo>
                    <a:pt x="2286000" y="381000"/>
                  </a:lnTo>
                  <a:lnTo>
                    <a:pt x="2295156" y="381000"/>
                  </a:lnTo>
                  <a:lnTo>
                    <a:pt x="2295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104900" y="4997196"/>
              <a:ext cx="571500" cy="381000"/>
            </a:xfrm>
            <a:custGeom>
              <a:avLst/>
              <a:gdLst/>
              <a:ahLst/>
              <a:cxnLst/>
              <a:rect l="l" t="t" r="r" b="b"/>
              <a:pathLst>
                <a:path w="571500" h="381000">
                  <a:moveTo>
                    <a:pt x="571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85087" y="4978907"/>
              <a:ext cx="609600" cy="419100"/>
            </a:xfrm>
            <a:custGeom>
              <a:avLst/>
              <a:gdLst/>
              <a:ahLst/>
              <a:cxnLst/>
              <a:rect l="l" t="t" r="r" b="b"/>
              <a:pathLst>
                <a:path w="609600" h="419100">
                  <a:moveTo>
                    <a:pt x="6096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609600" y="399287"/>
                  </a:lnTo>
                  <a:lnTo>
                    <a:pt x="609600" y="419100"/>
                  </a:lnTo>
                  <a:close/>
                </a:path>
                <a:path w="6096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609600" h="419100">
                  <a:moveTo>
                    <a:pt x="5715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571500" y="18288"/>
                  </a:lnTo>
                  <a:lnTo>
                    <a:pt x="571500" y="38100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571500" y="18288"/>
                  </a:lnTo>
                  <a:lnTo>
                    <a:pt x="591312" y="38100"/>
                  </a:lnTo>
                  <a:lnTo>
                    <a:pt x="609600" y="38100"/>
                  </a:lnTo>
                  <a:lnTo>
                    <a:pt x="609600" y="381000"/>
                  </a:lnTo>
                  <a:lnTo>
                    <a:pt x="591312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8100"/>
                  </a:moveTo>
                  <a:lnTo>
                    <a:pt x="591312" y="38100"/>
                  </a:lnTo>
                  <a:lnTo>
                    <a:pt x="571500" y="18288"/>
                  </a:lnTo>
                  <a:lnTo>
                    <a:pt x="609600" y="18288"/>
                  </a:lnTo>
                  <a:lnTo>
                    <a:pt x="609600" y="38100"/>
                  </a:lnTo>
                  <a:close/>
                </a:path>
                <a:path w="6096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571500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99287"/>
                  </a:moveTo>
                  <a:lnTo>
                    <a:pt x="571500" y="399287"/>
                  </a:lnTo>
                  <a:lnTo>
                    <a:pt x="591312" y="381000"/>
                  </a:lnTo>
                  <a:lnTo>
                    <a:pt x="609600" y="381000"/>
                  </a:lnTo>
                  <a:lnTo>
                    <a:pt x="6096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1302460" y="5021037"/>
            <a:ext cx="173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1290828" y="4997208"/>
            <a:ext cx="200025" cy="381000"/>
          </a:xfrm>
          <a:custGeom>
            <a:avLst/>
            <a:gdLst/>
            <a:ahLst/>
            <a:cxnLst/>
            <a:rect l="l" t="t" r="r" b="b"/>
            <a:pathLst>
              <a:path w="2000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000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4285498" y="5013854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3267455" y="4951476"/>
            <a:ext cx="2694940" cy="419100"/>
            <a:chOff x="3267455" y="4951476"/>
            <a:chExt cx="2694940" cy="419100"/>
          </a:xfrm>
        </p:grpSpPr>
        <p:sp>
          <p:nvSpPr>
            <p:cNvPr id="73" name="object 73" descr=""/>
            <p:cNvSpPr/>
            <p:nvPr/>
          </p:nvSpPr>
          <p:spPr>
            <a:xfrm>
              <a:off x="3276599" y="4969764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267455" y="4960620"/>
              <a:ext cx="2685415" cy="401320"/>
            </a:xfrm>
            <a:custGeom>
              <a:avLst/>
              <a:gdLst/>
              <a:ahLst/>
              <a:cxnLst/>
              <a:rect l="l" t="t" r="r" b="b"/>
              <a:pathLst>
                <a:path w="2685415" h="401320">
                  <a:moveTo>
                    <a:pt x="2685288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9144"/>
                  </a:lnTo>
                  <a:lnTo>
                    <a:pt x="18288" y="9144"/>
                  </a:lnTo>
                  <a:lnTo>
                    <a:pt x="9144" y="19812"/>
                  </a:lnTo>
                  <a:lnTo>
                    <a:pt x="18288" y="19812"/>
                  </a:lnTo>
                  <a:lnTo>
                    <a:pt x="18288" y="381000"/>
                  </a:lnTo>
                  <a:lnTo>
                    <a:pt x="9144" y="381000"/>
                  </a:lnTo>
                  <a:lnTo>
                    <a:pt x="18288" y="390144"/>
                  </a:lnTo>
                  <a:lnTo>
                    <a:pt x="2685288" y="390144"/>
                  </a:lnTo>
                  <a:lnTo>
                    <a:pt x="2685288" y="400812"/>
                  </a:lnTo>
                  <a:close/>
                </a:path>
                <a:path w="2685415" h="401320">
                  <a:moveTo>
                    <a:pt x="18288" y="19812"/>
                  </a:moveTo>
                  <a:lnTo>
                    <a:pt x="9144" y="19812"/>
                  </a:lnTo>
                  <a:lnTo>
                    <a:pt x="18288" y="9144"/>
                  </a:lnTo>
                  <a:lnTo>
                    <a:pt x="18288" y="19812"/>
                  </a:lnTo>
                  <a:close/>
                </a:path>
                <a:path w="2685415" h="401320">
                  <a:moveTo>
                    <a:pt x="2667000" y="19812"/>
                  </a:moveTo>
                  <a:lnTo>
                    <a:pt x="18288" y="19812"/>
                  </a:lnTo>
                  <a:lnTo>
                    <a:pt x="18288" y="9144"/>
                  </a:lnTo>
                  <a:lnTo>
                    <a:pt x="2667000" y="9144"/>
                  </a:lnTo>
                  <a:lnTo>
                    <a:pt x="2667000" y="19812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2667000" y="9144"/>
                  </a:lnTo>
                  <a:lnTo>
                    <a:pt x="2676143" y="19812"/>
                  </a:lnTo>
                  <a:lnTo>
                    <a:pt x="2685288" y="19812"/>
                  </a:lnTo>
                  <a:lnTo>
                    <a:pt x="2685288" y="381000"/>
                  </a:lnTo>
                  <a:lnTo>
                    <a:pt x="2676143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19812"/>
                  </a:moveTo>
                  <a:lnTo>
                    <a:pt x="2676143" y="19812"/>
                  </a:lnTo>
                  <a:lnTo>
                    <a:pt x="2667000" y="9144"/>
                  </a:lnTo>
                  <a:lnTo>
                    <a:pt x="2685288" y="9144"/>
                  </a:lnTo>
                  <a:lnTo>
                    <a:pt x="2685288" y="19812"/>
                  </a:lnTo>
                  <a:close/>
                </a:path>
                <a:path w="2685415" h="401320">
                  <a:moveTo>
                    <a:pt x="18288" y="390144"/>
                  </a:moveTo>
                  <a:lnTo>
                    <a:pt x="9144" y="381000"/>
                  </a:lnTo>
                  <a:lnTo>
                    <a:pt x="18288" y="381000"/>
                  </a:lnTo>
                  <a:lnTo>
                    <a:pt x="18288" y="390144"/>
                  </a:lnTo>
                  <a:close/>
                </a:path>
                <a:path w="2685415" h="401320">
                  <a:moveTo>
                    <a:pt x="2667000" y="390144"/>
                  </a:moveTo>
                  <a:lnTo>
                    <a:pt x="18288" y="390144"/>
                  </a:lnTo>
                  <a:lnTo>
                    <a:pt x="18288" y="381000"/>
                  </a:lnTo>
                  <a:lnTo>
                    <a:pt x="2667000" y="381000"/>
                  </a:lnTo>
                  <a:lnTo>
                    <a:pt x="2667000" y="390144"/>
                  </a:lnTo>
                  <a:close/>
                </a:path>
                <a:path w="2685415" h="401320">
                  <a:moveTo>
                    <a:pt x="2685288" y="390144"/>
                  </a:moveTo>
                  <a:lnTo>
                    <a:pt x="2667000" y="390144"/>
                  </a:lnTo>
                  <a:lnTo>
                    <a:pt x="2676143" y="381000"/>
                  </a:lnTo>
                  <a:lnTo>
                    <a:pt x="2685288" y="381000"/>
                  </a:lnTo>
                  <a:lnTo>
                    <a:pt x="2685288" y="390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800599" y="4969764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780787" y="4951476"/>
              <a:ext cx="1181100" cy="419100"/>
            </a:xfrm>
            <a:custGeom>
              <a:avLst/>
              <a:gdLst/>
              <a:ahLst/>
              <a:cxnLst/>
              <a:rect l="l" t="t" r="r" b="b"/>
              <a:pathLst>
                <a:path w="1181100" h="419100">
                  <a:moveTo>
                    <a:pt x="11811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1181100" y="0"/>
                  </a:lnTo>
                  <a:lnTo>
                    <a:pt x="11811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1181100" y="399287"/>
                  </a:lnTo>
                  <a:lnTo>
                    <a:pt x="1181100" y="419100"/>
                  </a:lnTo>
                  <a:close/>
                </a:path>
                <a:path w="11811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1181100" h="419100">
                  <a:moveTo>
                    <a:pt x="11430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1143000" y="18288"/>
                  </a:lnTo>
                  <a:lnTo>
                    <a:pt x="1143000" y="38100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1143000" y="18288"/>
                  </a:lnTo>
                  <a:lnTo>
                    <a:pt x="1162812" y="38100"/>
                  </a:lnTo>
                  <a:lnTo>
                    <a:pt x="1181100" y="38100"/>
                  </a:lnTo>
                  <a:lnTo>
                    <a:pt x="1181100" y="381000"/>
                  </a:lnTo>
                  <a:lnTo>
                    <a:pt x="1162812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8100"/>
                  </a:moveTo>
                  <a:lnTo>
                    <a:pt x="1162812" y="38100"/>
                  </a:lnTo>
                  <a:lnTo>
                    <a:pt x="1143000" y="18288"/>
                  </a:lnTo>
                  <a:lnTo>
                    <a:pt x="1181100" y="18288"/>
                  </a:lnTo>
                  <a:lnTo>
                    <a:pt x="1181100" y="38100"/>
                  </a:lnTo>
                  <a:close/>
                </a:path>
                <a:path w="11811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1181100" h="419100">
                  <a:moveTo>
                    <a:pt x="11430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1143000" y="381000"/>
                  </a:lnTo>
                  <a:lnTo>
                    <a:pt x="1143000" y="399287"/>
                  </a:lnTo>
                  <a:close/>
                </a:path>
                <a:path w="1181100" h="419100">
                  <a:moveTo>
                    <a:pt x="1181100" y="399287"/>
                  </a:moveTo>
                  <a:lnTo>
                    <a:pt x="1143000" y="399287"/>
                  </a:lnTo>
                  <a:lnTo>
                    <a:pt x="1162812" y="381000"/>
                  </a:lnTo>
                  <a:lnTo>
                    <a:pt x="1181100" y="381000"/>
                  </a:lnTo>
                  <a:lnTo>
                    <a:pt x="11811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5283250" y="4993697"/>
            <a:ext cx="17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3462528" y="4969776"/>
            <a:ext cx="2295525" cy="381000"/>
          </a:xfrm>
          <a:custGeom>
            <a:avLst/>
            <a:gdLst/>
            <a:ahLst/>
            <a:cxnLst/>
            <a:rect l="l" t="t" r="r" b="b"/>
            <a:pathLst>
              <a:path w="22955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2955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  <a:path w="2295525" h="381000">
                <a:moveTo>
                  <a:pt x="390144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390144" y="381000"/>
                </a:lnTo>
                <a:lnTo>
                  <a:pt x="390144" y="0"/>
                </a:lnTo>
                <a:close/>
              </a:path>
              <a:path w="2295525" h="381000">
                <a:moveTo>
                  <a:pt x="580644" y="0"/>
                </a:moveTo>
                <a:lnTo>
                  <a:pt x="571500" y="0"/>
                </a:lnTo>
                <a:lnTo>
                  <a:pt x="571500" y="381000"/>
                </a:lnTo>
                <a:lnTo>
                  <a:pt x="580644" y="381000"/>
                </a:lnTo>
                <a:lnTo>
                  <a:pt x="580644" y="0"/>
                </a:lnTo>
                <a:close/>
              </a:path>
              <a:path w="2295525" h="381000">
                <a:moveTo>
                  <a:pt x="771144" y="0"/>
                </a:moveTo>
                <a:lnTo>
                  <a:pt x="762000" y="0"/>
                </a:lnTo>
                <a:lnTo>
                  <a:pt x="762000" y="381000"/>
                </a:lnTo>
                <a:lnTo>
                  <a:pt x="771144" y="381000"/>
                </a:lnTo>
                <a:lnTo>
                  <a:pt x="771144" y="0"/>
                </a:lnTo>
                <a:close/>
              </a:path>
              <a:path w="2295525" h="381000">
                <a:moveTo>
                  <a:pt x="961631" y="0"/>
                </a:moveTo>
                <a:lnTo>
                  <a:pt x="952500" y="0"/>
                </a:lnTo>
                <a:lnTo>
                  <a:pt x="952500" y="381000"/>
                </a:lnTo>
                <a:lnTo>
                  <a:pt x="961631" y="381000"/>
                </a:lnTo>
                <a:lnTo>
                  <a:pt x="961631" y="0"/>
                </a:lnTo>
                <a:close/>
              </a:path>
              <a:path w="2295525" h="381000">
                <a:moveTo>
                  <a:pt x="1152131" y="0"/>
                </a:moveTo>
                <a:lnTo>
                  <a:pt x="1143000" y="0"/>
                </a:lnTo>
                <a:lnTo>
                  <a:pt x="1143000" y="381000"/>
                </a:lnTo>
                <a:lnTo>
                  <a:pt x="1152131" y="381000"/>
                </a:lnTo>
                <a:lnTo>
                  <a:pt x="1152131" y="0"/>
                </a:lnTo>
                <a:close/>
              </a:path>
              <a:path w="2295525" h="381000">
                <a:moveTo>
                  <a:pt x="1342631" y="0"/>
                </a:moveTo>
                <a:lnTo>
                  <a:pt x="1333500" y="0"/>
                </a:lnTo>
                <a:lnTo>
                  <a:pt x="1333500" y="381000"/>
                </a:lnTo>
                <a:lnTo>
                  <a:pt x="1342631" y="381000"/>
                </a:lnTo>
                <a:lnTo>
                  <a:pt x="1342631" y="0"/>
                </a:lnTo>
                <a:close/>
              </a:path>
              <a:path w="2295525" h="381000">
                <a:moveTo>
                  <a:pt x="1533131" y="0"/>
                </a:moveTo>
                <a:lnTo>
                  <a:pt x="1524000" y="0"/>
                </a:lnTo>
                <a:lnTo>
                  <a:pt x="1524000" y="381000"/>
                </a:lnTo>
                <a:lnTo>
                  <a:pt x="1533131" y="381000"/>
                </a:lnTo>
                <a:lnTo>
                  <a:pt x="1533131" y="0"/>
                </a:lnTo>
                <a:close/>
              </a:path>
              <a:path w="2295525" h="381000">
                <a:moveTo>
                  <a:pt x="1723631" y="0"/>
                </a:moveTo>
                <a:lnTo>
                  <a:pt x="1714500" y="0"/>
                </a:lnTo>
                <a:lnTo>
                  <a:pt x="1714500" y="381000"/>
                </a:lnTo>
                <a:lnTo>
                  <a:pt x="1723631" y="381000"/>
                </a:lnTo>
                <a:lnTo>
                  <a:pt x="1723631" y="0"/>
                </a:lnTo>
                <a:close/>
              </a:path>
              <a:path w="2295525" h="381000">
                <a:moveTo>
                  <a:pt x="1914131" y="0"/>
                </a:moveTo>
                <a:lnTo>
                  <a:pt x="1905000" y="0"/>
                </a:lnTo>
                <a:lnTo>
                  <a:pt x="1905000" y="381000"/>
                </a:lnTo>
                <a:lnTo>
                  <a:pt x="1914131" y="381000"/>
                </a:lnTo>
                <a:lnTo>
                  <a:pt x="1914131" y="0"/>
                </a:lnTo>
                <a:close/>
              </a:path>
              <a:path w="2295525" h="381000">
                <a:moveTo>
                  <a:pt x="2104631" y="0"/>
                </a:moveTo>
                <a:lnTo>
                  <a:pt x="2095500" y="0"/>
                </a:lnTo>
                <a:lnTo>
                  <a:pt x="2095500" y="381000"/>
                </a:lnTo>
                <a:lnTo>
                  <a:pt x="2104631" y="381000"/>
                </a:lnTo>
                <a:lnTo>
                  <a:pt x="2104631" y="0"/>
                </a:lnTo>
                <a:close/>
              </a:path>
              <a:path w="2295525" h="381000">
                <a:moveTo>
                  <a:pt x="2295131" y="0"/>
                </a:moveTo>
                <a:lnTo>
                  <a:pt x="2286000" y="0"/>
                </a:lnTo>
                <a:lnTo>
                  <a:pt x="2286000" y="381000"/>
                </a:lnTo>
                <a:lnTo>
                  <a:pt x="2295131" y="381000"/>
                </a:lnTo>
                <a:lnTo>
                  <a:pt x="2295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6089400" y="4978412"/>
            <a:ext cx="2683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70BF"/>
                </a:solidFill>
                <a:latin typeface="Tahoma"/>
                <a:cs typeface="Tahoma"/>
              </a:rPr>
              <a:t>Two</a:t>
            </a:r>
            <a:r>
              <a:rPr dirty="0" sz="2000" spc="-7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entries</a:t>
            </a:r>
            <a:r>
              <a:rPr dirty="0" sz="2000" spc="-6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are</a:t>
            </a:r>
            <a:r>
              <a:rPr dirty="0" sz="20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BF"/>
                </a:solidFill>
                <a:latin typeface="Tahoma"/>
                <a:cs typeface="Tahoma"/>
              </a:rPr>
              <a:t>merged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161312" y="5693495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143256" y="5631179"/>
            <a:ext cx="2685415" cy="419100"/>
            <a:chOff x="143256" y="5631179"/>
            <a:chExt cx="2685415" cy="419100"/>
          </a:xfrm>
        </p:grpSpPr>
        <p:sp>
          <p:nvSpPr>
            <p:cNvPr id="82" name="object 82" descr=""/>
            <p:cNvSpPr/>
            <p:nvPr/>
          </p:nvSpPr>
          <p:spPr>
            <a:xfrm>
              <a:off x="152399" y="5649467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43256" y="5640323"/>
              <a:ext cx="2685415" cy="407034"/>
            </a:xfrm>
            <a:custGeom>
              <a:avLst/>
              <a:gdLst/>
              <a:ahLst/>
              <a:cxnLst/>
              <a:rect l="l" t="t" r="r" b="b"/>
              <a:pathLst>
                <a:path w="2685415" h="407035">
                  <a:moveTo>
                    <a:pt x="2685288" y="0"/>
                  </a:moveTo>
                  <a:lnTo>
                    <a:pt x="2667000" y="0"/>
                  </a:lnTo>
                  <a:lnTo>
                    <a:pt x="2667000" y="18288"/>
                  </a:lnTo>
                  <a:lnTo>
                    <a:pt x="2667000" y="381000"/>
                  </a:lnTo>
                  <a:lnTo>
                    <a:pt x="2490216" y="381000"/>
                  </a:lnTo>
                  <a:lnTo>
                    <a:pt x="2490216" y="18288"/>
                  </a:lnTo>
                  <a:lnTo>
                    <a:pt x="2667000" y="18288"/>
                  </a:lnTo>
                  <a:lnTo>
                    <a:pt x="2667000" y="0"/>
                  </a:lnTo>
                  <a:lnTo>
                    <a:pt x="2481059" y="0"/>
                  </a:lnTo>
                  <a:lnTo>
                    <a:pt x="2481059" y="18288"/>
                  </a:lnTo>
                  <a:lnTo>
                    <a:pt x="2481059" y="381000"/>
                  </a:lnTo>
                  <a:lnTo>
                    <a:pt x="2299716" y="381000"/>
                  </a:lnTo>
                  <a:lnTo>
                    <a:pt x="2299716" y="18288"/>
                  </a:lnTo>
                  <a:lnTo>
                    <a:pt x="2481059" y="18288"/>
                  </a:lnTo>
                  <a:lnTo>
                    <a:pt x="2481059" y="0"/>
                  </a:lnTo>
                  <a:lnTo>
                    <a:pt x="2290559" y="0"/>
                  </a:lnTo>
                  <a:lnTo>
                    <a:pt x="2290559" y="18288"/>
                  </a:lnTo>
                  <a:lnTo>
                    <a:pt x="2290559" y="381000"/>
                  </a:lnTo>
                  <a:lnTo>
                    <a:pt x="2109216" y="381000"/>
                  </a:lnTo>
                  <a:lnTo>
                    <a:pt x="2109216" y="18288"/>
                  </a:lnTo>
                  <a:lnTo>
                    <a:pt x="2290559" y="18288"/>
                  </a:lnTo>
                  <a:lnTo>
                    <a:pt x="2290559" y="0"/>
                  </a:lnTo>
                  <a:lnTo>
                    <a:pt x="2100059" y="0"/>
                  </a:lnTo>
                  <a:lnTo>
                    <a:pt x="2100059" y="18288"/>
                  </a:lnTo>
                  <a:lnTo>
                    <a:pt x="2100059" y="381000"/>
                  </a:lnTo>
                  <a:lnTo>
                    <a:pt x="1918716" y="381000"/>
                  </a:lnTo>
                  <a:lnTo>
                    <a:pt x="1918716" y="18288"/>
                  </a:lnTo>
                  <a:lnTo>
                    <a:pt x="2100059" y="18288"/>
                  </a:lnTo>
                  <a:lnTo>
                    <a:pt x="2100059" y="0"/>
                  </a:lnTo>
                  <a:lnTo>
                    <a:pt x="1909559" y="0"/>
                  </a:lnTo>
                  <a:lnTo>
                    <a:pt x="1909559" y="18288"/>
                  </a:lnTo>
                  <a:lnTo>
                    <a:pt x="1909559" y="381000"/>
                  </a:lnTo>
                  <a:lnTo>
                    <a:pt x="1728216" y="381000"/>
                  </a:lnTo>
                  <a:lnTo>
                    <a:pt x="1728216" y="18288"/>
                  </a:lnTo>
                  <a:lnTo>
                    <a:pt x="1909559" y="18288"/>
                  </a:lnTo>
                  <a:lnTo>
                    <a:pt x="1909559" y="0"/>
                  </a:lnTo>
                  <a:lnTo>
                    <a:pt x="1719072" y="0"/>
                  </a:lnTo>
                  <a:lnTo>
                    <a:pt x="1719072" y="18288"/>
                  </a:lnTo>
                  <a:lnTo>
                    <a:pt x="1719072" y="381000"/>
                  </a:lnTo>
                  <a:lnTo>
                    <a:pt x="1537716" y="381000"/>
                  </a:lnTo>
                  <a:lnTo>
                    <a:pt x="1537716" y="18288"/>
                  </a:lnTo>
                  <a:lnTo>
                    <a:pt x="1719072" y="18288"/>
                  </a:lnTo>
                  <a:lnTo>
                    <a:pt x="1719072" y="0"/>
                  </a:lnTo>
                  <a:lnTo>
                    <a:pt x="1533144" y="0"/>
                  </a:lnTo>
                  <a:lnTo>
                    <a:pt x="1533144" y="18288"/>
                  </a:lnTo>
                  <a:lnTo>
                    <a:pt x="1533144" y="381000"/>
                  </a:lnTo>
                  <a:lnTo>
                    <a:pt x="961644" y="381000"/>
                  </a:lnTo>
                  <a:lnTo>
                    <a:pt x="961644" y="18288"/>
                  </a:lnTo>
                  <a:lnTo>
                    <a:pt x="1533144" y="18288"/>
                  </a:lnTo>
                  <a:lnTo>
                    <a:pt x="1533144" y="0"/>
                  </a:lnTo>
                  <a:lnTo>
                    <a:pt x="957072" y="0"/>
                  </a:lnTo>
                  <a:lnTo>
                    <a:pt x="957072" y="18288"/>
                  </a:lnTo>
                  <a:lnTo>
                    <a:pt x="957072" y="381000"/>
                  </a:lnTo>
                  <a:lnTo>
                    <a:pt x="775716" y="381000"/>
                  </a:lnTo>
                  <a:lnTo>
                    <a:pt x="775716" y="18288"/>
                  </a:lnTo>
                  <a:lnTo>
                    <a:pt x="957072" y="18288"/>
                  </a:lnTo>
                  <a:lnTo>
                    <a:pt x="957072" y="0"/>
                  </a:lnTo>
                  <a:lnTo>
                    <a:pt x="766572" y="0"/>
                  </a:lnTo>
                  <a:lnTo>
                    <a:pt x="766572" y="18288"/>
                  </a:lnTo>
                  <a:lnTo>
                    <a:pt x="766572" y="381000"/>
                  </a:lnTo>
                  <a:lnTo>
                    <a:pt x="585216" y="381000"/>
                  </a:lnTo>
                  <a:lnTo>
                    <a:pt x="585216" y="18288"/>
                  </a:lnTo>
                  <a:lnTo>
                    <a:pt x="766572" y="18288"/>
                  </a:lnTo>
                  <a:lnTo>
                    <a:pt x="766572" y="0"/>
                  </a:lnTo>
                  <a:lnTo>
                    <a:pt x="576072" y="0"/>
                  </a:lnTo>
                  <a:lnTo>
                    <a:pt x="576072" y="18288"/>
                  </a:lnTo>
                  <a:lnTo>
                    <a:pt x="576072" y="381000"/>
                  </a:lnTo>
                  <a:lnTo>
                    <a:pt x="394716" y="381000"/>
                  </a:lnTo>
                  <a:lnTo>
                    <a:pt x="394716" y="25920"/>
                  </a:lnTo>
                  <a:lnTo>
                    <a:pt x="385572" y="25920"/>
                  </a:lnTo>
                  <a:lnTo>
                    <a:pt x="385572" y="381000"/>
                  </a:lnTo>
                  <a:lnTo>
                    <a:pt x="204216" y="381000"/>
                  </a:lnTo>
                  <a:lnTo>
                    <a:pt x="204216" y="25920"/>
                  </a:lnTo>
                  <a:lnTo>
                    <a:pt x="195059" y="25920"/>
                  </a:lnTo>
                  <a:lnTo>
                    <a:pt x="195059" y="381000"/>
                  </a:lnTo>
                  <a:lnTo>
                    <a:pt x="18288" y="381000"/>
                  </a:lnTo>
                  <a:lnTo>
                    <a:pt x="18288" y="18288"/>
                  </a:lnTo>
                  <a:lnTo>
                    <a:pt x="576072" y="18288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399288"/>
                  </a:lnTo>
                  <a:lnTo>
                    <a:pt x="195059" y="399288"/>
                  </a:lnTo>
                  <a:lnTo>
                    <a:pt x="195059" y="406920"/>
                  </a:lnTo>
                  <a:lnTo>
                    <a:pt x="204216" y="406920"/>
                  </a:lnTo>
                  <a:lnTo>
                    <a:pt x="204216" y="399288"/>
                  </a:lnTo>
                  <a:lnTo>
                    <a:pt x="385572" y="399288"/>
                  </a:lnTo>
                  <a:lnTo>
                    <a:pt x="385572" y="406920"/>
                  </a:lnTo>
                  <a:lnTo>
                    <a:pt x="394716" y="406920"/>
                  </a:lnTo>
                  <a:lnTo>
                    <a:pt x="394716" y="399288"/>
                  </a:lnTo>
                  <a:lnTo>
                    <a:pt x="2685288" y="399288"/>
                  </a:lnTo>
                  <a:lnTo>
                    <a:pt x="2685288" y="390144"/>
                  </a:lnTo>
                  <a:lnTo>
                    <a:pt x="2685288" y="381000"/>
                  </a:lnTo>
                  <a:lnTo>
                    <a:pt x="2685288" y="18288"/>
                  </a:lnTo>
                  <a:lnTo>
                    <a:pt x="2685288" y="9144"/>
                  </a:lnTo>
                  <a:lnTo>
                    <a:pt x="2685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104900" y="5649467"/>
              <a:ext cx="571500" cy="381000"/>
            </a:xfrm>
            <a:custGeom>
              <a:avLst/>
              <a:gdLst/>
              <a:ahLst/>
              <a:cxnLst/>
              <a:rect l="l" t="t" r="r" b="b"/>
              <a:pathLst>
                <a:path w="571500" h="381000">
                  <a:moveTo>
                    <a:pt x="5715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085087" y="5631179"/>
              <a:ext cx="609600" cy="419100"/>
            </a:xfrm>
            <a:custGeom>
              <a:avLst/>
              <a:gdLst/>
              <a:ahLst/>
              <a:cxnLst/>
              <a:rect l="l" t="t" r="r" b="b"/>
              <a:pathLst>
                <a:path w="609600" h="419100">
                  <a:moveTo>
                    <a:pt x="6096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18288"/>
                  </a:lnTo>
                  <a:lnTo>
                    <a:pt x="38100" y="18288"/>
                  </a:lnTo>
                  <a:lnTo>
                    <a:pt x="19812" y="38100"/>
                  </a:lnTo>
                  <a:lnTo>
                    <a:pt x="38100" y="38100"/>
                  </a:lnTo>
                  <a:lnTo>
                    <a:pt x="38100" y="381000"/>
                  </a:lnTo>
                  <a:lnTo>
                    <a:pt x="19812" y="381000"/>
                  </a:lnTo>
                  <a:lnTo>
                    <a:pt x="38100" y="399287"/>
                  </a:lnTo>
                  <a:lnTo>
                    <a:pt x="609600" y="399287"/>
                  </a:lnTo>
                  <a:lnTo>
                    <a:pt x="609600" y="419100"/>
                  </a:lnTo>
                  <a:close/>
                </a:path>
                <a:path w="609600" h="419100">
                  <a:moveTo>
                    <a:pt x="38100" y="38100"/>
                  </a:moveTo>
                  <a:lnTo>
                    <a:pt x="19812" y="38100"/>
                  </a:lnTo>
                  <a:lnTo>
                    <a:pt x="38100" y="18288"/>
                  </a:lnTo>
                  <a:lnTo>
                    <a:pt x="38100" y="38100"/>
                  </a:lnTo>
                  <a:close/>
                </a:path>
                <a:path w="609600" h="419100">
                  <a:moveTo>
                    <a:pt x="571500" y="38100"/>
                  </a:moveTo>
                  <a:lnTo>
                    <a:pt x="38100" y="38100"/>
                  </a:lnTo>
                  <a:lnTo>
                    <a:pt x="38100" y="18288"/>
                  </a:lnTo>
                  <a:lnTo>
                    <a:pt x="571500" y="18288"/>
                  </a:lnTo>
                  <a:lnTo>
                    <a:pt x="571500" y="38100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571500" y="18288"/>
                  </a:lnTo>
                  <a:lnTo>
                    <a:pt x="591312" y="38100"/>
                  </a:lnTo>
                  <a:lnTo>
                    <a:pt x="609600" y="38100"/>
                  </a:lnTo>
                  <a:lnTo>
                    <a:pt x="609600" y="381000"/>
                  </a:lnTo>
                  <a:lnTo>
                    <a:pt x="591312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8100"/>
                  </a:moveTo>
                  <a:lnTo>
                    <a:pt x="591312" y="38100"/>
                  </a:lnTo>
                  <a:lnTo>
                    <a:pt x="571500" y="18288"/>
                  </a:lnTo>
                  <a:lnTo>
                    <a:pt x="609600" y="18288"/>
                  </a:lnTo>
                  <a:lnTo>
                    <a:pt x="609600" y="38100"/>
                  </a:lnTo>
                  <a:close/>
                </a:path>
                <a:path w="609600" h="419100">
                  <a:moveTo>
                    <a:pt x="38100" y="399287"/>
                  </a:moveTo>
                  <a:lnTo>
                    <a:pt x="19812" y="381000"/>
                  </a:lnTo>
                  <a:lnTo>
                    <a:pt x="38100" y="381000"/>
                  </a:lnTo>
                  <a:lnTo>
                    <a:pt x="38100" y="399287"/>
                  </a:lnTo>
                  <a:close/>
                </a:path>
                <a:path w="609600" h="419100">
                  <a:moveTo>
                    <a:pt x="571500" y="399287"/>
                  </a:moveTo>
                  <a:lnTo>
                    <a:pt x="38100" y="399287"/>
                  </a:lnTo>
                  <a:lnTo>
                    <a:pt x="38100" y="381000"/>
                  </a:lnTo>
                  <a:lnTo>
                    <a:pt x="571500" y="381000"/>
                  </a:lnTo>
                  <a:lnTo>
                    <a:pt x="571500" y="399287"/>
                  </a:lnTo>
                  <a:close/>
                </a:path>
                <a:path w="609600" h="419100">
                  <a:moveTo>
                    <a:pt x="609600" y="399287"/>
                  </a:moveTo>
                  <a:lnTo>
                    <a:pt x="571500" y="399287"/>
                  </a:lnTo>
                  <a:lnTo>
                    <a:pt x="591312" y="381000"/>
                  </a:lnTo>
                  <a:lnTo>
                    <a:pt x="609600" y="381000"/>
                  </a:lnTo>
                  <a:lnTo>
                    <a:pt x="609600" y="399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1302460" y="5673338"/>
            <a:ext cx="173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1290828" y="5649480"/>
            <a:ext cx="200025" cy="381000"/>
          </a:xfrm>
          <a:custGeom>
            <a:avLst/>
            <a:gdLst/>
            <a:ahLst/>
            <a:cxnLst/>
            <a:rect l="l" t="t" r="r" b="b"/>
            <a:pathLst>
              <a:path w="200025" h="381000">
                <a:moveTo>
                  <a:pt x="9144" y="0"/>
                </a:moveTo>
                <a:lnTo>
                  <a:pt x="0" y="0"/>
                </a:lnTo>
                <a:lnTo>
                  <a:pt x="0" y="381000"/>
                </a:lnTo>
                <a:lnTo>
                  <a:pt x="9144" y="381000"/>
                </a:lnTo>
                <a:lnTo>
                  <a:pt x="9144" y="0"/>
                </a:lnTo>
                <a:close/>
              </a:path>
              <a:path w="200025" h="381000">
                <a:moveTo>
                  <a:pt x="199644" y="0"/>
                </a:moveTo>
                <a:lnTo>
                  <a:pt x="190500" y="0"/>
                </a:lnTo>
                <a:lnTo>
                  <a:pt x="190500" y="381000"/>
                </a:lnTo>
                <a:lnTo>
                  <a:pt x="199644" y="381000"/>
                </a:lnTo>
                <a:lnTo>
                  <a:pt x="199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4285498" y="5666155"/>
            <a:ext cx="394335" cy="307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-240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r>
              <a:rPr dirty="0" sz="2000" spc="275">
                <a:solidFill>
                  <a:srgbClr val="33CC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33CC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3267455" y="5612892"/>
            <a:ext cx="2685415" cy="401320"/>
            <a:chOff x="3267455" y="5612892"/>
            <a:chExt cx="2685415" cy="401320"/>
          </a:xfrm>
        </p:grpSpPr>
        <p:sp>
          <p:nvSpPr>
            <p:cNvPr id="90" name="object 90" descr=""/>
            <p:cNvSpPr/>
            <p:nvPr/>
          </p:nvSpPr>
          <p:spPr>
            <a:xfrm>
              <a:off x="3276599" y="5622035"/>
              <a:ext cx="2667000" cy="381000"/>
            </a:xfrm>
            <a:custGeom>
              <a:avLst/>
              <a:gdLst/>
              <a:ahLst/>
              <a:cxnLst/>
              <a:rect l="l" t="t" r="r" b="b"/>
              <a:pathLst>
                <a:path w="2667000" h="381000">
                  <a:moveTo>
                    <a:pt x="2667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667000" y="0"/>
                  </a:lnTo>
                  <a:lnTo>
                    <a:pt x="2667000" y="381000"/>
                  </a:lnTo>
                  <a:close/>
                </a:path>
              </a:pathLst>
            </a:custGeom>
            <a:solidFill>
              <a:srgbClr val="B8D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267456" y="5612904"/>
              <a:ext cx="2685415" cy="401320"/>
            </a:xfrm>
            <a:custGeom>
              <a:avLst/>
              <a:gdLst/>
              <a:ahLst/>
              <a:cxnLst/>
              <a:rect l="l" t="t" r="r" b="b"/>
              <a:pathLst>
                <a:path w="2685415" h="401320">
                  <a:moveTo>
                    <a:pt x="2685288" y="0"/>
                  </a:moveTo>
                  <a:lnTo>
                    <a:pt x="2667000" y="0"/>
                  </a:lnTo>
                  <a:lnTo>
                    <a:pt x="2667000" y="19812"/>
                  </a:lnTo>
                  <a:lnTo>
                    <a:pt x="2667000" y="381000"/>
                  </a:lnTo>
                  <a:lnTo>
                    <a:pt x="2490203" y="381000"/>
                  </a:lnTo>
                  <a:lnTo>
                    <a:pt x="2490203" y="19812"/>
                  </a:lnTo>
                  <a:lnTo>
                    <a:pt x="2667000" y="19812"/>
                  </a:lnTo>
                  <a:lnTo>
                    <a:pt x="2667000" y="0"/>
                  </a:lnTo>
                  <a:lnTo>
                    <a:pt x="2481072" y="0"/>
                  </a:lnTo>
                  <a:lnTo>
                    <a:pt x="2481072" y="19812"/>
                  </a:lnTo>
                  <a:lnTo>
                    <a:pt x="2481072" y="381000"/>
                  </a:lnTo>
                  <a:lnTo>
                    <a:pt x="2299703" y="381000"/>
                  </a:lnTo>
                  <a:lnTo>
                    <a:pt x="2299703" y="19812"/>
                  </a:lnTo>
                  <a:lnTo>
                    <a:pt x="2481072" y="19812"/>
                  </a:lnTo>
                  <a:lnTo>
                    <a:pt x="2481072" y="0"/>
                  </a:lnTo>
                  <a:lnTo>
                    <a:pt x="2290572" y="0"/>
                  </a:lnTo>
                  <a:lnTo>
                    <a:pt x="2290572" y="19812"/>
                  </a:lnTo>
                  <a:lnTo>
                    <a:pt x="2290572" y="381000"/>
                  </a:lnTo>
                  <a:lnTo>
                    <a:pt x="2109203" y="381000"/>
                  </a:lnTo>
                  <a:lnTo>
                    <a:pt x="2109203" y="19812"/>
                  </a:lnTo>
                  <a:lnTo>
                    <a:pt x="2290572" y="19812"/>
                  </a:lnTo>
                  <a:lnTo>
                    <a:pt x="2290572" y="0"/>
                  </a:lnTo>
                  <a:lnTo>
                    <a:pt x="2100072" y="0"/>
                  </a:lnTo>
                  <a:lnTo>
                    <a:pt x="2100072" y="19812"/>
                  </a:lnTo>
                  <a:lnTo>
                    <a:pt x="2100072" y="381000"/>
                  </a:lnTo>
                  <a:lnTo>
                    <a:pt x="1918703" y="381000"/>
                  </a:lnTo>
                  <a:lnTo>
                    <a:pt x="1918703" y="19812"/>
                  </a:lnTo>
                  <a:lnTo>
                    <a:pt x="2100072" y="19812"/>
                  </a:lnTo>
                  <a:lnTo>
                    <a:pt x="2100072" y="0"/>
                  </a:lnTo>
                  <a:lnTo>
                    <a:pt x="1909572" y="0"/>
                  </a:lnTo>
                  <a:lnTo>
                    <a:pt x="1909572" y="19812"/>
                  </a:lnTo>
                  <a:lnTo>
                    <a:pt x="1909572" y="381000"/>
                  </a:lnTo>
                  <a:lnTo>
                    <a:pt x="1728203" y="381000"/>
                  </a:lnTo>
                  <a:lnTo>
                    <a:pt x="1728203" y="19812"/>
                  </a:lnTo>
                  <a:lnTo>
                    <a:pt x="1909572" y="19812"/>
                  </a:lnTo>
                  <a:lnTo>
                    <a:pt x="1909572" y="0"/>
                  </a:lnTo>
                  <a:lnTo>
                    <a:pt x="1719072" y="0"/>
                  </a:lnTo>
                  <a:lnTo>
                    <a:pt x="1719072" y="19812"/>
                  </a:lnTo>
                  <a:lnTo>
                    <a:pt x="1719072" y="381000"/>
                  </a:lnTo>
                  <a:lnTo>
                    <a:pt x="1537703" y="381000"/>
                  </a:lnTo>
                  <a:lnTo>
                    <a:pt x="1537703" y="19812"/>
                  </a:lnTo>
                  <a:lnTo>
                    <a:pt x="1719072" y="19812"/>
                  </a:lnTo>
                  <a:lnTo>
                    <a:pt x="1719072" y="0"/>
                  </a:lnTo>
                  <a:lnTo>
                    <a:pt x="1528572" y="0"/>
                  </a:lnTo>
                  <a:lnTo>
                    <a:pt x="1528572" y="19812"/>
                  </a:lnTo>
                  <a:lnTo>
                    <a:pt x="1528572" y="381000"/>
                  </a:lnTo>
                  <a:lnTo>
                    <a:pt x="1347203" y="381000"/>
                  </a:lnTo>
                  <a:lnTo>
                    <a:pt x="1347203" y="19812"/>
                  </a:lnTo>
                  <a:lnTo>
                    <a:pt x="1528572" y="19812"/>
                  </a:lnTo>
                  <a:lnTo>
                    <a:pt x="1528572" y="0"/>
                  </a:lnTo>
                  <a:lnTo>
                    <a:pt x="1338072" y="0"/>
                  </a:lnTo>
                  <a:lnTo>
                    <a:pt x="1338072" y="19812"/>
                  </a:lnTo>
                  <a:lnTo>
                    <a:pt x="1338072" y="381000"/>
                  </a:lnTo>
                  <a:lnTo>
                    <a:pt x="1156703" y="381000"/>
                  </a:lnTo>
                  <a:lnTo>
                    <a:pt x="1156703" y="19812"/>
                  </a:lnTo>
                  <a:lnTo>
                    <a:pt x="1338072" y="19812"/>
                  </a:lnTo>
                  <a:lnTo>
                    <a:pt x="1338072" y="0"/>
                  </a:lnTo>
                  <a:lnTo>
                    <a:pt x="1147572" y="0"/>
                  </a:lnTo>
                  <a:lnTo>
                    <a:pt x="1147572" y="19812"/>
                  </a:lnTo>
                  <a:lnTo>
                    <a:pt x="1147572" y="381000"/>
                  </a:lnTo>
                  <a:lnTo>
                    <a:pt x="966216" y="381000"/>
                  </a:lnTo>
                  <a:lnTo>
                    <a:pt x="966216" y="19812"/>
                  </a:lnTo>
                  <a:lnTo>
                    <a:pt x="1147572" y="19812"/>
                  </a:lnTo>
                  <a:lnTo>
                    <a:pt x="1147572" y="0"/>
                  </a:lnTo>
                  <a:lnTo>
                    <a:pt x="957072" y="0"/>
                  </a:lnTo>
                  <a:lnTo>
                    <a:pt x="957072" y="19812"/>
                  </a:lnTo>
                  <a:lnTo>
                    <a:pt x="957072" y="381000"/>
                  </a:lnTo>
                  <a:lnTo>
                    <a:pt x="775716" y="381000"/>
                  </a:lnTo>
                  <a:lnTo>
                    <a:pt x="775716" y="19812"/>
                  </a:lnTo>
                  <a:lnTo>
                    <a:pt x="957072" y="19812"/>
                  </a:lnTo>
                  <a:lnTo>
                    <a:pt x="957072" y="0"/>
                  </a:lnTo>
                  <a:lnTo>
                    <a:pt x="766572" y="0"/>
                  </a:lnTo>
                  <a:lnTo>
                    <a:pt x="766572" y="19812"/>
                  </a:lnTo>
                  <a:lnTo>
                    <a:pt x="766572" y="381000"/>
                  </a:lnTo>
                  <a:lnTo>
                    <a:pt x="585216" y="381000"/>
                  </a:lnTo>
                  <a:lnTo>
                    <a:pt x="585216" y="19812"/>
                  </a:lnTo>
                  <a:lnTo>
                    <a:pt x="766572" y="19812"/>
                  </a:lnTo>
                  <a:lnTo>
                    <a:pt x="766572" y="0"/>
                  </a:lnTo>
                  <a:lnTo>
                    <a:pt x="576072" y="0"/>
                  </a:lnTo>
                  <a:lnTo>
                    <a:pt x="576072" y="19812"/>
                  </a:lnTo>
                  <a:lnTo>
                    <a:pt x="576072" y="381000"/>
                  </a:lnTo>
                  <a:lnTo>
                    <a:pt x="394716" y="381000"/>
                  </a:lnTo>
                  <a:lnTo>
                    <a:pt x="394716" y="19812"/>
                  </a:lnTo>
                  <a:lnTo>
                    <a:pt x="576072" y="19812"/>
                  </a:lnTo>
                  <a:lnTo>
                    <a:pt x="576072" y="0"/>
                  </a:lnTo>
                  <a:lnTo>
                    <a:pt x="385572" y="0"/>
                  </a:lnTo>
                  <a:lnTo>
                    <a:pt x="385572" y="19812"/>
                  </a:lnTo>
                  <a:lnTo>
                    <a:pt x="385572" y="381000"/>
                  </a:lnTo>
                  <a:lnTo>
                    <a:pt x="204216" y="381000"/>
                  </a:lnTo>
                  <a:lnTo>
                    <a:pt x="204216" y="19812"/>
                  </a:lnTo>
                  <a:lnTo>
                    <a:pt x="385572" y="19812"/>
                  </a:lnTo>
                  <a:lnTo>
                    <a:pt x="385572" y="0"/>
                  </a:lnTo>
                  <a:lnTo>
                    <a:pt x="195072" y="0"/>
                  </a:lnTo>
                  <a:lnTo>
                    <a:pt x="195072" y="19812"/>
                  </a:lnTo>
                  <a:lnTo>
                    <a:pt x="195072" y="381000"/>
                  </a:lnTo>
                  <a:lnTo>
                    <a:pt x="18288" y="381000"/>
                  </a:lnTo>
                  <a:lnTo>
                    <a:pt x="18288" y="19812"/>
                  </a:lnTo>
                  <a:lnTo>
                    <a:pt x="195072" y="19812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400812"/>
                  </a:lnTo>
                  <a:lnTo>
                    <a:pt x="2685288" y="400812"/>
                  </a:lnTo>
                  <a:lnTo>
                    <a:pt x="2685288" y="390144"/>
                  </a:lnTo>
                  <a:lnTo>
                    <a:pt x="2685288" y="381000"/>
                  </a:lnTo>
                  <a:lnTo>
                    <a:pt x="2685288" y="19812"/>
                  </a:lnTo>
                  <a:lnTo>
                    <a:pt x="2685288" y="9144"/>
                  </a:lnTo>
                  <a:lnTo>
                    <a:pt x="2685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2844791" y="5571167"/>
            <a:ext cx="351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94" name="object 9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95" name="object 9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3" name="object 93" descr=""/>
          <p:cNvSpPr txBox="1"/>
          <p:nvPr/>
        </p:nvSpPr>
        <p:spPr>
          <a:xfrm>
            <a:off x="6089400" y="5630714"/>
            <a:ext cx="28771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Three</a:t>
            </a:r>
            <a:r>
              <a:rPr dirty="0" sz="20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entries</a:t>
            </a:r>
            <a:r>
              <a:rPr dirty="0" sz="20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70BF"/>
                </a:solidFill>
                <a:latin typeface="Tahoma"/>
                <a:cs typeface="Tahoma"/>
              </a:rPr>
              <a:t>are</a:t>
            </a:r>
            <a:r>
              <a:rPr dirty="0" sz="20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70BF"/>
                </a:solidFill>
                <a:latin typeface="Tahoma"/>
                <a:cs typeface="Tahoma"/>
              </a:rPr>
              <a:t>merged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90"/>
              <a:t> </a:t>
            </a:r>
            <a:r>
              <a:rPr dirty="0" spc="-10"/>
              <a:t>Management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4516120" cy="470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Ideally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programmers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want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is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 spc="-10">
                <a:latin typeface="Tahoma"/>
                <a:cs typeface="Tahoma"/>
              </a:rPr>
              <a:t>Large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 spc="-20">
                <a:latin typeface="Tahoma"/>
                <a:cs typeface="Tahoma"/>
              </a:rPr>
              <a:t>Fast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Non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volatile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hierarchy</a:t>
            </a:r>
            <a:endParaRPr sz="2100">
              <a:latin typeface="Tahoma"/>
              <a:cs typeface="Tahoma"/>
            </a:endParaRPr>
          </a:p>
          <a:p>
            <a:pPr lvl="1" marL="756285" marR="33591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Small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amount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fast,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expensive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–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cache</a:t>
            </a:r>
            <a:endParaRPr sz="1900">
              <a:latin typeface="Tahoma"/>
              <a:cs typeface="Tahoma"/>
            </a:endParaRPr>
          </a:p>
          <a:p>
            <a:pPr lvl="1" marL="756285" marR="50355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Some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medium-</a:t>
            </a:r>
            <a:r>
              <a:rPr dirty="0" sz="1900">
                <a:latin typeface="Tahoma"/>
                <a:cs typeface="Tahoma"/>
              </a:rPr>
              <a:t>speed,</a:t>
            </a:r>
            <a:r>
              <a:rPr dirty="0" sz="1900" spc="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medium </a:t>
            </a:r>
            <a:r>
              <a:rPr dirty="0" sz="1900">
                <a:latin typeface="Tahoma"/>
                <a:cs typeface="Tahoma"/>
              </a:rPr>
              <a:t>price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main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lvl="1" marL="756285" marR="59563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Gigabytes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slow,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cheap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disk </a:t>
            </a:r>
            <a:r>
              <a:rPr dirty="0" sz="1900" spc="-10">
                <a:latin typeface="Tahoma"/>
                <a:cs typeface="Tahoma"/>
              </a:rPr>
              <a:t>storage</a:t>
            </a:r>
            <a:endParaRPr sz="1900">
              <a:latin typeface="Tahoma"/>
              <a:cs typeface="Tahoma"/>
            </a:endParaRPr>
          </a:p>
          <a:p>
            <a:pPr marL="354965" marR="63754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Memory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manager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handles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the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hierarchy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1060" y="1591055"/>
            <a:ext cx="4472939" cy="418185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dirty="0" spc="-105"/>
              <a:t> </a:t>
            </a:r>
            <a:r>
              <a:rPr dirty="0"/>
              <a:t>Partitioning:</a:t>
            </a:r>
            <a:r>
              <a:rPr dirty="0" spc="-85"/>
              <a:t> </a:t>
            </a:r>
            <a:r>
              <a:rPr dirty="0"/>
              <a:t>Placement</a:t>
            </a:r>
            <a:r>
              <a:rPr dirty="0" spc="-85"/>
              <a:t> </a:t>
            </a:r>
            <a:r>
              <a:rPr dirty="0" spc="-10"/>
              <a:t>Algorithms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5805805" cy="7600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2966085" algn="l"/>
              </a:tabLst>
            </a:pP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First-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fit: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 </a:t>
            </a:r>
            <a:r>
              <a:rPr dirty="0" sz="2100" spc="-20">
                <a:latin typeface="Tahoma"/>
                <a:cs typeface="Tahoma"/>
              </a:rPr>
              <a:t>first</a:t>
            </a:r>
            <a:r>
              <a:rPr dirty="0" sz="2100">
                <a:latin typeface="Tahoma"/>
                <a:cs typeface="Tahoma"/>
              </a:rPr>
              <a:t>	block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big</a:t>
            </a:r>
            <a:r>
              <a:rPr dirty="0" sz="2100" spc="-10">
                <a:latin typeface="Tahoma"/>
                <a:cs typeface="Tahoma"/>
              </a:rPr>
              <a:t> enough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Simple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fast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100" y="1607819"/>
            <a:ext cx="5303519" cy="470306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dirty="0" spc="-105"/>
              <a:t> </a:t>
            </a:r>
            <a:r>
              <a:rPr dirty="0"/>
              <a:t>Partitioning:</a:t>
            </a:r>
            <a:r>
              <a:rPr dirty="0" spc="-85"/>
              <a:t> </a:t>
            </a:r>
            <a:r>
              <a:rPr dirty="0"/>
              <a:t>Placement</a:t>
            </a:r>
            <a:r>
              <a:rPr dirty="0" spc="-85"/>
              <a:t> </a:t>
            </a:r>
            <a:r>
              <a:rPr dirty="0" spc="-10"/>
              <a:t>Algorithms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3597910" cy="2230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Next-fit: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next</a:t>
            </a:r>
            <a:r>
              <a:rPr dirty="0" sz="2100" spc="-20">
                <a:latin typeface="Tahoma"/>
                <a:cs typeface="Tahoma"/>
              </a:rPr>
              <a:t> block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big </a:t>
            </a:r>
            <a:r>
              <a:rPr dirty="0" sz="2100" spc="-10">
                <a:latin typeface="Tahoma"/>
                <a:cs typeface="Tahoma"/>
              </a:rPr>
              <a:t>enough</a:t>
            </a:r>
            <a:endParaRPr sz="2100">
              <a:latin typeface="Tahoma"/>
              <a:cs typeface="Tahoma"/>
            </a:endParaRPr>
          </a:p>
          <a:p>
            <a:pPr lvl="1" marL="756285" marR="110489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Tends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eat-</a:t>
            </a:r>
            <a:r>
              <a:rPr dirty="0" sz="1900">
                <a:latin typeface="Tahoma"/>
                <a:cs typeface="Tahoma"/>
              </a:rPr>
              <a:t>up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large </a:t>
            </a:r>
            <a:r>
              <a:rPr dirty="0" sz="1900">
                <a:latin typeface="Tahoma"/>
                <a:cs typeface="Tahoma"/>
              </a:rPr>
              <a:t>block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end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the </a:t>
            </a:r>
            <a:r>
              <a:rPr dirty="0" sz="1900" spc="-1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lvl="1" marL="756285" marR="10160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Gives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better </a:t>
            </a:r>
            <a:r>
              <a:rPr dirty="0" sz="1900">
                <a:latin typeface="Tahoma"/>
                <a:cs typeface="Tahoma"/>
              </a:rPr>
              <a:t>performance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than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First-</a:t>
            </a:r>
            <a:r>
              <a:rPr dirty="0" sz="1900" spc="-25">
                <a:latin typeface="Tahoma"/>
                <a:cs typeface="Tahoma"/>
              </a:rPr>
              <a:t>fit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79" y="1269491"/>
            <a:ext cx="5141975" cy="45598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dirty="0" spc="-105"/>
              <a:t> </a:t>
            </a:r>
            <a:r>
              <a:rPr dirty="0"/>
              <a:t>Partitioning:</a:t>
            </a:r>
            <a:r>
              <a:rPr dirty="0" spc="-85"/>
              <a:t> </a:t>
            </a:r>
            <a:r>
              <a:rPr dirty="0"/>
              <a:t>Placement</a:t>
            </a:r>
            <a:r>
              <a:rPr dirty="0" spc="-85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972" y="1321308"/>
            <a:ext cx="5141975" cy="45598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3383" y="1156210"/>
            <a:ext cx="3508375" cy="336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1987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870" algn="l"/>
              </a:tabLst>
            </a:pPr>
            <a:r>
              <a:rPr dirty="0" sz="2100">
                <a:latin typeface="Tahoma"/>
                <a:cs typeface="Tahoma"/>
              </a:rPr>
              <a:t>	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Best-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fit: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 </a:t>
            </a:r>
            <a:r>
              <a:rPr dirty="0" sz="2100" spc="-10">
                <a:latin typeface="Tahoma"/>
                <a:cs typeface="Tahoma"/>
              </a:rPr>
              <a:t>smallest </a:t>
            </a:r>
            <a:r>
              <a:rPr dirty="0" sz="2100">
                <a:latin typeface="Tahoma"/>
                <a:cs typeface="Tahoma"/>
              </a:rPr>
              <a:t>block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big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enough</a:t>
            </a:r>
            <a:endParaRPr sz="2100">
              <a:latin typeface="Tahoma"/>
              <a:cs typeface="Tahoma"/>
            </a:endParaRPr>
          </a:p>
          <a:p>
            <a:pPr algn="just" lvl="1" marL="756285" marR="3371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Must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entire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list </a:t>
            </a:r>
            <a:r>
              <a:rPr dirty="0" sz="1900">
                <a:latin typeface="Tahoma"/>
                <a:cs typeface="Tahoma"/>
              </a:rPr>
              <a:t>(unless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free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blocks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are </a:t>
            </a:r>
            <a:r>
              <a:rPr dirty="0" sz="1900">
                <a:latin typeface="Tahoma"/>
                <a:cs typeface="Tahoma"/>
              </a:rPr>
              <a:t>ordered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size)</a:t>
            </a:r>
            <a:endParaRPr sz="1900">
              <a:latin typeface="Tahoma"/>
              <a:cs typeface="Tahoma"/>
            </a:endParaRPr>
          </a:p>
          <a:p>
            <a:pPr algn="just" lvl="1" marL="756285" marR="41910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Produces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smallest </a:t>
            </a:r>
            <a:r>
              <a:rPr dirty="0" sz="1900">
                <a:latin typeface="Tahoma"/>
                <a:cs typeface="Tahoma"/>
              </a:rPr>
              <a:t>leftover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hole</a:t>
            </a:r>
            <a:endParaRPr sz="1900">
              <a:latin typeface="Tahoma"/>
              <a:cs typeface="Tahoma"/>
            </a:endParaRPr>
          </a:p>
          <a:p>
            <a:pPr algn="just" lvl="2" marL="1155065" marR="5080" indent="-22860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Tends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fill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up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memory, </a:t>
            </a:r>
            <a:r>
              <a:rPr dirty="0" sz="1700">
                <a:latin typeface="Tahoma"/>
                <a:cs typeface="Tahoma"/>
              </a:rPr>
              <a:t>with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tiny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useless </a:t>
            </a:r>
            <a:r>
              <a:rPr dirty="0" sz="1700" spc="-20">
                <a:latin typeface="Tahoma"/>
                <a:cs typeface="Tahoma"/>
              </a:rPr>
              <a:t>holes</a:t>
            </a:r>
            <a:endParaRPr sz="1700">
              <a:latin typeface="Tahoma"/>
              <a:cs typeface="Tahoma"/>
            </a:endParaRPr>
          </a:p>
          <a:p>
            <a:pPr algn="just" lvl="2" marL="1155065" marR="5080" indent="-2286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First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Fit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generates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larger </a:t>
            </a:r>
            <a:r>
              <a:rPr dirty="0" sz="1700">
                <a:latin typeface="Tahoma"/>
                <a:cs typeface="Tahoma"/>
              </a:rPr>
              <a:t>holes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on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average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dirty="0" spc="-105"/>
              <a:t> </a:t>
            </a:r>
            <a:r>
              <a:rPr dirty="0"/>
              <a:t>Partitioning:</a:t>
            </a:r>
            <a:r>
              <a:rPr dirty="0" spc="-85"/>
              <a:t> </a:t>
            </a:r>
            <a:r>
              <a:rPr dirty="0"/>
              <a:t>Placement</a:t>
            </a:r>
            <a:r>
              <a:rPr dirty="0" spc="-85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972" y="1321308"/>
            <a:ext cx="5141975" cy="45598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3383" y="1156210"/>
            <a:ext cx="382968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9657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Worst-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fit: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largest block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Must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also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entire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Produces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largest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leftover hole…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…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but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eats-</a:t>
            </a:r>
            <a:r>
              <a:rPr dirty="0" sz="1900">
                <a:latin typeface="Tahoma"/>
                <a:cs typeface="Tahoma"/>
              </a:rPr>
              <a:t>up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big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blocks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Memory</a:t>
            </a:r>
            <a:r>
              <a:rPr dirty="0" spc="-100"/>
              <a:t> </a:t>
            </a:r>
            <a:r>
              <a:rPr dirty="0"/>
              <a:t>Management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/>
              <a:t>Linked</a:t>
            </a:r>
            <a:r>
              <a:rPr dirty="0" spc="-80"/>
              <a:t> </a:t>
            </a:r>
            <a:r>
              <a:rPr dirty="0" spc="-10"/>
              <a:t>Lists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8002270" cy="31553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Search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time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four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placement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algorithms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improved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by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Keeping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separate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lists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Holes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While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allocating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only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have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lists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holes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Hole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list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kept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sorted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 </a:t>
            </a:r>
            <a:r>
              <a:rPr dirty="0" sz="1900" spc="-20">
                <a:latin typeface="Tahoma"/>
                <a:cs typeface="Tahoma"/>
              </a:rPr>
              <a:t>size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As soon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hole that</a:t>
            </a:r>
            <a:r>
              <a:rPr dirty="0" sz="1700" spc="-4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fits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found,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no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more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searching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required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894"/>
              </a:spcBef>
              <a:buFont typeface="Wingdings"/>
              <a:buChar char=""/>
            </a:pPr>
            <a:endParaRPr sz="17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Drawback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Problem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while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de-</a:t>
            </a:r>
            <a:r>
              <a:rPr dirty="0" sz="1900">
                <a:latin typeface="Tahoma"/>
                <a:cs typeface="Tahoma"/>
              </a:rPr>
              <a:t>allocating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node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from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list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has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inserted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hole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list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To</a:t>
            </a:r>
            <a:r>
              <a:rPr dirty="0" spc="-80"/>
              <a:t> </a:t>
            </a:r>
            <a:r>
              <a:rPr dirty="0"/>
              <a:t>Avoid</a:t>
            </a:r>
            <a:r>
              <a:rPr dirty="0" spc="-80"/>
              <a:t> </a:t>
            </a:r>
            <a:r>
              <a:rPr dirty="0"/>
              <a:t>External</a:t>
            </a:r>
            <a:r>
              <a:rPr dirty="0" spc="-70"/>
              <a:t> </a:t>
            </a:r>
            <a:r>
              <a:rPr dirty="0"/>
              <a:t>Fragmentation:</a:t>
            </a:r>
            <a:r>
              <a:rPr dirty="0" spc="-55"/>
              <a:t> </a:t>
            </a:r>
            <a:r>
              <a:rPr dirty="0" spc="-10"/>
              <a:t>Paging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6862445" cy="187388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Partition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memory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small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equal-</a:t>
            </a:r>
            <a:r>
              <a:rPr dirty="0" sz="2100">
                <a:latin typeface="Tahoma"/>
                <a:cs typeface="Tahoma"/>
              </a:rPr>
              <a:t>size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chunks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frames</a:t>
            </a:r>
            <a:r>
              <a:rPr dirty="0" sz="2100" spc="-1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Divide</a:t>
            </a:r>
            <a:r>
              <a:rPr dirty="0" sz="2100" spc="-5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each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process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same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size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chunks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pages</a:t>
            </a:r>
            <a:r>
              <a:rPr dirty="0" sz="2100" spc="-10">
                <a:latin typeface="Tahoma"/>
                <a:cs typeface="Tahoma"/>
              </a:rPr>
              <a:t>)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OS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maintains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Contains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location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each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number,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offset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within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page)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3063240"/>
            <a:ext cx="6841235" cy="362711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Page</a:t>
            </a:r>
            <a:r>
              <a:rPr dirty="0" spc="-70"/>
              <a:t> </a:t>
            </a:r>
            <a:r>
              <a:rPr dirty="0"/>
              <a:t>Example:</a:t>
            </a:r>
            <a:r>
              <a:rPr dirty="0" spc="-30"/>
              <a:t> </a:t>
            </a:r>
            <a:r>
              <a:rPr dirty="0"/>
              <a:t>Allocation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Frames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59" y="1436599"/>
            <a:ext cx="7387209" cy="445709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Paging</a:t>
            </a:r>
            <a:r>
              <a:rPr dirty="0" spc="-4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5535295" cy="7937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Pages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form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Maintain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3383" y="5764717"/>
            <a:ext cx="62541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Question:</a:t>
            </a:r>
            <a:r>
              <a:rPr dirty="0" sz="2100" spc="-6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Do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avoid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fragmentation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completely?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025396"/>
            <a:ext cx="6096000" cy="373379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Typical</a:t>
            </a:r>
            <a:r>
              <a:rPr dirty="0" spc="-45"/>
              <a:t> </a:t>
            </a:r>
            <a:r>
              <a:rPr dirty="0"/>
              <a:t>Page</a:t>
            </a:r>
            <a:r>
              <a:rPr dirty="0" spc="-65"/>
              <a:t> </a:t>
            </a:r>
            <a:r>
              <a:rPr dirty="0"/>
              <a:t>Table</a:t>
            </a:r>
            <a:r>
              <a:rPr dirty="0" spc="-65"/>
              <a:t> </a:t>
            </a:r>
            <a:r>
              <a:rPr dirty="0" spc="-10"/>
              <a:t>Entry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2" y="1176616"/>
            <a:ext cx="8464607" cy="221672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3318" y="4254440"/>
            <a:ext cx="3921760" cy="1878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30504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Present/Valid: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value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valid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be </a:t>
            </a:r>
            <a:r>
              <a:rPr dirty="0" sz="1900">
                <a:latin typeface="Tahoma"/>
                <a:cs typeface="Tahoma"/>
              </a:rPr>
              <a:t>used,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otherwise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fault</a:t>
            </a:r>
            <a:endParaRPr sz="1900">
              <a:latin typeface="Tahoma"/>
              <a:cs typeface="Tahoma"/>
            </a:endParaRPr>
          </a:p>
          <a:p>
            <a:pPr marL="355600" marR="557530" indent="-34353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Protection:</a:t>
            </a:r>
            <a:r>
              <a:rPr dirty="0" sz="1900" spc="-6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defines</a:t>
            </a:r>
            <a:r>
              <a:rPr dirty="0" sz="1900" spc="-7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accesses </a:t>
            </a:r>
            <a:r>
              <a:rPr dirty="0" sz="1900">
                <a:latin typeface="Tahoma"/>
                <a:cs typeface="Tahoma"/>
              </a:rPr>
              <a:t>which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permitted</a:t>
            </a:r>
            <a:endParaRPr sz="19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Referenced: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help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decide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which </a:t>
            </a:r>
            <a:r>
              <a:rPr dirty="0" sz="1900">
                <a:latin typeface="Tahoma"/>
                <a:cs typeface="Tahoma"/>
              </a:rPr>
              <a:t>frames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reclaimed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557780" y="4182838"/>
            <a:ext cx="3945890" cy="1811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3335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Caching</a:t>
            </a:r>
            <a:r>
              <a:rPr dirty="0" sz="1900">
                <a:latin typeface="Tahoma"/>
                <a:cs typeface="Tahoma"/>
              </a:rPr>
              <a:t>: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Needed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if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value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read </a:t>
            </a:r>
            <a:r>
              <a:rPr dirty="0" sz="1900">
                <a:latin typeface="Tahoma"/>
                <a:cs typeface="Tahoma"/>
              </a:rPr>
              <a:t>from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I/O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</a:t>
            </a:r>
            <a:endParaRPr sz="1900">
              <a:latin typeface="Tahoma"/>
              <a:cs typeface="Tahoma"/>
            </a:endParaRPr>
          </a:p>
          <a:p>
            <a:pPr marL="354965" marR="107314" indent="-34290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Modified: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Needed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if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frames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reclaimed</a:t>
            </a:r>
            <a:endParaRPr sz="1900">
              <a:latin typeface="Tahoma"/>
              <a:cs typeface="Tahoma"/>
            </a:endParaRPr>
          </a:p>
          <a:p>
            <a:pPr marL="756285" marR="5080" indent="-287020">
              <a:lnSpc>
                <a:spcPct val="100000"/>
              </a:lnSpc>
              <a:spcBef>
                <a:spcPts val="405"/>
              </a:spcBef>
              <a:tabLst>
                <a:tab pos="756285" algn="l"/>
              </a:tabLst>
            </a:pPr>
            <a:r>
              <a:rPr dirty="0" sz="1700" spc="-50">
                <a:latin typeface="Tahoma"/>
                <a:cs typeface="Tahoma"/>
              </a:rPr>
              <a:t>–</a:t>
            </a:r>
            <a:r>
              <a:rPr dirty="0" sz="1700">
                <a:latin typeface="Tahoma"/>
                <a:cs typeface="Tahoma"/>
              </a:rPr>
              <a:t>	</a:t>
            </a:r>
            <a:r>
              <a:rPr dirty="0" sz="1700">
                <a:solidFill>
                  <a:srgbClr val="0070BF"/>
                </a:solidFill>
                <a:latin typeface="Tahoma"/>
                <a:cs typeface="Tahoma"/>
              </a:rPr>
              <a:t>Dirty:</a:t>
            </a:r>
            <a:r>
              <a:rPr dirty="0" sz="17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Needs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be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written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20">
                <a:latin typeface="Tahoma"/>
                <a:cs typeface="Tahoma"/>
              </a:rPr>
              <a:t> disk </a:t>
            </a:r>
            <a:r>
              <a:rPr dirty="0" sz="1700" spc="-10">
                <a:latin typeface="Tahoma"/>
                <a:cs typeface="Tahoma"/>
              </a:rPr>
              <a:t>first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3318" y="3814009"/>
            <a:ext cx="3848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ahoma"/>
                <a:cs typeface="Tahoma"/>
              </a:rPr>
              <a:t>Exact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layout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hardware</a:t>
            </a:r>
            <a:r>
              <a:rPr dirty="0" sz="1900" spc="-10">
                <a:latin typeface="Tahoma"/>
                <a:cs typeface="Tahoma"/>
              </a:rPr>
              <a:t> dependent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Paging</a:t>
            </a:r>
            <a:r>
              <a:rPr dirty="0" spc="-4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64635" y="6414036"/>
            <a:ext cx="8204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7-Memory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65284" y="6414036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29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583167" y="1673351"/>
            <a:ext cx="4808855" cy="5001895"/>
          </a:xfrm>
          <a:custGeom>
            <a:avLst/>
            <a:gdLst/>
            <a:ahLst/>
            <a:cxnLst/>
            <a:rect l="l" t="t" r="r" b="b"/>
            <a:pathLst>
              <a:path w="4808855" h="5001895">
                <a:moveTo>
                  <a:pt x="1150632" y="3403104"/>
                </a:moveTo>
                <a:lnTo>
                  <a:pt x="1139964" y="3403104"/>
                </a:lnTo>
                <a:lnTo>
                  <a:pt x="1139964" y="3412248"/>
                </a:lnTo>
                <a:lnTo>
                  <a:pt x="1139964" y="3771912"/>
                </a:lnTo>
                <a:lnTo>
                  <a:pt x="236232" y="3771912"/>
                </a:lnTo>
                <a:lnTo>
                  <a:pt x="236232" y="3412248"/>
                </a:lnTo>
                <a:lnTo>
                  <a:pt x="1139964" y="3412248"/>
                </a:lnTo>
                <a:lnTo>
                  <a:pt x="1139964" y="3403104"/>
                </a:lnTo>
                <a:lnTo>
                  <a:pt x="225564" y="3403104"/>
                </a:lnTo>
                <a:lnTo>
                  <a:pt x="225564" y="3782580"/>
                </a:lnTo>
                <a:lnTo>
                  <a:pt x="1150632" y="3782580"/>
                </a:lnTo>
                <a:lnTo>
                  <a:pt x="1150632" y="3778008"/>
                </a:lnTo>
                <a:lnTo>
                  <a:pt x="1150632" y="3771912"/>
                </a:lnTo>
                <a:lnTo>
                  <a:pt x="1150632" y="3412248"/>
                </a:lnTo>
                <a:lnTo>
                  <a:pt x="1150632" y="3407676"/>
                </a:lnTo>
                <a:lnTo>
                  <a:pt x="1150632" y="3403104"/>
                </a:lnTo>
                <a:close/>
              </a:path>
              <a:path w="4808855" h="5001895">
                <a:moveTo>
                  <a:pt x="3881374" y="4375404"/>
                </a:moveTo>
                <a:lnTo>
                  <a:pt x="3811524" y="4341876"/>
                </a:lnTo>
                <a:lnTo>
                  <a:pt x="3812197" y="4375404"/>
                </a:lnTo>
                <a:lnTo>
                  <a:pt x="3825240" y="4375404"/>
                </a:lnTo>
                <a:lnTo>
                  <a:pt x="3881374" y="4375404"/>
                </a:lnTo>
                <a:close/>
              </a:path>
              <a:path w="4808855" h="5001895">
                <a:moveTo>
                  <a:pt x="3881374" y="3156204"/>
                </a:moveTo>
                <a:lnTo>
                  <a:pt x="3811524" y="3122676"/>
                </a:lnTo>
                <a:lnTo>
                  <a:pt x="3812197" y="3156204"/>
                </a:lnTo>
                <a:lnTo>
                  <a:pt x="3825240" y="3156204"/>
                </a:lnTo>
                <a:lnTo>
                  <a:pt x="3881374" y="3156204"/>
                </a:lnTo>
                <a:close/>
              </a:path>
              <a:path w="4808855" h="5001895">
                <a:moveTo>
                  <a:pt x="4808232" y="1751076"/>
                </a:moveTo>
                <a:lnTo>
                  <a:pt x="4797564" y="1751076"/>
                </a:lnTo>
                <a:lnTo>
                  <a:pt x="4797564" y="1761744"/>
                </a:lnTo>
                <a:lnTo>
                  <a:pt x="4797564" y="2121408"/>
                </a:lnTo>
                <a:lnTo>
                  <a:pt x="3893832" y="2121408"/>
                </a:lnTo>
                <a:lnTo>
                  <a:pt x="3893832" y="1761744"/>
                </a:lnTo>
                <a:lnTo>
                  <a:pt x="4797564" y="1761744"/>
                </a:lnTo>
                <a:lnTo>
                  <a:pt x="4797564" y="1751076"/>
                </a:lnTo>
                <a:lnTo>
                  <a:pt x="3883164" y="1751076"/>
                </a:lnTo>
                <a:lnTo>
                  <a:pt x="3883164" y="1933994"/>
                </a:lnTo>
                <a:lnTo>
                  <a:pt x="3870579" y="1917192"/>
                </a:lnTo>
                <a:lnTo>
                  <a:pt x="3837432" y="1872996"/>
                </a:lnTo>
                <a:lnTo>
                  <a:pt x="3822725" y="1903095"/>
                </a:lnTo>
                <a:lnTo>
                  <a:pt x="3406991" y="1699539"/>
                </a:lnTo>
                <a:lnTo>
                  <a:pt x="2964192" y="0"/>
                </a:lnTo>
                <a:lnTo>
                  <a:pt x="2955048" y="3048"/>
                </a:lnTo>
                <a:lnTo>
                  <a:pt x="3395599" y="1693964"/>
                </a:lnTo>
                <a:lnTo>
                  <a:pt x="3141205" y="1569402"/>
                </a:lnTo>
                <a:lnTo>
                  <a:pt x="2964192" y="812292"/>
                </a:lnTo>
                <a:lnTo>
                  <a:pt x="2955048" y="815340"/>
                </a:lnTo>
                <a:lnTo>
                  <a:pt x="3130080" y="1563954"/>
                </a:lnTo>
                <a:lnTo>
                  <a:pt x="4572" y="33528"/>
                </a:lnTo>
                <a:lnTo>
                  <a:pt x="0" y="41148"/>
                </a:lnTo>
                <a:lnTo>
                  <a:pt x="3132848" y="1575790"/>
                </a:lnTo>
                <a:lnTo>
                  <a:pt x="3344570" y="2481262"/>
                </a:lnTo>
                <a:lnTo>
                  <a:pt x="4572" y="845832"/>
                </a:lnTo>
                <a:lnTo>
                  <a:pt x="0" y="853452"/>
                </a:lnTo>
                <a:lnTo>
                  <a:pt x="3347351" y="2493162"/>
                </a:lnTo>
                <a:lnTo>
                  <a:pt x="3383102" y="2646045"/>
                </a:lnTo>
                <a:lnTo>
                  <a:pt x="2515489" y="3168866"/>
                </a:lnTo>
                <a:lnTo>
                  <a:pt x="1150632" y="3182061"/>
                </a:lnTo>
                <a:lnTo>
                  <a:pt x="1150632" y="3005328"/>
                </a:lnTo>
                <a:lnTo>
                  <a:pt x="1150632" y="3000756"/>
                </a:lnTo>
                <a:lnTo>
                  <a:pt x="1150632" y="2996184"/>
                </a:lnTo>
                <a:lnTo>
                  <a:pt x="1139964" y="2996184"/>
                </a:lnTo>
                <a:lnTo>
                  <a:pt x="1139964" y="3005328"/>
                </a:lnTo>
                <a:lnTo>
                  <a:pt x="1139964" y="3366516"/>
                </a:lnTo>
                <a:lnTo>
                  <a:pt x="236232" y="3366516"/>
                </a:lnTo>
                <a:lnTo>
                  <a:pt x="236232" y="3005328"/>
                </a:lnTo>
                <a:lnTo>
                  <a:pt x="1139964" y="3005328"/>
                </a:lnTo>
                <a:lnTo>
                  <a:pt x="1139964" y="2996184"/>
                </a:lnTo>
                <a:lnTo>
                  <a:pt x="225564" y="2996184"/>
                </a:lnTo>
                <a:lnTo>
                  <a:pt x="225564" y="3375660"/>
                </a:lnTo>
                <a:lnTo>
                  <a:pt x="1150632" y="3375660"/>
                </a:lnTo>
                <a:lnTo>
                  <a:pt x="1150632" y="3371088"/>
                </a:lnTo>
                <a:lnTo>
                  <a:pt x="1150632" y="3366516"/>
                </a:lnTo>
                <a:lnTo>
                  <a:pt x="1150632" y="3191205"/>
                </a:lnTo>
                <a:lnTo>
                  <a:pt x="2500071" y="3178162"/>
                </a:lnTo>
                <a:lnTo>
                  <a:pt x="1150632" y="3991330"/>
                </a:lnTo>
                <a:lnTo>
                  <a:pt x="1150632" y="3819156"/>
                </a:lnTo>
                <a:lnTo>
                  <a:pt x="1150632" y="3813060"/>
                </a:lnTo>
                <a:lnTo>
                  <a:pt x="1150632" y="3808488"/>
                </a:lnTo>
                <a:lnTo>
                  <a:pt x="1139964" y="3808488"/>
                </a:lnTo>
                <a:lnTo>
                  <a:pt x="1139964" y="3819156"/>
                </a:lnTo>
                <a:lnTo>
                  <a:pt x="1139964" y="4178820"/>
                </a:lnTo>
                <a:lnTo>
                  <a:pt x="236232" y="4178820"/>
                </a:lnTo>
                <a:lnTo>
                  <a:pt x="236232" y="3819156"/>
                </a:lnTo>
                <a:lnTo>
                  <a:pt x="1139964" y="3819156"/>
                </a:lnTo>
                <a:lnTo>
                  <a:pt x="1139964" y="3808488"/>
                </a:lnTo>
                <a:lnTo>
                  <a:pt x="225564" y="3808488"/>
                </a:lnTo>
                <a:lnTo>
                  <a:pt x="225564" y="4187964"/>
                </a:lnTo>
                <a:lnTo>
                  <a:pt x="1150632" y="4187964"/>
                </a:lnTo>
                <a:lnTo>
                  <a:pt x="1150632" y="4183392"/>
                </a:lnTo>
                <a:lnTo>
                  <a:pt x="1150632" y="4178820"/>
                </a:lnTo>
                <a:lnTo>
                  <a:pt x="1150632" y="4001706"/>
                </a:lnTo>
                <a:lnTo>
                  <a:pt x="2517559" y="3177997"/>
                </a:lnTo>
                <a:lnTo>
                  <a:pt x="3505238" y="3168446"/>
                </a:lnTo>
                <a:lnTo>
                  <a:pt x="3705301" y="4023982"/>
                </a:lnTo>
                <a:lnTo>
                  <a:pt x="2516517" y="4388053"/>
                </a:lnTo>
                <a:lnTo>
                  <a:pt x="1150632" y="4401261"/>
                </a:lnTo>
                <a:lnTo>
                  <a:pt x="1150632" y="4224528"/>
                </a:lnTo>
                <a:lnTo>
                  <a:pt x="1150632" y="4219956"/>
                </a:lnTo>
                <a:lnTo>
                  <a:pt x="1150632" y="4215384"/>
                </a:lnTo>
                <a:lnTo>
                  <a:pt x="1139964" y="4215384"/>
                </a:lnTo>
                <a:lnTo>
                  <a:pt x="1139964" y="4224528"/>
                </a:lnTo>
                <a:lnTo>
                  <a:pt x="1139964" y="4585716"/>
                </a:lnTo>
                <a:lnTo>
                  <a:pt x="236232" y="4585716"/>
                </a:lnTo>
                <a:lnTo>
                  <a:pt x="236232" y="4224528"/>
                </a:lnTo>
                <a:lnTo>
                  <a:pt x="1139964" y="4224528"/>
                </a:lnTo>
                <a:lnTo>
                  <a:pt x="1139964" y="4215384"/>
                </a:lnTo>
                <a:lnTo>
                  <a:pt x="225564" y="4215384"/>
                </a:lnTo>
                <a:lnTo>
                  <a:pt x="225564" y="4594860"/>
                </a:lnTo>
                <a:lnTo>
                  <a:pt x="1150632" y="4594860"/>
                </a:lnTo>
                <a:lnTo>
                  <a:pt x="1150632" y="4590288"/>
                </a:lnTo>
                <a:lnTo>
                  <a:pt x="1150632" y="4585716"/>
                </a:lnTo>
                <a:lnTo>
                  <a:pt x="1150632" y="4410405"/>
                </a:lnTo>
                <a:lnTo>
                  <a:pt x="2485682" y="4397502"/>
                </a:lnTo>
                <a:lnTo>
                  <a:pt x="1150632" y="4806366"/>
                </a:lnTo>
                <a:lnTo>
                  <a:pt x="1150632" y="4631448"/>
                </a:lnTo>
                <a:lnTo>
                  <a:pt x="1150632" y="4626876"/>
                </a:lnTo>
                <a:lnTo>
                  <a:pt x="1150632" y="4622304"/>
                </a:lnTo>
                <a:lnTo>
                  <a:pt x="1139964" y="4622304"/>
                </a:lnTo>
                <a:lnTo>
                  <a:pt x="1139964" y="4631448"/>
                </a:lnTo>
                <a:lnTo>
                  <a:pt x="1139964" y="4991112"/>
                </a:lnTo>
                <a:lnTo>
                  <a:pt x="236232" y="4991112"/>
                </a:lnTo>
                <a:lnTo>
                  <a:pt x="236232" y="4631448"/>
                </a:lnTo>
                <a:lnTo>
                  <a:pt x="1139964" y="4631448"/>
                </a:lnTo>
                <a:lnTo>
                  <a:pt x="1139964" y="4622304"/>
                </a:lnTo>
                <a:lnTo>
                  <a:pt x="225564" y="4622304"/>
                </a:lnTo>
                <a:lnTo>
                  <a:pt x="225564" y="5001780"/>
                </a:lnTo>
                <a:lnTo>
                  <a:pt x="1150632" y="5001780"/>
                </a:lnTo>
                <a:lnTo>
                  <a:pt x="1150632" y="4997208"/>
                </a:lnTo>
                <a:lnTo>
                  <a:pt x="1150632" y="4991112"/>
                </a:lnTo>
                <a:lnTo>
                  <a:pt x="1150632" y="4815979"/>
                </a:lnTo>
                <a:lnTo>
                  <a:pt x="2518892" y="4397184"/>
                </a:lnTo>
                <a:lnTo>
                  <a:pt x="3789692" y="4384903"/>
                </a:lnTo>
                <a:lnTo>
                  <a:pt x="3866311" y="4712525"/>
                </a:lnTo>
                <a:lnTo>
                  <a:pt x="3834396" y="4719828"/>
                </a:lnTo>
                <a:lnTo>
                  <a:pt x="3883164" y="4779746"/>
                </a:lnTo>
                <a:lnTo>
                  <a:pt x="3883164" y="4975860"/>
                </a:lnTo>
                <a:lnTo>
                  <a:pt x="4808232" y="4975860"/>
                </a:lnTo>
                <a:lnTo>
                  <a:pt x="4808232" y="4971288"/>
                </a:lnTo>
                <a:lnTo>
                  <a:pt x="4808232" y="4966716"/>
                </a:lnTo>
                <a:lnTo>
                  <a:pt x="4808232" y="4605528"/>
                </a:lnTo>
                <a:lnTo>
                  <a:pt x="4808232" y="4600956"/>
                </a:lnTo>
                <a:lnTo>
                  <a:pt x="4808232" y="4596384"/>
                </a:lnTo>
                <a:lnTo>
                  <a:pt x="4797564" y="4596384"/>
                </a:lnTo>
                <a:lnTo>
                  <a:pt x="4797564" y="4605528"/>
                </a:lnTo>
                <a:lnTo>
                  <a:pt x="4797564" y="4966716"/>
                </a:lnTo>
                <a:lnTo>
                  <a:pt x="3893832" y="4966716"/>
                </a:lnTo>
                <a:lnTo>
                  <a:pt x="3893832" y="4760036"/>
                </a:lnTo>
                <a:lnTo>
                  <a:pt x="3902037" y="4725936"/>
                </a:lnTo>
                <a:lnTo>
                  <a:pt x="3907548" y="4703076"/>
                </a:lnTo>
                <a:lnTo>
                  <a:pt x="3893832" y="4706226"/>
                </a:lnTo>
                <a:lnTo>
                  <a:pt x="3893832" y="4605528"/>
                </a:lnTo>
                <a:lnTo>
                  <a:pt x="4797564" y="4605528"/>
                </a:lnTo>
                <a:lnTo>
                  <a:pt x="4797564" y="4596384"/>
                </a:lnTo>
                <a:lnTo>
                  <a:pt x="3883164" y="4596384"/>
                </a:lnTo>
                <a:lnTo>
                  <a:pt x="3883164" y="4708664"/>
                </a:lnTo>
                <a:lnTo>
                  <a:pt x="3875659" y="4710379"/>
                </a:lnTo>
                <a:lnTo>
                  <a:pt x="3799522" y="4384802"/>
                </a:lnTo>
                <a:lnTo>
                  <a:pt x="3812387" y="4384675"/>
                </a:lnTo>
                <a:lnTo>
                  <a:pt x="3813048" y="4418076"/>
                </a:lnTo>
                <a:lnTo>
                  <a:pt x="3883164" y="4380877"/>
                </a:lnTo>
                <a:lnTo>
                  <a:pt x="3883164" y="4568964"/>
                </a:lnTo>
                <a:lnTo>
                  <a:pt x="4808232" y="4568964"/>
                </a:lnTo>
                <a:lnTo>
                  <a:pt x="4808232" y="4564392"/>
                </a:lnTo>
                <a:lnTo>
                  <a:pt x="4808232" y="4559820"/>
                </a:lnTo>
                <a:lnTo>
                  <a:pt x="4808232" y="4200156"/>
                </a:lnTo>
                <a:lnTo>
                  <a:pt x="4808232" y="4194060"/>
                </a:lnTo>
                <a:lnTo>
                  <a:pt x="4808232" y="4189488"/>
                </a:lnTo>
                <a:lnTo>
                  <a:pt x="4797564" y="4189488"/>
                </a:lnTo>
                <a:lnTo>
                  <a:pt x="4797564" y="4200156"/>
                </a:lnTo>
                <a:lnTo>
                  <a:pt x="4797564" y="4559820"/>
                </a:lnTo>
                <a:lnTo>
                  <a:pt x="3893832" y="4559820"/>
                </a:lnTo>
                <a:lnTo>
                  <a:pt x="3893832" y="4200156"/>
                </a:lnTo>
                <a:lnTo>
                  <a:pt x="4797564" y="4200156"/>
                </a:lnTo>
                <a:lnTo>
                  <a:pt x="4797564" y="4189488"/>
                </a:lnTo>
                <a:lnTo>
                  <a:pt x="3883164" y="4189488"/>
                </a:lnTo>
                <a:lnTo>
                  <a:pt x="3883164" y="4376267"/>
                </a:lnTo>
                <a:lnTo>
                  <a:pt x="3881640" y="4375531"/>
                </a:lnTo>
                <a:lnTo>
                  <a:pt x="3825240" y="4375404"/>
                </a:lnTo>
                <a:lnTo>
                  <a:pt x="3812197" y="4375531"/>
                </a:lnTo>
                <a:lnTo>
                  <a:pt x="3797389" y="4375683"/>
                </a:lnTo>
                <a:lnTo>
                  <a:pt x="3787559" y="4333646"/>
                </a:lnTo>
                <a:lnTo>
                  <a:pt x="3787559" y="4375772"/>
                </a:lnTo>
                <a:lnTo>
                  <a:pt x="2549741" y="4387735"/>
                </a:lnTo>
                <a:lnTo>
                  <a:pt x="3707498" y="4033367"/>
                </a:lnTo>
                <a:lnTo>
                  <a:pt x="3787559" y="4375772"/>
                </a:lnTo>
                <a:lnTo>
                  <a:pt x="3787559" y="4333646"/>
                </a:lnTo>
                <a:lnTo>
                  <a:pt x="3716693" y="4030561"/>
                </a:lnTo>
                <a:lnTo>
                  <a:pt x="3817035" y="3999839"/>
                </a:lnTo>
                <a:lnTo>
                  <a:pt x="3826764" y="4030992"/>
                </a:lnTo>
                <a:lnTo>
                  <a:pt x="3873296" y="3986796"/>
                </a:lnTo>
                <a:lnTo>
                  <a:pt x="3883164" y="3977424"/>
                </a:lnTo>
                <a:lnTo>
                  <a:pt x="3883164" y="4163580"/>
                </a:lnTo>
                <a:lnTo>
                  <a:pt x="4808232" y="4163580"/>
                </a:lnTo>
                <a:lnTo>
                  <a:pt x="4808232" y="3784104"/>
                </a:lnTo>
                <a:lnTo>
                  <a:pt x="4797564" y="3784104"/>
                </a:lnTo>
                <a:lnTo>
                  <a:pt x="4797564" y="3793248"/>
                </a:lnTo>
                <a:lnTo>
                  <a:pt x="4797564" y="4152912"/>
                </a:lnTo>
                <a:lnTo>
                  <a:pt x="3893832" y="4152912"/>
                </a:lnTo>
                <a:lnTo>
                  <a:pt x="3893832" y="3793248"/>
                </a:lnTo>
                <a:lnTo>
                  <a:pt x="4797564" y="3793248"/>
                </a:lnTo>
                <a:lnTo>
                  <a:pt x="4797564" y="3784104"/>
                </a:lnTo>
                <a:lnTo>
                  <a:pt x="3883164" y="3784104"/>
                </a:lnTo>
                <a:lnTo>
                  <a:pt x="3883164" y="3972255"/>
                </a:lnTo>
                <a:lnTo>
                  <a:pt x="3803916" y="3957840"/>
                </a:lnTo>
                <a:lnTo>
                  <a:pt x="3814165" y="3990644"/>
                </a:lnTo>
                <a:lnTo>
                  <a:pt x="3714496" y="4021175"/>
                </a:lnTo>
                <a:lnTo>
                  <a:pt x="3515068" y="3168358"/>
                </a:lnTo>
                <a:lnTo>
                  <a:pt x="3779088" y="3165805"/>
                </a:lnTo>
                <a:lnTo>
                  <a:pt x="3864660" y="3494214"/>
                </a:lnTo>
                <a:lnTo>
                  <a:pt x="3832872" y="3502152"/>
                </a:lnTo>
                <a:lnTo>
                  <a:pt x="3883164" y="3560826"/>
                </a:lnTo>
                <a:lnTo>
                  <a:pt x="3883164" y="3756660"/>
                </a:lnTo>
                <a:lnTo>
                  <a:pt x="4808232" y="3756660"/>
                </a:lnTo>
                <a:lnTo>
                  <a:pt x="4808232" y="3752088"/>
                </a:lnTo>
                <a:lnTo>
                  <a:pt x="4808232" y="3747516"/>
                </a:lnTo>
                <a:lnTo>
                  <a:pt x="4808232" y="3386328"/>
                </a:lnTo>
                <a:lnTo>
                  <a:pt x="4808232" y="3381756"/>
                </a:lnTo>
                <a:lnTo>
                  <a:pt x="4808232" y="3377184"/>
                </a:lnTo>
                <a:lnTo>
                  <a:pt x="4797564" y="3377184"/>
                </a:lnTo>
                <a:lnTo>
                  <a:pt x="4797564" y="3386328"/>
                </a:lnTo>
                <a:lnTo>
                  <a:pt x="4797564" y="3747516"/>
                </a:lnTo>
                <a:lnTo>
                  <a:pt x="3893832" y="3747516"/>
                </a:lnTo>
                <a:lnTo>
                  <a:pt x="3893832" y="3538740"/>
                </a:lnTo>
                <a:lnTo>
                  <a:pt x="3900944" y="3506736"/>
                </a:lnTo>
                <a:lnTo>
                  <a:pt x="3906024" y="3483876"/>
                </a:lnTo>
                <a:lnTo>
                  <a:pt x="3893832" y="3486924"/>
                </a:lnTo>
                <a:lnTo>
                  <a:pt x="3893832" y="3386328"/>
                </a:lnTo>
                <a:lnTo>
                  <a:pt x="4797564" y="3386328"/>
                </a:lnTo>
                <a:lnTo>
                  <a:pt x="4797564" y="3377184"/>
                </a:lnTo>
                <a:lnTo>
                  <a:pt x="3883164" y="3377184"/>
                </a:lnTo>
                <a:lnTo>
                  <a:pt x="3883164" y="3489591"/>
                </a:lnTo>
                <a:lnTo>
                  <a:pt x="3873982" y="3491877"/>
                </a:lnTo>
                <a:lnTo>
                  <a:pt x="3788994" y="3165703"/>
                </a:lnTo>
                <a:lnTo>
                  <a:pt x="3812387" y="3165475"/>
                </a:lnTo>
                <a:lnTo>
                  <a:pt x="3813048" y="3198876"/>
                </a:lnTo>
                <a:lnTo>
                  <a:pt x="3883164" y="3161677"/>
                </a:lnTo>
                <a:lnTo>
                  <a:pt x="3883164" y="3349764"/>
                </a:lnTo>
                <a:lnTo>
                  <a:pt x="4808232" y="3349764"/>
                </a:lnTo>
                <a:lnTo>
                  <a:pt x="4808232" y="3345192"/>
                </a:lnTo>
                <a:lnTo>
                  <a:pt x="4808232" y="3340620"/>
                </a:lnTo>
                <a:lnTo>
                  <a:pt x="4808232" y="2980956"/>
                </a:lnTo>
                <a:lnTo>
                  <a:pt x="4808232" y="2974860"/>
                </a:lnTo>
                <a:lnTo>
                  <a:pt x="4808232" y="2970288"/>
                </a:lnTo>
                <a:lnTo>
                  <a:pt x="4797564" y="2970288"/>
                </a:lnTo>
                <a:lnTo>
                  <a:pt x="4797564" y="2980956"/>
                </a:lnTo>
                <a:lnTo>
                  <a:pt x="4797564" y="3340620"/>
                </a:lnTo>
                <a:lnTo>
                  <a:pt x="3893832" y="3340620"/>
                </a:lnTo>
                <a:lnTo>
                  <a:pt x="3893832" y="2980956"/>
                </a:lnTo>
                <a:lnTo>
                  <a:pt x="4797564" y="2980956"/>
                </a:lnTo>
                <a:lnTo>
                  <a:pt x="4797564" y="2970288"/>
                </a:lnTo>
                <a:lnTo>
                  <a:pt x="3883164" y="2970288"/>
                </a:lnTo>
                <a:lnTo>
                  <a:pt x="3883164" y="3157067"/>
                </a:lnTo>
                <a:lnTo>
                  <a:pt x="3881640" y="3156331"/>
                </a:lnTo>
                <a:lnTo>
                  <a:pt x="3825240" y="3156204"/>
                </a:lnTo>
                <a:lnTo>
                  <a:pt x="3812197" y="3156331"/>
                </a:lnTo>
                <a:lnTo>
                  <a:pt x="3786619" y="3156585"/>
                </a:lnTo>
                <a:lnTo>
                  <a:pt x="3776713" y="3118574"/>
                </a:lnTo>
                <a:lnTo>
                  <a:pt x="3776713" y="3156686"/>
                </a:lnTo>
                <a:lnTo>
                  <a:pt x="3512934" y="3159226"/>
                </a:lnTo>
                <a:lnTo>
                  <a:pt x="3503104" y="3117189"/>
                </a:lnTo>
                <a:lnTo>
                  <a:pt x="3503104" y="3159328"/>
                </a:lnTo>
                <a:lnTo>
                  <a:pt x="2532989" y="3168700"/>
                </a:lnTo>
                <a:lnTo>
                  <a:pt x="3385223" y="2655138"/>
                </a:lnTo>
                <a:lnTo>
                  <a:pt x="3503104" y="3159328"/>
                </a:lnTo>
                <a:lnTo>
                  <a:pt x="3503104" y="3117189"/>
                </a:lnTo>
                <a:lnTo>
                  <a:pt x="3393859" y="2649931"/>
                </a:lnTo>
                <a:lnTo>
                  <a:pt x="3516515" y="2576030"/>
                </a:lnTo>
                <a:lnTo>
                  <a:pt x="3641356" y="2637180"/>
                </a:lnTo>
                <a:lnTo>
                  <a:pt x="3776713" y="3156686"/>
                </a:lnTo>
                <a:lnTo>
                  <a:pt x="3776713" y="3118574"/>
                </a:lnTo>
                <a:lnTo>
                  <a:pt x="3652723" y="2642743"/>
                </a:lnTo>
                <a:lnTo>
                  <a:pt x="3818534" y="2723959"/>
                </a:lnTo>
                <a:lnTo>
                  <a:pt x="3803916" y="2753880"/>
                </a:lnTo>
                <a:lnTo>
                  <a:pt x="3883164" y="2753880"/>
                </a:lnTo>
                <a:lnTo>
                  <a:pt x="3883164" y="2944368"/>
                </a:lnTo>
                <a:lnTo>
                  <a:pt x="4808232" y="2944368"/>
                </a:lnTo>
                <a:lnTo>
                  <a:pt x="4808232" y="2939796"/>
                </a:lnTo>
                <a:lnTo>
                  <a:pt x="4808232" y="2933700"/>
                </a:lnTo>
                <a:lnTo>
                  <a:pt x="4808232" y="2574036"/>
                </a:lnTo>
                <a:lnTo>
                  <a:pt x="4808232" y="2569464"/>
                </a:lnTo>
                <a:lnTo>
                  <a:pt x="4808232" y="2564892"/>
                </a:lnTo>
                <a:lnTo>
                  <a:pt x="4797564" y="2564892"/>
                </a:lnTo>
                <a:lnTo>
                  <a:pt x="4797564" y="2574036"/>
                </a:lnTo>
                <a:lnTo>
                  <a:pt x="4797564" y="2933700"/>
                </a:lnTo>
                <a:lnTo>
                  <a:pt x="3893832" y="2933700"/>
                </a:lnTo>
                <a:lnTo>
                  <a:pt x="3893832" y="2574036"/>
                </a:lnTo>
                <a:lnTo>
                  <a:pt x="4797564" y="2574036"/>
                </a:lnTo>
                <a:lnTo>
                  <a:pt x="4797564" y="2564892"/>
                </a:lnTo>
                <a:lnTo>
                  <a:pt x="3883164" y="2564892"/>
                </a:lnTo>
                <a:lnTo>
                  <a:pt x="3883164" y="2747670"/>
                </a:lnTo>
                <a:lnTo>
                  <a:pt x="3869842" y="2729496"/>
                </a:lnTo>
                <a:lnTo>
                  <a:pt x="3837432" y="2685300"/>
                </a:lnTo>
                <a:lnTo>
                  <a:pt x="3822725" y="2715387"/>
                </a:lnTo>
                <a:lnTo>
                  <a:pt x="3649561" y="2630601"/>
                </a:lnTo>
                <a:lnTo>
                  <a:pt x="3638194" y="2586977"/>
                </a:lnTo>
                <a:lnTo>
                  <a:pt x="3638194" y="2625039"/>
                </a:lnTo>
                <a:lnTo>
                  <a:pt x="3526180" y="2570200"/>
                </a:lnTo>
                <a:lnTo>
                  <a:pt x="3610648" y="2519299"/>
                </a:lnTo>
                <a:lnTo>
                  <a:pt x="3638194" y="2625039"/>
                </a:lnTo>
                <a:lnTo>
                  <a:pt x="3638194" y="2586977"/>
                </a:lnTo>
                <a:lnTo>
                  <a:pt x="3619220" y="2514130"/>
                </a:lnTo>
                <a:lnTo>
                  <a:pt x="3825964" y="2389543"/>
                </a:lnTo>
                <a:lnTo>
                  <a:pt x="3843540" y="2418600"/>
                </a:lnTo>
                <a:lnTo>
                  <a:pt x="3869867" y="2375916"/>
                </a:lnTo>
                <a:lnTo>
                  <a:pt x="3883164" y="2354364"/>
                </a:lnTo>
                <a:lnTo>
                  <a:pt x="3883164" y="2537460"/>
                </a:lnTo>
                <a:lnTo>
                  <a:pt x="4808232" y="2537460"/>
                </a:lnTo>
                <a:lnTo>
                  <a:pt x="4808232" y="2157984"/>
                </a:lnTo>
                <a:lnTo>
                  <a:pt x="4797564" y="2157984"/>
                </a:lnTo>
                <a:lnTo>
                  <a:pt x="4797564" y="2167128"/>
                </a:lnTo>
                <a:lnTo>
                  <a:pt x="4797564" y="2528316"/>
                </a:lnTo>
                <a:lnTo>
                  <a:pt x="3893832" y="2528316"/>
                </a:lnTo>
                <a:lnTo>
                  <a:pt x="3893832" y="2167128"/>
                </a:lnTo>
                <a:lnTo>
                  <a:pt x="4797564" y="2167128"/>
                </a:lnTo>
                <a:lnTo>
                  <a:pt x="4797564" y="2157984"/>
                </a:lnTo>
                <a:lnTo>
                  <a:pt x="3883164" y="2157984"/>
                </a:lnTo>
                <a:lnTo>
                  <a:pt x="3883164" y="2347303"/>
                </a:lnTo>
                <a:lnTo>
                  <a:pt x="3803916" y="2353056"/>
                </a:lnTo>
                <a:lnTo>
                  <a:pt x="3821366" y="2381935"/>
                </a:lnTo>
                <a:lnTo>
                  <a:pt x="3616896" y="2505164"/>
                </a:lnTo>
                <a:lnTo>
                  <a:pt x="3608311" y="2472220"/>
                </a:lnTo>
                <a:lnTo>
                  <a:pt x="3608311" y="2510332"/>
                </a:lnTo>
                <a:lnTo>
                  <a:pt x="3516693" y="2565552"/>
                </a:lnTo>
                <a:lnTo>
                  <a:pt x="3507016" y="2560815"/>
                </a:lnTo>
                <a:lnTo>
                  <a:pt x="3507016" y="2571369"/>
                </a:lnTo>
                <a:lnTo>
                  <a:pt x="3391738" y="2640838"/>
                </a:lnTo>
                <a:lnTo>
                  <a:pt x="3358477" y="2498610"/>
                </a:lnTo>
                <a:lnTo>
                  <a:pt x="3507016" y="2571369"/>
                </a:lnTo>
                <a:lnTo>
                  <a:pt x="3507016" y="2560815"/>
                </a:lnTo>
                <a:lnTo>
                  <a:pt x="3355695" y="2486710"/>
                </a:lnTo>
                <a:lnTo>
                  <a:pt x="3143974" y="1581238"/>
                </a:lnTo>
                <a:lnTo>
                  <a:pt x="3398748" y="1706041"/>
                </a:lnTo>
                <a:lnTo>
                  <a:pt x="3608311" y="2510332"/>
                </a:lnTo>
                <a:lnTo>
                  <a:pt x="3608311" y="2472220"/>
                </a:lnTo>
                <a:lnTo>
                  <a:pt x="3410140" y="1711617"/>
                </a:lnTo>
                <a:lnTo>
                  <a:pt x="3818534" y="1911667"/>
                </a:lnTo>
                <a:lnTo>
                  <a:pt x="3803916" y="1941588"/>
                </a:lnTo>
                <a:lnTo>
                  <a:pt x="3883164" y="1940153"/>
                </a:lnTo>
                <a:lnTo>
                  <a:pt x="3883164" y="2130552"/>
                </a:lnTo>
                <a:lnTo>
                  <a:pt x="4808232" y="2130552"/>
                </a:lnTo>
                <a:lnTo>
                  <a:pt x="4808232" y="2125980"/>
                </a:lnTo>
                <a:lnTo>
                  <a:pt x="4808232" y="2121408"/>
                </a:lnTo>
                <a:lnTo>
                  <a:pt x="4808232" y="1761744"/>
                </a:lnTo>
                <a:lnTo>
                  <a:pt x="4808232" y="1755648"/>
                </a:lnTo>
                <a:lnTo>
                  <a:pt x="4808232" y="1751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49092" y="4527878"/>
            <a:ext cx="928369" cy="2083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40">
                <a:latin typeface="Tahoma"/>
                <a:cs typeface="Tahoma"/>
              </a:rPr>
              <a:t>16k-</a:t>
            </a:r>
            <a:r>
              <a:rPr dirty="0" sz="2000" spc="-25">
                <a:latin typeface="Tahoma"/>
                <a:cs typeface="Tahoma"/>
              </a:rPr>
              <a:t>20k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40">
                <a:latin typeface="Tahoma"/>
                <a:cs typeface="Tahoma"/>
              </a:rPr>
              <a:t>12k-</a:t>
            </a:r>
            <a:r>
              <a:rPr dirty="0" sz="2000" spc="-25">
                <a:latin typeface="Tahoma"/>
                <a:cs typeface="Tahoma"/>
              </a:rPr>
              <a:t>16k</a:t>
            </a:r>
            <a:endParaRPr sz="2000">
              <a:latin typeface="Tahoma"/>
              <a:cs typeface="Tahoma"/>
            </a:endParaRPr>
          </a:p>
          <a:p>
            <a:pPr algn="just" marL="88265" marR="5080" indent="-76200">
              <a:lnSpc>
                <a:spcPct val="125000"/>
              </a:lnSpc>
            </a:pPr>
            <a:r>
              <a:rPr dirty="0" sz="2000">
                <a:latin typeface="Tahoma"/>
                <a:cs typeface="Tahoma"/>
              </a:rPr>
              <a:t>8k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–12k </a:t>
            </a:r>
            <a:r>
              <a:rPr dirty="0" sz="2000">
                <a:latin typeface="Tahoma"/>
                <a:cs typeface="Tahoma"/>
              </a:rPr>
              <a:t>4k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8k </a:t>
            </a:r>
            <a:r>
              <a:rPr dirty="0" sz="2000">
                <a:latin typeface="Tahoma"/>
                <a:cs typeface="Tahoma"/>
              </a:rPr>
              <a:t>0k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4k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93829" y="6340867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dirty="0" baseline="3086" sz="2700" spc="-75">
                <a:solidFill>
                  <a:srgbClr val="0070BF"/>
                </a:solidFill>
                <a:latin typeface="Tahoma"/>
                <a:cs typeface="Tahoma"/>
              </a:rPr>
              <a:t>5</a:t>
            </a:r>
            <a:r>
              <a:rPr dirty="0" baseline="3086" sz="2700">
                <a:solidFill>
                  <a:srgbClr val="0070BF"/>
                </a:solidFill>
                <a:latin typeface="Tahoma"/>
                <a:cs typeface="Tahoma"/>
              </a:rPr>
              <a:t>	</a:t>
            </a: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01680" y="4516602"/>
            <a:ext cx="191770" cy="1682114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116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65732" y="1519440"/>
            <a:ext cx="1763395" cy="5186680"/>
          </a:xfrm>
          <a:custGeom>
            <a:avLst/>
            <a:gdLst/>
            <a:ahLst/>
            <a:cxnLst/>
            <a:rect l="l" t="t" r="r" b="b"/>
            <a:pathLst>
              <a:path w="1763395" h="5186680">
                <a:moveTo>
                  <a:pt x="925068" y="2033003"/>
                </a:moveTo>
                <a:lnTo>
                  <a:pt x="914400" y="2033003"/>
                </a:lnTo>
                <a:lnTo>
                  <a:pt x="914400" y="2042147"/>
                </a:lnTo>
                <a:lnTo>
                  <a:pt x="914400" y="2401811"/>
                </a:lnTo>
                <a:lnTo>
                  <a:pt x="10668" y="2401811"/>
                </a:lnTo>
                <a:lnTo>
                  <a:pt x="10668" y="2042147"/>
                </a:lnTo>
                <a:lnTo>
                  <a:pt x="914400" y="2042147"/>
                </a:lnTo>
                <a:lnTo>
                  <a:pt x="914400" y="2033003"/>
                </a:lnTo>
                <a:lnTo>
                  <a:pt x="0" y="2033003"/>
                </a:lnTo>
                <a:lnTo>
                  <a:pt x="0" y="2412479"/>
                </a:lnTo>
                <a:lnTo>
                  <a:pt x="925068" y="2412479"/>
                </a:lnTo>
                <a:lnTo>
                  <a:pt x="925068" y="2407907"/>
                </a:lnTo>
                <a:lnTo>
                  <a:pt x="925068" y="2401811"/>
                </a:lnTo>
                <a:lnTo>
                  <a:pt x="925068" y="2042147"/>
                </a:lnTo>
                <a:lnTo>
                  <a:pt x="925068" y="2037575"/>
                </a:lnTo>
                <a:lnTo>
                  <a:pt x="925068" y="2033003"/>
                </a:lnTo>
                <a:close/>
              </a:path>
              <a:path w="1763395" h="5186680">
                <a:moveTo>
                  <a:pt x="925068" y="1626095"/>
                </a:moveTo>
                <a:lnTo>
                  <a:pt x="914400" y="1626095"/>
                </a:lnTo>
                <a:lnTo>
                  <a:pt x="914400" y="1635239"/>
                </a:lnTo>
                <a:lnTo>
                  <a:pt x="914400" y="1996427"/>
                </a:lnTo>
                <a:lnTo>
                  <a:pt x="10668" y="1996427"/>
                </a:lnTo>
                <a:lnTo>
                  <a:pt x="10668" y="1635239"/>
                </a:lnTo>
                <a:lnTo>
                  <a:pt x="914400" y="1635239"/>
                </a:lnTo>
                <a:lnTo>
                  <a:pt x="914400" y="1626095"/>
                </a:lnTo>
                <a:lnTo>
                  <a:pt x="0" y="1626095"/>
                </a:lnTo>
                <a:lnTo>
                  <a:pt x="0" y="2005571"/>
                </a:lnTo>
                <a:lnTo>
                  <a:pt x="925068" y="2005571"/>
                </a:lnTo>
                <a:lnTo>
                  <a:pt x="925068" y="2000999"/>
                </a:lnTo>
                <a:lnTo>
                  <a:pt x="925068" y="1996427"/>
                </a:lnTo>
                <a:lnTo>
                  <a:pt x="925068" y="1635239"/>
                </a:lnTo>
                <a:lnTo>
                  <a:pt x="925068" y="1630667"/>
                </a:lnTo>
                <a:lnTo>
                  <a:pt x="925068" y="1626095"/>
                </a:lnTo>
                <a:close/>
              </a:path>
              <a:path w="1763395" h="5186680">
                <a:moveTo>
                  <a:pt x="925068" y="1219187"/>
                </a:moveTo>
                <a:lnTo>
                  <a:pt x="914400" y="1219187"/>
                </a:lnTo>
                <a:lnTo>
                  <a:pt x="914400" y="1229855"/>
                </a:lnTo>
                <a:lnTo>
                  <a:pt x="914400" y="1589519"/>
                </a:lnTo>
                <a:lnTo>
                  <a:pt x="10668" y="1589519"/>
                </a:lnTo>
                <a:lnTo>
                  <a:pt x="10668" y="1229855"/>
                </a:lnTo>
                <a:lnTo>
                  <a:pt x="914400" y="1229855"/>
                </a:lnTo>
                <a:lnTo>
                  <a:pt x="914400" y="1219187"/>
                </a:lnTo>
                <a:lnTo>
                  <a:pt x="0" y="1219187"/>
                </a:lnTo>
                <a:lnTo>
                  <a:pt x="0" y="1598663"/>
                </a:lnTo>
                <a:lnTo>
                  <a:pt x="925068" y="1598663"/>
                </a:lnTo>
                <a:lnTo>
                  <a:pt x="925068" y="1594091"/>
                </a:lnTo>
                <a:lnTo>
                  <a:pt x="925068" y="1589519"/>
                </a:lnTo>
                <a:lnTo>
                  <a:pt x="925068" y="1229855"/>
                </a:lnTo>
                <a:lnTo>
                  <a:pt x="925068" y="1223759"/>
                </a:lnTo>
                <a:lnTo>
                  <a:pt x="925068" y="1219187"/>
                </a:lnTo>
                <a:close/>
              </a:path>
              <a:path w="1763395" h="5186680">
                <a:moveTo>
                  <a:pt x="925068" y="813803"/>
                </a:moveTo>
                <a:lnTo>
                  <a:pt x="914400" y="813803"/>
                </a:lnTo>
                <a:lnTo>
                  <a:pt x="914400" y="822947"/>
                </a:lnTo>
                <a:lnTo>
                  <a:pt x="914400" y="1182611"/>
                </a:lnTo>
                <a:lnTo>
                  <a:pt x="10668" y="1182611"/>
                </a:lnTo>
                <a:lnTo>
                  <a:pt x="10668" y="822947"/>
                </a:lnTo>
                <a:lnTo>
                  <a:pt x="914400" y="822947"/>
                </a:lnTo>
                <a:lnTo>
                  <a:pt x="914400" y="813803"/>
                </a:lnTo>
                <a:lnTo>
                  <a:pt x="0" y="813803"/>
                </a:lnTo>
                <a:lnTo>
                  <a:pt x="0" y="1193279"/>
                </a:lnTo>
                <a:lnTo>
                  <a:pt x="925068" y="1193279"/>
                </a:lnTo>
                <a:lnTo>
                  <a:pt x="925068" y="1188707"/>
                </a:lnTo>
                <a:lnTo>
                  <a:pt x="925068" y="1182611"/>
                </a:lnTo>
                <a:lnTo>
                  <a:pt x="925068" y="822947"/>
                </a:lnTo>
                <a:lnTo>
                  <a:pt x="925068" y="818375"/>
                </a:lnTo>
                <a:lnTo>
                  <a:pt x="925068" y="813803"/>
                </a:lnTo>
                <a:close/>
              </a:path>
              <a:path w="1763395" h="5186680">
                <a:moveTo>
                  <a:pt x="925068" y="406908"/>
                </a:moveTo>
                <a:lnTo>
                  <a:pt x="914400" y="406908"/>
                </a:lnTo>
                <a:lnTo>
                  <a:pt x="914400" y="416052"/>
                </a:lnTo>
                <a:lnTo>
                  <a:pt x="914400" y="777240"/>
                </a:lnTo>
                <a:lnTo>
                  <a:pt x="10668" y="777240"/>
                </a:lnTo>
                <a:lnTo>
                  <a:pt x="10668" y="416052"/>
                </a:lnTo>
                <a:lnTo>
                  <a:pt x="914400" y="416052"/>
                </a:lnTo>
                <a:lnTo>
                  <a:pt x="914400" y="406908"/>
                </a:lnTo>
                <a:lnTo>
                  <a:pt x="0" y="406908"/>
                </a:lnTo>
                <a:lnTo>
                  <a:pt x="0" y="786384"/>
                </a:lnTo>
                <a:lnTo>
                  <a:pt x="925068" y="786384"/>
                </a:lnTo>
                <a:lnTo>
                  <a:pt x="925068" y="781812"/>
                </a:lnTo>
                <a:lnTo>
                  <a:pt x="925068" y="777240"/>
                </a:lnTo>
                <a:lnTo>
                  <a:pt x="925068" y="416052"/>
                </a:lnTo>
                <a:lnTo>
                  <a:pt x="925068" y="411480"/>
                </a:lnTo>
                <a:lnTo>
                  <a:pt x="925068" y="406908"/>
                </a:lnTo>
                <a:close/>
              </a:path>
              <a:path w="1763395" h="5186680">
                <a:moveTo>
                  <a:pt x="925068" y="0"/>
                </a:moveTo>
                <a:lnTo>
                  <a:pt x="914400" y="0"/>
                </a:lnTo>
                <a:lnTo>
                  <a:pt x="914400" y="10668"/>
                </a:lnTo>
                <a:lnTo>
                  <a:pt x="914400" y="370332"/>
                </a:lnTo>
                <a:lnTo>
                  <a:pt x="10668" y="370332"/>
                </a:lnTo>
                <a:lnTo>
                  <a:pt x="10668" y="10668"/>
                </a:lnTo>
                <a:lnTo>
                  <a:pt x="914400" y="10668"/>
                </a:lnTo>
                <a:lnTo>
                  <a:pt x="914400" y="0"/>
                </a:lnTo>
                <a:lnTo>
                  <a:pt x="0" y="0"/>
                </a:lnTo>
                <a:lnTo>
                  <a:pt x="0" y="379476"/>
                </a:lnTo>
                <a:lnTo>
                  <a:pt x="925068" y="379476"/>
                </a:lnTo>
                <a:lnTo>
                  <a:pt x="925068" y="374904"/>
                </a:lnTo>
                <a:lnTo>
                  <a:pt x="925068" y="370332"/>
                </a:lnTo>
                <a:lnTo>
                  <a:pt x="925068" y="10668"/>
                </a:lnTo>
                <a:lnTo>
                  <a:pt x="925068" y="4572"/>
                </a:lnTo>
                <a:lnTo>
                  <a:pt x="925068" y="0"/>
                </a:lnTo>
                <a:close/>
              </a:path>
              <a:path w="1763395" h="5186680">
                <a:moveTo>
                  <a:pt x="1763268" y="3128759"/>
                </a:moveTo>
                <a:lnTo>
                  <a:pt x="1752600" y="3128759"/>
                </a:lnTo>
                <a:lnTo>
                  <a:pt x="1752600" y="5186159"/>
                </a:lnTo>
                <a:lnTo>
                  <a:pt x="1763268" y="5186159"/>
                </a:lnTo>
                <a:lnTo>
                  <a:pt x="1763268" y="3128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358682" y="1460983"/>
            <a:ext cx="191770" cy="243649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109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84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35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132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6042" y="1403691"/>
            <a:ext cx="928369" cy="23882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40">
                <a:latin typeface="Tahoma"/>
                <a:cs typeface="Tahoma"/>
              </a:rPr>
              <a:t>20k-</a:t>
            </a:r>
            <a:r>
              <a:rPr dirty="0" sz="2000" spc="-25">
                <a:latin typeface="Tahoma"/>
                <a:cs typeface="Tahoma"/>
              </a:rPr>
              <a:t>24k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40">
                <a:latin typeface="Tahoma"/>
                <a:cs typeface="Tahoma"/>
              </a:rPr>
              <a:t>16k-</a:t>
            </a:r>
            <a:r>
              <a:rPr dirty="0" sz="2000" spc="-25">
                <a:latin typeface="Tahoma"/>
                <a:cs typeface="Tahoma"/>
              </a:rPr>
              <a:t>20k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40">
                <a:latin typeface="Tahoma"/>
                <a:cs typeface="Tahoma"/>
              </a:rPr>
              <a:t>12k-</a:t>
            </a:r>
            <a:r>
              <a:rPr dirty="0" sz="2000" spc="-25">
                <a:latin typeface="Tahoma"/>
                <a:cs typeface="Tahoma"/>
              </a:rPr>
              <a:t>16k</a:t>
            </a:r>
            <a:endParaRPr sz="2000">
              <a:latin typeface="Tahoma"/>
              <a:cs typeface="Tahoma"/>
            </a:endParaRPr>
          </a:p>
          <a:p>
            <a:pPr algn="just" marL="88265" marR="5080" indent="-76200">
              <a:lnSpc>
                <a:spcPct val="125000"/>
              </a:lnSpc>
            </a:pPr>
            <a:r>
              <a:rPr dirty="0" sz="2000">
                <a:latin typeface="Tahoma"/>
                <a:cs typeface="Tahoma"/>
              </a:rPr>
              <a:t>8k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–12k </a:t>
            </a:r>
            <a:r>
              <a:rPr dirty="0" sz="2000">
                <a:latin typeface="Tahoma"/>
                <a:cs typeface="Tahoma"/>
              </a:rPr>
              <a:t>4k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8k </a:t>
            </a:r>
            <a:r>
              <a:rPr dirty="0" sz="2000">
                <a:latin typeface="Tahoma"/>
                <a:cs typeface="Tahoma"/>
              </a:rPr>
              <a:t>0k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4k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623816" y="1484375"/>
            <a:ext cx="923925" cy="1598930"/>
          </a:xfrm>
          <a:custGeom>
            <a:avLst/>
            <a:gdLst/>
            <a:ahLst/>
            <a:cxnLst/>
            <a:rect l="l" t="t" r="r" b="b"/>
            <a:pathLst>
              <a:path w="923925" h="1598930">
                <a:moveTo>
                  <a:pt x="923544" y="1219200"/>
                </a:moveTo>
                <a:lnTo>
                  <a:pt x="914400" y="1219200"/>
                </a:lnTo>
                <a:lnTo>
                  <a:pt x="914400" y="1229868"/>
                </a:lnTo>
                <a:lnTo>
                  <a:pt x="914400" y="1589532"/>
                </a:lnTo>
                <a:lnTo>
                  <a:pt x="9144" y="1589532"/>
                </a:lnTo>
                <a:lnTo>
                  <a:pt x="9144" y="1229868"/>
                </a:lnTo>
                <a:lnTo>
                  <a:pt x="914400" y="1229868"/>
                </a:lnTo>
                <a:lnTo>
                  <a:pt x="914400" y="1219200"/>
                </a:lnTo>
                <a:lnTo>
                  <a:pt x="0" y="1219200"/>
                </a:lnTo>
                <a:lnTo>
                  <a:pt x="0" y="1598676"/>
                </a:lnTo>
                <a:lnTo>
                  <a:pt x="923544" y="1598676"/>
                </a:lnTo>
                <a:lnTo>
                  <a:pt x="923544" y="1594104"/>
                </a:lnTo>
                <a:lnTo>
                  <a:pt x="923544" y="1589532"/>
                </a:lnTo>
                <a:lnTo>
                  <a:pt x="923544" y="1229868"/>
                </a:lnTo>
                <a:lnTo>
                  <a:pt x="923544" y="1223772"/>
                </a:lnTo>
                <a:lnTo>
                  <a:pt x="923544" y="1219200"/>
                </a:lnTo>
                <a:close/>
              </a:path>
              <a:path w="923925" h="1598930">
                <a:moveTo>
                  <a:pt x="923544" y="813816"/>
                </a:moveTo>
                <a:lnTo>
                  <a:pt x="914400" y="813816"/>
                </a:lnTo>
                <a:lnTo>
                  <a:pt x="914400" y="822960"/>
                </a:lnTo>
                <a:lnTo>
                  <a:pt x="914400" y="1182636"/>
                </a:lnTo>
                <a:lnTo>
                  <a:pt x="9144" y="1182636"/>
                </a:lnTo>
                <a:lnTo>
                  <a:pt x="9144" y="822960"/>
                </a:lnTo>
                <a:lnTo>
                  <a:pt x="914400" y="822960"/>
                </a:lnTo>
                <a:lnTo>
                  <a:pt x="914400" y="813816"/>
                </a:lnTo>
                <a:lnTo>
                  <a:pt x="0" y="813816"/>
                </a:lnTo>
                <a:lnTo>
                  <a:pt x="0" y="1193304"/>
                </a:lnTo>
                <a:lnTo>
                  <a:pt x="923544" y="1193304"/>
                </a:lnTo>
                <a:lnTo>
                  <a:pt x="923544" y="1188732"/>
                </a:lnTo>
                <a:lnTo>
                  <a:pt x="923544" y="1182636"/>
                </a:lnTo>
                <a:lnTo>
                  <a:pt x="923544" y="822960"/>
                </a:lnTo>
                <a:lnTo>
                  <a:pt x="923544" y="818388"/>
                </a:lnTo>
                <a:lnTo>
                  <a:pt x="923544" y="813816"/>
                </a:lnTo>
                <a:close/>
              </a:path>
              <a:path w="923925" h="1598930">
                <a:moveTo>
                  <a:pt x="923544" y="432816"/>
                </a:moveTo>
                <a:lnTo>
                  <a:pt x="914400" y="432816"/>
                </a:lnTo>
                <a:lnTo>
                  <a:pt x="914400" y="441960"/>
                </a:lnTo>
                <a:lnTo>
                  <a:pt x="914400" y="801636"/>
                </a:lnTo>
                <a:lnTo>
                  <a:pt x="9144" y="801636"/>
                </a:lnTo>
                <a:lnTo>
                  <a:pt x="9144" y="441960"/>
                </a:lnTo>
                <a:lnTo>
                  <a:pt x="914400" y="441960"/>
                </a:lnTo>
                <a:lnTo>
                  <a:pt x="914400" y="432816"/>
                </a:lnTo>
                <a:lnTo>
                  <a:pt x="0" y="432816"/>
                </a:lnTo>
                <a:lnTo>
                  <a:pt x="0" y="812304"/>
                </a:lnTo>
                <a:lnTo>
                  <a:pt x="923544" y="812304"/>
                </a:lnTo>
                <a:lnTo>
                  <a:pt x="923544" y="807732"/>
                </a:lnTo>
                <a:lnTo>
                  <a:pt x="923544" y="801636"/>
                </a:lnTo>
                <a:lnTo>
                  <a:pt x="923544" y="441960"/>
                </a:lnTo>
                <a:lnTo>
                  <a:pt x="923544" y="437388"/>
                </a:lnTo>
                <a:lnTo>
                  <a:pt x="923544" y="432816"/>
                </a:lnTo>
                <a:close/>
              </a:path>
              <a:path w="923925" h="1598930">
                <a:moveTo>
                  <a:pt x="923544" y="0"/>
                </a:moveTo>
                <a:lnTo>
                  <a:pt x="914400" y="0"/>
                </a:lnTo>
                <a:lnTo>
                  <a:pt x="914400" y="10668"/>
                </a:lnTo>
                <a:lnTo>
                  <a:pt x="914400" y="370332"/>
                </a:lnTo>
                <a:lnTo>
                  <a:pt x="9144" y="370332"/>
                </a:lnTo>
                <a:lnTo>
                  <a:pt x="9144" y="10668"/>
                </a:lnTo>
                <a:lnTo>
                  <a:pt x="914400" y="10668"/>
                </a:lnTo>
                <a:lnTo>
                  <a:pt x="914400" y="0"/>
                </a:lnTo>
                <a:lnTo>
                  <a:pt x="0" y="0"/>
                </a:lnTo>
                <a:lnTo>
                  <a:pt x="0" y="379476"/>
                </a:lnTo>
                <a:lnTo>
                  <a:pt x="923544" y="379476"/>
                </a:lnTo>
                <a:lnTo>
                  <a:pt x="923544" y="374904"/>
                </a:lnTo>
                <a:lnTo>
                  <a:pt x="923544" y="370332"/>
                </a:lnTo>
                <a:lnTo>
                  <a:pt x="923544" y="10668"/>
                </a:lnTo>
                <a:lnTo>
                  <a:pt x="923544" y="4572"/>
                </a:lnTo>
                <a:lnTo>
                  <a:pt x="923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336502" y="1476208"/>
            <a:ext cx="150495" cy="157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800" spc="-50">
                <a:solidFill>
                  <a:srgbClr val="CC3300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27542" y="1444825"/>
            <a:ext cx="928369" cy="1550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40">
                <a:latin typeface="Tahoma"/>
                <a:cs typeface="Tahoma"/>
              </a:rPr>
              <a:t>12k-</a:t>
            </a:r>
            <a:r>
              <a:rPr dirty="0" sz="2000" spc="-25">
                <a:latin typeface="Tahoma"/>
                <a:cs typeface="Tahoma"/>
              </a:rPr>
              <a:t>16k</a:t>
            </a:r>
            <a:endParaRPr sz="2000">
              <a:latin typeface="Tahoma"/>
              <a:cs typeface="Tahoma"/>
            </a:endParaRPr>
          </a:p>
          <a:p>
            <a:pPr algn="just" marL="88265" marR="5080" indent="-76200">
              <a:lnSpc>
                <a:spcPct val="125000"/>
              </a:lnSpc>
            </a:pPr>
            <a:r>
              <a:rPr dirty="0" sz="2000">
                <a:latin typeface="Tahoma"/>
                <a:cs typeface="Tahoma"/>
              </a:rPr>
              <a:t>8k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–12k </a:t>
            </a:r>
            <a:r>
              <a:rPr dirty="0" sz="2000">
                <a:latin typeface="Tahoma"/>
                <a:cs typeface="Tahoma"/>
              </a:rPr>
              <a:t>4k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8k </a:t>
            </a:r>
            <a:r>
              <a:rPr dirty="0" sz="2000">
                <a:latin typeface="Tahoma"/>
                <a:cs typeface="Tahoma"/>
              </a:rPr>
              <a:t>0k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4k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77927" y="4153530"/>
            <a:ext cx="304800" cy="207137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5095" marR="5080" indent="-113030">
              <a:lnSpc>
                <a:spcPct val="144800"/>
              </a:lnSpc>
              <a:spcBef>
                <a:spcPts val="50"/>
              </a:spcBef>
            </a:pPr>
            <a:r>
              <a:rPr dirty="0" sz="2000" spc="-25">
                <a:latin typeface="Tahoma"/>
                <a:cs typeface="Tahoma"/>
              </a:rPr>
              <a:t>P1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3 </a:t>
            </a:r>
            <a:r>
              <a:rPr dirty="0" sz="1800" spc="-50">
                <a:latin typeface="Tahoma"/>
                <a:cs typeface="Tahoma"/>
              </a:rPr>
              <a:t>X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1045"/>
              </a:spcBef>
            </a:pP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6823" y="929314"/>
            <a:ext cx="304800" cy="29578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73025" marR="5080" indent="-60960">
              <a:lnSpc>
                <a:spcPct val="148400"/>
              </a:lnSpc>
              <a:spcBef>
                <a:spcPts val="270"/>
              </a:spcBef>
            </a:pPr>
            <a:r>
              <a:rPr dirty="0" sz="2000" spc="-25">
                <a:latin typeface="Tahoma"/>
                <a:cs typeface="Tahoma"/>
              </a:rPr>
              <a:t>P2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0 </a:t>
            </a:r>
            <a:r>
              <a:rPr dirty="0" sz="1800" spc="-50">
                <a:latin typeface="Tahoma"/>
                <a:cs typeface="Tahoma"/>
              </a:rPr>
              <a:t>X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2 </a:t>
            </a:r>
            <a:r>
              <a:rPr dirty="0" sz="1800" spc="-50">
                <a:latin typeface="Tahoma"/>
                <a:cs typeface="Tahoma"/>
              </a:rPr>
              <a:t>X X 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31189" y="994072"/>
            <a:ext cx="304800" cy="204533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000" spc="-25">
                <a:latin typeface="Tahoma"/>
                <a:cs typeface="Tahoma"/>
              </a:rPr>
              <a:t>P3</a:t>
            </a:r>
            <a:endParaRPr sz="20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825"/>
              </a:spcBef>
            </a:pP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algn="just" marL="86995" marR="76200">
              <a:lnSpc>
                <a:spcPct val="143600"/>
              </a:lnSpc>
              <a:spcBef>
                <a:spcPts val="290"/>
              </a:spcBef>
            </a:pPr>
            <a:r>
              <a:rPr dirty="0" sz="1800" spc="-50">
                <a:latin typeface="Tahoma"/>
                <a:cs typeface="Tahoma"/>
              </a:rPr>
              <a:t>X </a:t>
            </a:r>
            <a:r>
              <a:rPr dirty="0" sz="1800" spc="-50">
                <a:solidFill>
                  <a:srgbClr val="0070BF"/>
                </a:solidFill>
                <a:latin typeface="Tahoma"/>
                <a:cs typeface="Tahoma"/>
              </a:rPr>
              <a:t>7 </a:t>
            </a:r>
            <a:r>
              <a:rPr dirty="0" sz="1800" spc="-5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44863" y="3385077"/>
            <a:ext cx="164465" cy="31496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0070BF"/>
                </a:solidFill>
                <a:latin typeface="Tahoma"/>
                <a:cs typeface="Tahoma"/>
              </a:rPr>
              <a:t>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52148" y="2710705"/>
            <a:ext cx="1877695" cy="3442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Physical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Address </a:t>
            </a:r>
            <a:r>
              <a:rPr dirty="0" sz="2000">
                <a:latin typeface="Tahoma"/>
                <a:cs typeface="Tahoma"/>
              </a:rPr>
              <a:t>Space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(RAM)</a:t>
            </a:r>
            <a:endParaRPr sz="2000">
              <a:latin typeface="Tahoma"/>
              <a:cs typeface="Tahoma"/>
            </a:endParaRPr>
          </a:p>
          <a:p>
            <a:pPr algn="just" marL="948055" marR="33020">
              <a:lnSpc>
                <a:spcPct val="125000"/>
              </a:lnSpc>
              <a:spcBef>
                <a:spcPts val="500"/>
              </a:spcBef>
            </a:pPr>
            <a:r>
              <a:rPr dirty="0" sz="2000">
                <a:latin typeface="Tahoma"/>
                <a:cs typeface="Tahoma"/>
              </a:rPr>
              <a:t>0k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4k </a:t>
            </a:r>
            <a:r>
              <a:rPr dirty="0" sz="2000">
                <a:latin typeface="Tahoma"/>
                <a:cs typeface="Tahoma"/>
              </a:rPr>
              <a:t>4k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8k </a:t>
            </a:r>
            <a:r>
              <a:rPr dirty="0" sz="2000">
                <a:latin typeface="Tahoma"/>
                <a:cs typeface="Tahoma"/>
              </a:rPr>
              <a:t>8k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–12k </a:t>
            </a:r>
            <a:r>
              <a:rPr dirty="0" sz="2000" spc="-40">
                <a:latin typeface="Tahoma"/>
                <a:cs typeface="Tahoma"/>
              </a:rPr>
              <a:t>12k-</a:t>
            </a:r>
            <a:r>
              <a:rPr dirty="0" sz="2000" spc="-25">
                <a:latin typeface="Tahoma"/>
                <a:cs typeface="Tahoma"/>
              </a:rPr>
              <a:t>16k</a:t>
            </a:r>
            <a:endParaRPr sz="2000">
              <a:latin typeface="Tahoma"/>
              <a:cs typeface="Tahoma"/>
            </a:endParaRPr>
          </a:p>
          <a:p>
            <a:pPr marL="948055">
              <a:lnSpc>
                <a:spcPct val="100000"/>
              </a:lnSpc>
              <a:spcBef>
                <a:spcPts val="1200"/>
              </a:spcBef>
            </a:pPr>
            <a:r>
              <a:rPr dirty="0" sz="2000" spc="-40">
                <a:latin typeface="Tahoma"/>
                <a:cs typeface="Tahoma"/>
              </a:rPr>
              <a:t>14k-</a:t>
            </a:r>
            <a:r>
              <a:rPr dirty="0" sz="2000" spc="-25">
                <a:latin typeface="Tahoma"/>
                <a:cs typeface="Tahoma"/>
              </a:rPr>
              <a:t>20k</a:t>
            </a:r>
            <a:endParaRPr sz="2000">
              <a:latin typeface="Tahoma"/>
              <a:cs typeface="Tahoma"/>
            </a:endParaRPr>
          </a:p>
          <a:p>
            <a:pPr marL="948055">
              <a:lnSpc>
                <a:spcPct val="100000"/>
              </a:lnSpc>
              <a:spcBef>
                <a:spcPts val="600"/>
              </a:spcBef>
            </a:pPr>
            <a:r>
              <a:rPr dirty="0" sz="2000" spc="-40">
                <a:latin typeface="Tahoma"/>
                <a:cs typeface="Tahoma"/>
              </a:rPr>
              <a:t>20k-</a:t>
            </a:r>
            <a:r>
              <a:rPr dirty="0" sz="2000" spc="-25">
                <a:latin typeface="Tahoma"/>
                <a:cs typeface="Tahoma"/>
              </a:rPr>
              <a:t>24k</a:t>
            </a:r>
            <a:endParaRPr sz="2000">
              <a:latin typeface="Tahoma"/>
              <a:cs typeface="Tahoma"/>
            </a:endParaRPr>
          </a:p>
          <a:p>
            <a:pPr marL="948055">
              <a:lnSpc>
                <a:spcPct val="100000"/>
              </a:lnSpc>
              <a:spcBef>
                <a:spcPts val="600"/>
              </a:spcBef>
            </a:pPr>
            <a:r>
              <a:rPr dirty="0" sz="2000" spc="-40">
                <a:latin typeface="Tahoma"/>
                <a:cs typeface="Tahoma"/>
              </a:rPr>
              <a:t>24k-</a:t>
            </a:r>
            <a:r>
              <a:rPr dirty="0" sz="2000" spc="-25">
                <a:latin typeface="Tahoma"/>
                <a:cs typeface="Tahoma"/>
              </a:rPr>
              <a:t>28k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87788" y="6203729"/>
            <a:ext cx="9131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Tahoma"/>
                <a:cs typeface="Tahoma"/>
              </a:rPr>
              <a:t>28k-</a:t>
            </a:r>
            <a:r>
              <a:rPr dirty="0" sz="2000" spc="-25">
                <a:latin typeface="Tahoma"/>
                <a:cs typeface="Tahoma"/>
              </a:rPr>
              <a:t>32k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10383" y="1484375"/>
            <a:ext cx="4133215" cy="2461260"/>
            <a:chOff x="2310383" y="1484375"/>
            <a:chExt cx="4133215" cy="2461260"/>
          </a:xfrm>
        </p:grpSpPr>
        <p:sp>
          <p:nvSpPr>
            <p:cNvPr id="22" name="object 22" descr=""/>
            <p:cNvSpPr/>
            <p:nvPr/>
          </p:nvSpPr>
          <p:spPr>
            <a:xfrm>
              <a:off x="2310371" y="1484375"/>
              <a:ext cx="2961640" cy="2461260"/>
            </a:xfrm>
            <a:custGeom>
              <a:avLst/>
              <a:gdLst/>
              <a:ahLst/>
              <a:cxnLst/>
              <a:rect l="l" t="t" r="r" b="b"/>
              <a:pathLst>
                <a:path w="2961640" h="2461260">
                  <a:moveTo>
                    <a:pt x="9144" y="39624"/>
                  </a:moveTo>
                  <a:lnTo>
                    <a:pt x="0" y="39624"/>
                  </a:lnTo>
                  <a:lnTo>
                    <a:pt x="0" y="2461260"/>
                  </a:lnTo>
                  <a:lnTo>
                    <a:pt x="9144" y="2461260"/>
                  </a:lnTo>
                  <a:lnTo>
                    <a:pt x="9144" y="39624"/>
                  </a:lnTo>
                  <a:close/>
                </a:path>
                <a:path w="2961640" h="2461260">
                  <a:moveTo>
                    <a:pt x="2961144" y="1580400"/>
                  </a:moveTo>
                  <a:lnTo>
                    <a:pt x="2939808" y="0"/>
                  </a:lnTo>
                  <a:lnTo>
                    <a:pt x="2929140" y="0"/>
                  </a:lnTo>
                  <a:lnTo>
                    <a:pt x="2950476" y="1580400"/>
                  </a:lnTo>
                  <a:lnTo>
                    <a:pt x="2961144" y="1580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09844" y="1568195"/>
              <a:ext cx="820419" cy="231775"/>
            </a:xfrm>
            <a:custGeom>
              <a:avLst/>
              <a:gdLst/>
              <a:ahLst/>
              <a:cxnLst/>
              <a:rect l="l" t="t" r="r" b="b"/>
              <a:pathLst>
                <a:path w="820420" h="231775">
                  <a:moveTo>
                    <a:pt x="115823" y="231648"/>
                  </a:moveTo>
                  <a:lnTo>
                    <a:pt x="0" y="115824"/>
                  </a:lnTo>
                  <a:lnTo>
                    <a:pt x="115823" y="0"/>
                  </a:lnTo>
                  <a:lnTo>
                    <a:pt x="115823" y="57912"/>
                  </a:lnTo>
                  <a:lnTo>
                    <a:pt x="819911" y="57912"/>
                  </a:lnTo>
                  <a:lnTo>
                    <a:pt x="819911" y="173736"/>
                  </a:lnTo>
                  <a:lnTo>
                    <a:pt x="115823" y="173736"/>
                  </a:lnTo>
                  <a:lnTo>
                    <a:pt x="115823" y="231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91555" y="1536192"/>
              <a:ext cx="852169" cy="294640"/>
            </a:xfrm>
            <a:custGeom>
              <a:avLst/>
              <a:gdLst/>
              <a:ahLst/>
              <a:cxnLst/>
              <a:rect l="l" t="t" r="r" b="b"/>
              <a:pathLst>
                <a:path w="852170" h="294639">
                  <a:moveTo>
                    <a:pt x="147828" y="294131"/>
                  </a:moveTo>
                  <a:lnTo>
                    <a:pt x="0" y="147827"/>
                  </a:lnTo>
                  <a:lnTo>
                    <a:pt x="147828" y="0"/>
                  </a:lnTo>
                  <a:lnTo>
                    <a:pt x="147828" y="32003"/>
                  </a:lnTo>
                  <a:lnTo>
                    <a:pt x="121920" y="32003"/>
                  </a:lnTo>
                  <a:lnTo>
                    <a:pt x="121920" y="61240"/>
                  </a:lnTo>
                  <a:lnTo>
                    <a:pt x="45482" y="138683"/>
                  </a:lnTo>
                  <a:lnTo>
                    <a:pt x="27432" y="138683"/>
                  </a:lnTo>
                  <a:lnTo>
                    <a:pt x="27432" y="156971"/>
                  </a:lnTo>
                  <a:lnTo>
                    <a:pt x="45720" y="156971"/>
                  </a:lnTo>
                  <a:lnTo>
                    <a:pt x="121920" y="233172"/>
                  </a:lnTo>
                  <a:lnTo>
                    <a:pt x="121920" y="263651"/>
                  </a:lnTo>
                  <a:lnTo>
                    <a:pt x="147828" y="263651"/>
                  </a:lnTo>
                  <a:lnTo>
                    <a:pt x="147828" y="294131"/>
                  </a:lnTo>
                  <a:close/>
                </a:path>
                <a:path w="852170" h="294639">
                  <a:moveTo>
                    <a:pt x="121920" y="61240"/>
                  </a:moveTo>
                  <a:lnTo>
                    <a:pt x="121920" y="32003"/>
                  </a:lnTo>
                  <a:lnTo>
                    <a:pt x="143256" y="39624"/>
                  </a:lnTo>
                  <a:lnTo>
                    <a:pt x="121920" y="61240"/>
                  </a:lnTo>
                  <a:close/>
                </a:path>
                <a:path w="852170" h="294639">
                  <a:moveTo>
                    <a:pt x="826008" y="102107"/>
                  </a:moveTo>
                  <a:lnTo>
                    <a:pt x="121920" y="102107"/>
                  </a:lnTo>
                  <a:lnTo>
                    <a:pt x="121920" y="61240"/>
                  </a:lnTo>
                  <a:lnTo>
                    <a:pt x="143256" y="39624"/>
                  </a:lnTo>
                  <a:lnTo>
                    <a:pt x="121920" y="32003"/>
                  </a:lnTo>
                  <a:lnTo>
                    <a:pt x="147828" y="32003"/>
                  </a:lnTo>
                  <a:lnTo>
                    <a:pt x="147828" y="76199"/>
                  </a:lnTo>
                  <a:lnTo>
                    <a:pt x="134112" y="76199"/>
                  </a:lnTo>
                  <a:lnTo>
                    <a:pt x="147828" y="89915"/>
                  </a:lnTo>
                  <a:lnTo>
                    <a:pt x="826008" y="89915"/>
                  </a:lnTo>
                  <a:lnTo>
                    <a:pt x="826008" y="102107"/>
                  </a:lnTo>
                  <a:close/>
                </a:path>
                <a:path w="852170" h="294639">
                  <a:moveTo>
                    <a:pt x="147828" y="89915"/>
                  </a:moveTo>
                  <a:lnTo>
                    <a:pt x="134112" y="76199"/>
                  </a:lnTo>
                  <a:lnTo>
                    <a:pt x="147828" y="76199"/>
                  </a:lnTo>
                  <a:lnTo>
                    <a:pt x="147828" y="89915"/>
                  </a:lnTo>
                  <a:close/>
                </a:path>
                <a:path w="852170" h="294639">
                  <a:moveTo>
                    <a:pt x="851916" y="102107"/>
                  </a:moveTo>
                  <a:lnTo>
                    <a:pt x="838200" y="102107"/>
                  </a:lnTo>
                  <a:lnTo>
                    <a:pt x="826008" y="89915"/>
                  </a:lnTo>
                  <a:lnTo>
                    <a:pt x="147828" y="89915"/>
                  </a:lnTo>
                  <a:lnTo>
                    <a:pt x="147828" y="76199"/>
                  </a:lnTo>
                  <a:lnTo>
                    <a:pt x="851916" y="76199"/>
                  </a:lnTo>
                  <a:lnTo>
                    <a:pt x="851916" y="102107"/>
                  </a:lnTo>
                  <a:close/>
                </a:path>
                <a:path w="852170" h="294639">
                  <a:moveTo>
                    <a:pt x="826008" y="205739"/>
                  </a:moveTo>
                  <a:lnTo>
                    <a:pt x="826008" y="89915"/>
                  </a:lnTo>
                  <a:lnTo>
                    <a:pt x="838200" y="102107"/>
                  </a:lnTo>
                  <a:lnTo>
                    <a:pt x="851916" y="102107"/>
                  </a:lnTo>
                  <a:lnTo>
                    <a:pt x="851916" y="193547"/>
                  </a:lnTo>
                  <a:lnTo>
                    <a:pt x="838200" y="193547"/>
                  </a:lnTo>
                  <a:lnTo>
                    <a:pt x="826008" y="205739"/>
                  </a:lnTo>
                  <a:close/>
                </a:path>
                <a:path w="852170" h="294639">
                  <a:moveTo>
                    <a:pt x="27432" y="156971"/>
                  </a:moveTo>
                  <a:lnTo>
                    <a:pt x="27432" y="138683"/>
                  </a:lnTo>
                  <a:lnTo>
                    <a:pt x="36516" y="147768"/>
                  </a:lnTo>
                  <a:lnTo>
                    <a:pt x="27432" y="156971"/>
                  </a:lnTo>
                  <a:close/>
                </a:path>
                <a:path w="852170" h="294639">
                  <a:moveTo>
                    <a:pt x="36516" y="147768"/>
                  </a:moveTo>
                  <a:lnTo>
                    <a:pt x="27432" y="138683"/>
                  </a:lnTo>
                  <a:lnTo>
                    <a:pt x="45482" y="138683"/>
                  </a:lnTo>
                  <a:lnTo>
                    <a:pt x="36516" y="147768"/>
                  </a:lnTo>
                  <a:close/>
                </a:path>
                <a:path w="852170" h="294639">
                  <a:moveTo>
                    <a:pt x="45720" y="156971"/>
                  </a:moveTo>
                  <a:lnTo>
                    <a:pt x="27432" y="156971"/>
                  </a:lnTo>
                  <a:lnTo>
                    <a:pt x="36516" y="147768"/>
                  </a:lnTo>
                  <a:lnTo>
                    <a:pt x="45720" y="156971"/>
                  </a:lnTo>
                  <a:close/>
                </a:path>
                <a:path w="852170" h="294639">
                  <a:moveTo>
                    <a:pt x="147828" y="263651"/>
                  </a:moveTo>
                  <a:lnTo>
                    <a:pt x="121920" y="263651"/>
                  </a:lnTo>
                  <a:lnTo>
                    <a:pt x="143256" y="254507"/>
                  </a:lnTo>
                  <a:lnTo>
                    <a:pt x="121920" y="233172"/>
                  </a:lnTo>
                  <a:lnTo>
                    <a:pt x="121920" y="193547"/>
                  </a:lnTo>
                  <a:lnTo>
                    <a:pt x="826008" y="193547"/>
                  </a:lnTo>
                  <a:lnTo>
                    <a:pt x="826008" y="205739"/>
                  </a:lnTo>
                  <a:lnTo>
                    <a:pt x="147828" y="205739"/>
                  </a:lnTo>
                  <a:lnTo>
                    <a:pt x="134112" y="217931"/>
                  </a:lnTo>
                  <a:lnTo>
                    <a:pt x="147828" y="217931"/>
                  </a:lnTo>
                  <a:lnTo>
                    <a:pt x="147828" y="263651"/>
                  </a:lnTo>
                  <a:close/>
                </a:path>
                <a:path w="852170" h="294639">
                  <a:moveTo>
                    <a:pt x="851916" y="217931"/>
                  </a:moveTo>
                  <a:lnTo>
                    <a:pt x="147828" y="217931"/>
                  </a:lnTo>
                  <a:lnTo>
                    <a:pt x="147828" y="205739"/>
                  </a:lnTo>
                  <a:lnTo>
                    <a:pt x="826008" y="205739"/>
                  </a:lnTo>
                  <a:lnTo>
                    <a:pt x="838200" y="193547"/>
                  </a:lnTo>
                  <a:lnTo>
                    <a:pt x="851916" y="193547"/>
                  </a:lnTo>
                  <a:lnTo>
                    <a:pt x="851916" y="217931"/>
                  </a:lnTo>
                  <a:close/>
                </a:path>
                <a:path w="852170" h="294639">
                  <a:moveTo>
                    <a:pt x="147828" y="217931"/>
                  </a:moveTo>
                  <a:lnTo>
                    <a:pt x="134112" y="217931"/>
                  </a:lnTo>
                  <a:lnTo>
                    <a:pt x="147828" y="205739"/>
                  </a:lnTo>
                  <a:lnTo>
                    <a:pt x="147828" y="217931"/>
                  </a:lnTo>
                  <a:close/>
                </a:path>
                <a:path w="852170" h="294639">
                  <a:moveTo>
                    <a:pt x="121920" y="263651"/>
                  </a:moveTo>
                  <a:lnTo>
                    <a:pt x="121920" y="233172"/>
                  </a:lnTo>
                  <a:lnTo>
                    <a:pt x="143256" y="254507"/>
                  </a:lnTo>
                  <a:lnTo>
                    <a:pt x="121920" y="263651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523728" y="1476192"/>
            <a:ext cx="1225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Present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bit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Requirements</a:t>
            </a:r>
            <a:r>
              <a:rPr dirty="0" spc="-95"/>
              <a:t> </a:t>
            </a:r>
            <a:r>
              <a:rPr dirty="0"/>
              <a:t>for</a:t>
            </a:r>
            <a:r>
              <a:rPr dirty="0" spc="-100"/>
              <a:t> </a:t>
            </a:r>
            <a:r>
              <a:rPr dirty="0"/>
              <a:t>Memory</a:t>
            </a:r>
            <a:r>
              <a:rPr dirty="0" spc="-95"/>
              <a:t> </a:t>
            </a:r>
            <a:r>
              <a:rPr dirty="0"/>
              <a:t>Management</a:t>
            </a:r>
            <a:r>
              <a:rPr dirty="0" spc="-60"/>
              <a:t> </a:t>
            </a:r>
            <a:r>
              <a:rPr dirty="0"/>
              <a:t>Unit</a:t>
            </a:r>
            <a:r>
              <a:rPr dirty="0" spc="-85"/>
              <a:t> </a:t>
            </a:r>
            <a:r>
              <a:rPr dirty="0" spc="-10"/>
              <a:t>(MMU)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5915660" cy="40335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Relocation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Change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physical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placement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process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Protection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Restrict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processes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access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physical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memory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Sharing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Allow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processes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share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location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6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Organization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Support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organization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7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computer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programs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etc.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Physical</a:t>
            </a:r>
            <a:r>
              <a:rPr dirty="0" sz="2100" spc="-6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Organization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Efficient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utilization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hardware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hierarchy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120"/>
              <a:t> </a:t>
            </a:r>
            <a:r>
              <a:rPr dirty="0"/>
              <a:t>Translation</a:t>
            </a:r>
            <a:r>
              <a:rPr dirty="0" spc="-80"/>
              <a:t> </a:t>
            </a:r>
            <a:r>
              <a:rPr dirty="0" spc="-10"/>
              <a:t>Scheme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7500620" cy="239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generated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CPU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divided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two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parts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Page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number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(p)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– used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index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into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which </a:t>
            </a:r>
            <a:r>
              <a:rPr dirty="0" sz="2100">
                <a:latin typeface="Tahoma"/>
                <a:cs typeface="Tahoma"/>
              </a:rPr>
              <a:t>contains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base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physical</a:t>
            </a:r>
            <a:r>
              <a:rPr dirty="0" sz="2100" spc="-10">
                <a:latin typeface="Tahoma"/>
                <a:cs typeface="Tahoma"/>
              </a:rPr>
              <a:t> memory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14097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Page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offset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(d)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–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combined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with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base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define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the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physical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memory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address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sent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unit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7983" y="5508696"/>
            <a:ext cx="65074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6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635" algn="l"/>
              </a:tabLst>
            </a:pP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given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space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2</a:t>
            </a:r>
            <a:r>
              <a:rPr dirty="0" baseline="25793" sz="2100">
                <a:latin typeface="Tahoma"/>
                <a:cs typeface="Tahoma"/>
              </a:rPr>
              <a:t>m</a:t>
            </a:r>
            <a:r>
              <a:rPr dirty="0" baseline="25793" sz="2100" spc="277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size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2</a:t>
            </a:r>
            <a:r>
              <a:rPr dirty="0" baseline="25793" sz="2100" spc="-37">
                <a:latin typeface="Tahoma"/>
                <a:cs typeface="Tahoma"/>
              </a:rPr>
              <a:t>n</a:t>
            </a:r>
            <a:endParaRPr baseline="25793" sz="2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622791" y="3892308"/>
            <a:ext cx="3115310" cy="784860"/>
          </a:xfrm>
          <a:custGeom>
            <a:avLst/>
            <a:gdLst/>
            <a:ahLst/>
            <a:cxnLst/>
            <a:rect l="l" t="t" r="r" b="b"/>
            <a:pathLst>
              <a:path w="3115310" h="784860">
                <a:moveTo>
                  <a:pt x="3115068" y="338328"/>
                </a:moveTo>
                <a:lnTo>
                  <a:pt x="3105912" y="338328"/>
                </a:lnTo>
                <a:lnTo>
                  <a:pt x="3105912" y="347472"/>
                </a:lnTo>
                <a:lnTo>
                  <a:pt x="3105912" y="775716"/>
                </a:lnTo>
                <a:lnTo>
                  <a:pt x="10668" y="775716"/>
                </a:lnTo>
                <a:lnTo>
                  <a:pt x="10668" y="347472"/>
                </a:lnTo>
                <a:lnTo>
                  <a:pt x="1633740" y="347472"/>
                </a:lnTo>
                <a:lnTo>
                  <a:pt x="1633740" y="762000"/>
                </a:lnTo>
                <a:lnTo>
                  <a:pt x="1642872" y="762000"/>
                </a:lnTo>
                <a:lnTo>
                  <a:pt x="1642872" y="347472"/>
                </a:lnTo>
                <a:lnTo>
                  <a:pt x="3105912" y="347472"/>
                </a:lnTo>
                <a:lnTo>
                  <a:pt x="3105912" y="338328"/>
                </a:lnTo>
                <a:lnTo>
                  <a:pt x="1642872" y="338328"/>
                </a:lnTo>
                <a:lnTo>
                  <a:pt x="1642872" y="0"/>
                </a:lnTo>
                <a:lnTo>
                  <a:pt x="1633740" y="0"/>
                </a:lnTo>
                <a:lnTo>
                  <a:pt x="1633740" y="338328"/>
                </a:lnTo>
                <a:lnTo>
                  <a:pt x="0" y="338328"/>
                </a:lnTo>
                <a:lnTo>
                  <a:pt x="0" y="784860"/>
                </a:lnTo>
                <a:lnTo>
                  <a:pt x="3115068" y="784860"/>
                </a:lnTo>
                <a:lnTo>
                  <a:pt x="3115068" y="780288"/>
                </a:lnTo>
                <a:lnTo>
                  <a:pt x="3115068" y="775716"/>
                </a:lnTo>
                <a:lnTo>
                  <a:pt x="3115068" y="347472"/>
                </a:lnTo>
                <a:lnTo>
                  <a:pt x="3115068" y="342900"/>
                </a:lnTo>
                <a:lnTo>
                  <a:pt x="3115068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47656" y="3833863"/>
            <a:ext cx="1369695" cy="120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  <a:p>
            <a:pPr marL="563880" marR="251460" indent="161290">
              <a:lnSpc>
                <a:spcPct val="163300"/>
              </a:lnSpc>
              <a:spcBef>
                <a:spcPts val="85"/>
              </a:spcBef>
            </a:pP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50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-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411501" y="3847593"/>
            <a:ext cx="1155700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offset</a:t>
            </a:r>
            <a:endParaRPr sz="1800">
              <a:latin typeface="Tahoma"/>
              <a:cs typeface="Tahoma"/>
            </a:endParaRPr>
          </a:p>
          <a:p>
            <a:pPr marL="327660" marR="692150" indent="-17145">
              <a:lnSpc>
                <a:spcPct val="155600"/>
              </a:lnSpc>
              <a:spcBef>
                <a:spcPts val="380"/>
              </a:spcBef>
            </a:pPr>
            <a:r>
              <a:rPr dirty="0" sz="1800" spc="-50">
                <a:latin typeface="Tahoma"/>
                <a:cs typeface="Tahoma"/>
              </a:rPr>
              <a:t>d 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120"/>
              <a:t> </a:t>
            </a:r>
            <a:r>
              <a:rPr dirty="0"/>
              <a:t>Translation</a:t>
            </a:r>
            <a:r>
              <a:rPr dirty="0" spc="-80"/>
              <a:t> </a:t>
            </a:r>
            <a:r>
              <a:rPr dirty="0" spc="-10"/>
              <a:t>Scheme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0683" y="1090397"/>
            <a:ext cx="4486275" cy="253365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689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68935" algn="l"/>
                <a:tab pos="3884295" algn="l"/>
              </a:tabLst>
            </a:pPr>
            <a:r>
              <a:rPr dirty="0" sz="2100">
                <a:latin typeface="Tahoma"/>
                <a:cs typeface="Tahoma"/>
              </a:rPr>
              <a:t>Size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space</a:t>
            </a:r>
            <a:r>
              <a:rPr dirty="0" sz="2100">
                <a:latin typeface="Tahoma"/>
                <a:cs typeface="Tahoma"/>
              </a:rPr>
              <a:t>	=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2</a:t>
            </a:r>
            <a:r>
              <a:rPr dirty="0" baseline="25793" sz="2100" spc="-37">
                <a:latin typeface="Tahoma"/>
                <a:cs typeface="Tahoma"/>
              </a:rPr>
              <a:t>m</a:t>
            </a:r>
            <a:endParaRPr baseline="25793"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#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pages </a:t>
            </a:r>
            <a:r>
              <a:rPr dirty="0" sz="1900" spc="-10">
                <a:latin typeface="Tahoma"/>
                <a:cs typeface="Tahoma"/>
              </a:rPr>
              <a:t>(2</a:t>
            </a:r>
            <a:r>
              <a:rPr dirty="0" baseline="26666" sz="1875" spc="-15">
                <a:latin typeface="Tahoma"/>
                <a:cs typeface="Tahoma"/>
              </a:rPr>
              <a:t>m-</a:t>
            </a:r>
            <a:r>
              <a:rPr dirty="0" baseline="26666" sz="1875">
                <a:latin typeface="Tahoma"/>
                <a:cs typeface="Tahoma"/>
              </a:rPr>
              <a:t>n</a:t>
            </a:r>
            <a:r>
              <a:rPr dirty="0" sz="1900">
                <a:latin typeface="Tahoma"/>
                <a:cs typeface="Tahoma"/>
              </a:rPr>
              <a:t>)×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size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(2</a:t>
            </a:r>
            <a:r>
              <a:rPr dirty="0" baseline="26666" sz="1875" spc="-30">
                <a:latin typeface="Tahoma"/>
                <a:cs typeface="Tahoma"/>
              </a:rPr>
              <a:t>n</a:t>
            </a:r>
            <a:r>
              <a:rPr dirty="0" sz="1900" spc="-2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4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68935" indent="-3435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Example: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16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X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4096</a:t>
            </a:r>
            <a:endParaRPr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m</a:t>
            </a:r>
            <a:r>
              <a:rPr dirty="0" baseline="26666" sz="1875" spc="284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4</a:t>
            </a:r>
            <a:r>
              <a:rPr dirty="0" baseline="26666" sz="1875" spc="27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X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2</a:t>
            </a:r>
            <a:r>
              <a:rPr dirty="0" baseline="26666" sz="1875" spc="-37">
                <a:latin typeface="Tahoma"/>
                <a:cs typeface="Tahoma"/>
              </a:rPr>
              <a:t>12</a:t>
            </a:r>
            <a:endParaRPr baseline="26666" sz="1875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m</a:t>
            </a:r>
            <a:r>
              <a:rPr dirty="0" baseline="26666" sz="1875" spc="284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2</a:t>
            </a:r>
            <a:r>
              <a:rPr dirty="0" baseline="26666" sz="1875" spc="-37">
                <a:latin typeface="Tahoma"/>
                <a:cs typeface="Tahoma"/>
              </a:rPr>
              <a:t>16</a:t>
            </a:r>
            <a:endParaRPr baseline="26666" sz="1875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m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16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bits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527548" y="4730508"/>
            <a:ext cx="3115310" cy="784860"/>
          </a:xfrm>
          <a:custGeom>
            <a:avLst/>
            <a:gdLst/>
            <a:ahLst/>
            <a:cxnLst/>
            <a:rect l="l" t="t" r="r" b="b"/>
            <a:pathLst>
              <a:path w="3115309" h="784860">
                <a:moveTo>
                  <a:pt x="3115056" y="338315"/>
                </a:moveTo>
                <a:lnTo>
                  <a:pt x="3104388" y="338315"/>
                </a:lnTo>
                <a:lnTo>
                  <a:pt x="3104388" y="347459"/>
                </a:lnTo>
                <a:lnTo>
                  <a:pt x="3104388" y="775703"/>
                </a:lnTo>
                <a:lnTo>
                  <a:pt x="9144" y="775703"/>
                </a:lnTo>
                <a:lnTo>
                  <a:pt x="9144" y="347459"/>
                </a:lnTo>
                <a:lnTo>
                  <a:pt x="1633728" y="347459"/>
                </a:lnTo>
                <a:lnTo>
                  <a:pt x="1633728" y="762000"/>
                </a:lnTo>
                <a:lnTo>
                  <a:pt x="1642859" y="762000"/>
                </a:lnTo>
                <a:lnTo>
                  <a:pt x="1642859" y="347459"/>
                </a:lnTo>
                <a:lnTo>
                  <a:pt x="3104388" y="347459"/>
                </a:lnTo>
                <a:lnTo>
                  <a:pt x="3104388" y="338315"/>
                </a:lnTo>
                <a:lnTo>
                  <a:pt x="1642859" y="338315"/>
                </a:lnTo>
                <a:lnTo>
                  <a:pt x="1642859" y="0"/>
                </a:lnTo>
                <a:lnTo>
                  <a:pt x="1633728" y="0"/>
                </a:lnTo>
                <a:lnTo>
                  <a:pt x="1633728" y="338315"/>
                </a:lnTo>
                <a:lnTo>
                  <a:pt x="0" y="338315"/>
                </a:lnTo>
                <a:lnTo>
                  <a:pt x="0" y="784847"/>
                </a:lnTo>
                <a:lnTo>
                  <a:pt x="3115056" y="784847"/>
                </a:lnTo>
                <a:lnTo>
                  <a:pt x="3115056" y="780275"/>
                </a:lnTo>
                <a:lnTo>
                  <a:pt x="3115056" y="775703"/>
                </a:lnTo>
                <a:lnTo>
                  <a:pt x="3115056" y="347459"/>
                </a:lnTo>
                <a:lnTo>
                  <a:pt x="3115056" y="342887"/>
                </a:lnTo>
                <a:lnTo>
                  <a:pt x="3115056" y="338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52365" y="4672024"/>
            <a:ext cx="1369695" cy="120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  <a:p>
            <a:pPr marL="562610" marR="252729" indent="161290">
              <a:lnSpc>
                <a:spcPct val="163300"/>
              </a:lnSpc>
              <a:spcBef>
                <a:spcPts val="85"/>
              </a:spcBef>
            </a:pP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50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-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316209" y="4685753"/>
            <a:ext cx="1155700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offset</a:t>
            </a:r>
            <a:endParaRPr sz="1800">
              <a:latin typeface="Tahoma"/>
              <a:cs typeface="Tahoma"/>
            </a:endParaRPr>
          </a:p>
          <a:p>
            <a:pPr marL="326390" marR="693420" indent="-15240">
              <a:lnSpc>
                <a:spcPct val="155600"/>
              </a:lnSpc>
              <a:spcBef>
                <a:spcPts val="380"/>
              </a:spcBef>
            </a:pPr>
            <a:r>
              <a:rPr dirty="0" sz="1800" spc="-50">
                <a:latin typeface="Tahoma"/>
                <a:cs typeface="Tahoma"/>
              </a:rPr>
              <a:t>d 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105"/>
              <a:t> </a:t>
            </a:r>
            <a:r>
              <a:rPr dirty="0"/>
              <a:t>Translation</a:t>
            </a:r>
            <a:r>
              <a:rPr dirty="0" spc="-55"/>
              <a:t> </a:t>
            </a:r>
            <a:r>
              <a:rPr dirty="0"/>
              <a:t>Scheme:</a:t>
            </a:r>
            <a:r>
              <a:rPr dirty="0" spc="-114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341234" cy="183705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>
                <a:latin typeface="Tahoma"/>
                <a:cs typeface="Tahoma"/>
              </a:rPr>
              <a:t>Given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m=16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and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n=12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number =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m-n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= Leftmost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4</a:t>
            </a:r>
            <a:r>
              <a:rPr dirty="0" sz="2100" spc="-20">
                <a:latin typeface="Tahoma"/>
                <a:cs typeface="Tahoma"/>
              </a:rPr>
              <a:t> bits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4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 can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represent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16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pages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  <a:tab pos="2855595" algn="l"/>
              </a:tabLst>
            </a:pP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offset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=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</a:t>
            </a:r>
            <a:r>
              <a:rPr dirty="0" sz="2100" spc="-20">
                <a:latin typeface="Tahoma"/>
                <a:cs typeface="Tahoma"/>
              </a:rPr>
              <a:t> bits</a:t>
            </a:r>
            <a:r>
              <a:rPr dirty="0" sz="2100">
                <a:latin typeface="Tahoma"/>
                <a:cs typeface="Tahoma"/>
              </a:rPr>
              <a:t>	=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Rightmost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12</a:t>
            </a:r>
            <a:r>
              <a:rPr dirty="0" sz="2100" spc="-20">
                <a:latin typeface="Tahoma"/>
                <a:cs typeface="Tahoma"/>
              </a:rPr>
              <a:t> bits</a:t>
            </a:r>
            <a:endParaRPr sz="2100">
              <a:latin typeface="Tahoma"/>
              <a:cs typeface="Tahoma"/>
            </a:endParaRPr>
          </a:p>
          <a:p>
            <a:pPr lvl="1" marL="755015" indent="-341630">
              <a:lnSpc>
                <a:spcPct val="100000"/>
              </a:lnSpc>
              <a:spcBef>
                <a:spcPts val="414"/>
              </a:spcBef>
              <a:buChar char="•"/>
              <a:tabLst>
                <a:tab pos="755015" algn="l"/>
              </a:tabLst>
            </a:pPr>
            <a:r>
              <a:rPr dirty="0" sz="1700">
                <a:latin typeface="Tahoma"/>
                <a:cs typeface="Tahoma"/>
              </a:rPr>
              <a:t>12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bit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offset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can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address all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4096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bytes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within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page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(Frame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size)</a:t>
            </a:r>
            <a:r>
              <a:rPr dirty="0" sz="1700" spc="5">
                <a:latin typeface="Tahoma"/>
                <a:cs typeface="Tahoma"/>
              </a:rPr>
              <a:t> </a:t>
            </a:r>
            <a:r>
              <a:rPr dirty="0" sz="1700" spc="-25">
                <a:latin typeface="Tahoma"/>
                <a:cs typeface="Tahoma"/>
              </a:rPr>
              <a:t>!!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3383" y="3668909"/>
            <a:ext cx="6569709" cy="7600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Consider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8196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=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0010000000000100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Page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offset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50"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591543" y="4887467"/>
            <a:ext cx="3114040" cy="784860"/>
          </a:xfrm>
          <a:custGeom>
            <a:avLst/>
            <a:gdLst/>
            <a:ahLst/>
            <a:cxnLst/>
            <a:rect l="l" t="t" r="r" b="b"/>
            <a:pathLst>
              <a:path w="3114040" h="784860">
                <a:moveTo>
                  <a:pt x="3113532" y="336804"/>
                </a:moveTo>
                <a:lnTo>
                  <a:pt x="3104400" y="336804"/>
                </a:lnTo>
                <a:lnTo>
                  <a:pt x="3104400" y="347472"/>
                </a:lnTo>
                <a:lnTo>
                  <a:pt x="3104400" y="775716"/>
                </a:lnTo>
                <a:lnTo>
                  <a:pt x="9144" y="775716"/>
                </a:lnTo>
                <a:lnTo>
                  <a:pt x="9144" y="347472"/>
                </a:lnTo>
                <a:lnTo>
                  <a:pt x="1632216" y="347472"/>
                </a:lnTo>
                <a:lnTo>
                  <a:pt x="1632216" y="762000"/>
                </a:lnTo>
                <a:lnTo>
                  <a:pt x="1642884" y="762000"/>
                </a:lnTo>
                <a:lnTo>
                  <a:pt x="1642884" y="347472"/>
                </a:lnTo>
                <a:lnTo>
                  <a:pt x="3104400" y="347472"/>
                </a:lnTo>
                <a:lnTo>
                  <a:pt x="3104400" y="336804"/>
                </a:lnTo>
                <a:lnTo>
                  <a:pt x="1642884" y="336804"/>
                </a:lnTo>
                <a:lnTo>
                  <a:pt x="1642884" y="0"/>
                </a:lnTo>
                <a:lnTo>
                  <a:pt x="1632216" y="0"/>
                </a:lnTo>
                <a:lnTo>
                  <a:pt x="1632216" y="336804"/>
                </a:lnTo>
                <a:lnTo>
                  <a:pt x="0" y="336804"/>
                </a:lnTo>
                <a:lnTo>
                  <a:pt x="0" y="784860"/>
                </a:lnTo>
                <a:lnTo>
                  <a:pt x="3113532" y="784860"/>
                </a:lnTo>
                <a:lnTo>
                  <a:pt x="3113532" y="780288"/>
                </a:lnTo>
                <a:lnTo>
                  <a:pt x="3113532" y="775716"/>
                </a:lnTo>
                <a:lnTo>
                  <a:pt x="3113532" y="347472"/>
                </a:lnTo>
                <a:lnTo>
                  <a:pt x="3113532" y="342900"/>
                </a:lnTo>
                <a:lnTo>
                  <a:pt x="3113532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514872" y="4829074"/>
            <a:ext cx="136969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  <a:p>
            <a:pPr marL="563880" marR="251460" indent="161290">
              <a:lnSpc>
                <a:spcPct val="163300"/>
              </a:lnSpc>
              <a:spcBef>
                <a:spcPts val="85"/>
              </a:spcBef>
            </a:pP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50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-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7378717" y="4841241"/>
            <a:ext cx="1155700" cy="120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offset</a:t>
            </a:r>
            <a:endParaRPr sz="1800">
              <a:latin typeface="Tahoma"/>
              <a:cs typeface="Tahoma"/>
            </a:endParaRPr>
          </a:p>
          <a:p>
            <a:pPr marL="327660" marR="692150" indent="-17145">
              <a:lnSpc>
                <a:spcPct val="155600"/>
              </a:lnSpc>
              <a:spcBef>
                <a:spcPts val="395"/>
              </a:spcBef>
            </a:pPr>
            <a:r>
              <a:rPr dirty="0" sz="1800" spc="-50">
                <a:latin typeface="Tahoma"/>
                <a:cs typeface="Tahoma"/>
              </a:rPr>
              <a:t>d 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105"/>
              <a:t> </a:t>
            </a:r>
            <a:r>
              <a:rPr dirty="0"/>
              <a:t>Translation</a:t>
            </a:r>
            <a:r>
              <a:rPr dirty="0" spc="-55"/>
              <a:t> </a:t>
            </a:r>
            <a:r>
              <a:rPr dirty="0"/>
              <a:t>Scheme:</a:t>
            </a:r>
            <a:r>
              <a:rPr dirty="0" spc="-114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3" y="1124712"/>
            <a:ext cx="4922519" cy="532942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105"/>
              <a:t> </a:t>
            </a:r>
            <a:r>
              <a:rPr dirty="0"/>
              <a:t>Translation</a:t>
            </a:r>
            <a:r>
              <a:rPr dirty="0" spc="-55"/>
              <a:t> </a:t>
            </a:r>
            <a:r>
              <a:rPr dirty="0"/>
              <a:t>Scheme:</a:t>
            </a:r>
            <a:r>
              <a:rPr dirty="0" spc="-114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7955280" cy="32289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Consider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 address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=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16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and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 =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10</a:t>
            </a:r>
            <a:r>
              <a:rPr dirty="0" sz="2100" spc="-20">
                <a:latin typeface="Tahoma"/>
                <a:cs typeface="Tahoma"/>
              </a:rPr>
              <a:t> bits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Leftmost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m-</a:t>
            </a:r>
            <a:r>
              <a:rPr dirty="0" sz="1900">
                <a:latin typeface="Tahoma"/>
                <a:cs typeface="Tahoma"/>
              </a:rPr>
              <a:t>n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number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Rightmost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offset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4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Given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0000010111011110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offset</a:t>
            </a:r>
            <a:r>
              <a:rPr dirty="0" sz="1900" spc="-25">
                <a:latin typeface="Tahoma"/>
                <a:cs typeface="Tahoma"/>
              </a:rPr>
              <a:t> 478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Suppose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this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residing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frame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6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(000110)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Physical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6,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offset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478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518391" y="4887467"/>
            <a:ext cx="3115310" cy="784860"/>
          </a:xfrm>
          <a:custGeom>
            <a:avLst/>
            <a:gdLst/>
            <a:ahLst/>
            <a:cxnLst/>
            <a:rect l="l" t="t" r="r" b="b"/>
            <a:pathLst>
              <a:path w="3115309" h="784860">
                <a:moveTo>
                  <a:pt x="3115068" y="336804"/>
                </a:moveTo>
                <a:lnTo>
                  <a:pt x="3105912" y="336804"/>
                </a:lnTo>
                <a:lnTo>
                  <a:pt x="3105912" y="347472"/>
                </a:lnTo>
                <a:lnTo>
                  <a:pt x="3105912" y="775716"/>
                </a:lnTo>
                <a:lnTo>
                  <a:pt x="10668" y="775716"/>
                </a:lnTo>
                <a:lnTo>
                  <a:pt x="10668" y="347472"/>
                </a:lnTo>
                <a:lnTo>
                  <a:pt x="1633740" y="347472"/>
                </a:lnTo>
                <a:lnTo>
                  <a:pt x="1633740" y="762000"/>
                </a:lnTo>
                <a:lnTo>
                  <a:pt x="1642884" y="762000"/>
                </a:lnTo>
                <a:lnTo>
                  <a:pt x="1642884" y="347472"/>
                </a:lnTo>
                <a:lnTo>
                  <a:pt x="3105912" y="347472"/>
                </a:lnTo>
                <a:lnTo>
                  <a:pt x="3105912" y="336804"/>
                </a:lnTo>
                <a:lnTo>
                  <a:pt x="1642884" y="336804"/>
                </a:lnTo>
                <a:lnTo>
                  <a:pt x="1642884" y="0"/>
                </a:lnTo>
                <a:lnTo>
                  <a:pt x="1633740" y="0"/>
                </a:lnTo>
                <a:lnTo>
                  <a:pt x="1633740" y="336804"/>
                </a:lnTo>
                <a:lnTo>
                  <a:pt x="0" y="336804"/>
                </a:lnTo>
                <a:lnTo>
                  <a:pt x="0" y="784860"/>
                </a:lnTo>
                <a:lnTo>
                  <a:pt x="3115068" y="784860"/>
                </a:lnTo>
                <a:lnTo>
                  <a:pt x="3115068" y="780288"/>
                </a:lnTo>
                <a:lnTo>
                  <a:pt x="3115068" y="775716"/>
                </a:lnTo>
                <a:lnTo>
                  <a:pt x="3115068" y="347472"/>
                </a:lnTo>
                <a:lnTo>
                  <a:pt x="3115068" y="342900"/>
                </a:lnTo>
                <a:lnTo>
                  <a:pt x="3115068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43212" y="4829074"/>
            <a:ext cx="136969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  <a:p>
            <a:pPr marL="563880" marR="251460" indent="161290">
              <a:lnSpc>
                <a:spcPct val="163300"/>
              </a:lnSpc>
              <a:spcBef>
                <a:spcPts val="85"/>
              </a:spcBef>
            </a:pP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50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-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307070" y="4841241"/>
            <a:ext cx="1155700" cy="120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offset</a:t>
            </a:r>
            <a:endParaRPr sz="1800">
              <a:latin typeface="Tahoma"/>
              <a:cs typeface="Tahoma"/>
            </a:endParaRPr>
          </a:p>
          <a:p>
            <a:pPr marL="327660" marR="692150" indent="-17145">
              <a:lnSpc>
                <a:spcPct val="155600"/>
              </a:lnSpc>
              <a:spcBef>
                <a:spcPts val="395"/>
              </a:spcBef>
            </a:pPr>
            <a:r>
              <a:rPr dirty="0" sz="1800" spc="-50">
                <a:latin typeface="Tahoma"/>
                <a:cs typeface="Tahoma"/>
              </a:rPr>
              <a:t>d 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Implementation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Page</a:t>
            </a:r>
            <a:r>
              <a:rPr dirty="0" spc="-60"/>
              <a:t> </a:t>
            </a:r>
            <a:r>
              <a:rPr dirty="0"/>
              <a:t>Table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Main</a:t>
            </a:r>
            <a:r>
              <a:rPr dirty="0" spc="-45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7721600" cy="14859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kept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Page-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dirty="0" sz="1900" spc="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base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register</a:t>
            </a:r>
            <a:r>
              <a:rPr dirty="0" sz="19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(PTBR)</a:t>
            </a:r>
            <a:r>
              <a:rPr dirty="0" sz="19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points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table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Page-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table length</a:t>
            </a: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register</a:t>
            </a:r>
            <a:r>
              <a:rPr dirty="0" sz="19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(PRLR)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indicates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size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table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59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program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reference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Wingdings"/>
                <a:cs typeface="Wingdings"/>
              </a:rPr>
              <a:t></a:t>
            </a:r>
            <a:r>
              <a:rPr dirty="0" sz="2100" spc="125">
                <a:latin typeface="Times New Roman"/>
                <a:cs typeface="Times New Roman"/>
              </a:rPr>
              <a:t> </a:t>
            </a:r>
            <a:r>
              <a:rPr dirty="0" sz="2100">
                <a:latin typeface="Tahoma"/>
                <a:cs typeface="Tahoma"/>
              </a:rPr>
              <a:t>2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accesses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200" y="1726692"/>
            <a:ext cx="7724140" cy="5105400"/>
            <a:chOff x="76200" y="1726692"/>
            <a:chExt cx="7724140" cy="51054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8" y="2717292"/>
              <a:ext cx="6516623" cy="41148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200" y="1726692"/>
              <a:ext cx="3337560" cy="2024380"/>
            </a:xfrm>
            <a:custGeom>
              <a:avLst/>
              <a:gdLst/>
              <a:ahLst/>
              <a:cxnLst/>
              <a:rect l="l" t="t" r="r" b="b"/>
              <a:pathLst>
                <a:path w="3337560" h="2024379">
                  <a:moveTo>
                    <a:pt x="2482596" y="1132332"/>
                  </a:moveTo>
                  <a:lnTo>
                    <a:pt x="2446019" y="1132332"/>
                  </a:lnTo>
                  <a:lnTo>
                    <a:pt x="2406396" y="1130808"/>
                  </a:lnTo>
                  <a:lnTo>
                    <a:pt x="2366772" y="1130808"/>
                  </a:lnTo>
                  <a:lnTo>
                    <a:pt x="2325624" y="1129284"/>
                  </a:lnTo>
                  <a:lnTo>
                    <a:pt x="2240280" y="1123188"/>
                  </a:lnTo>
                  <a:lnTo>
                    <a:pt x="2194560" y="1118616"/>
                  </a:lnTo>
                  <a:lnTo>
                    <a:pt x="2101596" y="1106424"/>
                  </a:lnTo>
                  <a:lnTo>
                    <a:pt x="1997964" y="1091184"/>
                  </a:lnTo>
                  <a:lnTo>
                    <a:pt x="1938527" y="1082040"/>
                  </a:lnTo>
                  <a:lnTo>
                    <a:pt x="1876044" y="1074419"/>
                  </a:lnTo>
                  <a:lnTo>
                    <a:pt x="1808988" y="1065275"/>
                  </a:lnTo>
                  <a:lnTo>
                    <a:pt x="1738884" y="1057656"/>
                  </a:lnTo>
                  <a:lnTo>
                    <a:pt x="1592580" y="1039367"/>
                  </a:lnTo>
                  <a:lnTo>
                    <a:pt x="1514855" y="1028700"/>
                  </a:lnTo>
                  <a:lnTo>
                    <a:pt x="1435608" y="1019556"/>
                  </a:lnTo>
                  <a:lnTo>
                    <a:pt x="1112520" y="976884"/>
                  </a:lnTo>
                  <a:lnTo>
                    <a:pt x="950975" y="954024"/>
                  </a:lnTo>
                  <a:lnTo>
                    <a:pt x="714755" y="917448"/>
                  </a:lnTo>
                  <a:lnTo>
                    <a:pt x="640079" y="903732"/>
                  </a:lnTo>
                  <a:lnTo>
                    <a:pt x="568452" y="891540"/>
                  </a:lnTo>
                  <a:lnTo>
                    <a:pt x="498348" y="877824"/>
                  </a:lnTo>
                  <a:lnTo>
                    <a:pt x="432816" y="864108"/>
                  </a:lnTo>
                  <a:lnTo>
                    <a:pt x="370331" y="848867"/>
                  </a:lnTo>
                  <a:lnTo>
                    <a:pt x="310895" y="835151"/>
                  </a:lnTo>
                  <a:lnTo>
                    <a:pt x="256031" y="819911"/>
                  </a:lnTo>
                  <a:lnTo>
                    <a:pt x="205739" y="804672"/>
                  </a:lnTo>
                  <a:lnTo>
                    <a:pt x="161543" y="789432"/>
                  </a:lnTo>
                  <a:lnTo>
                    <a:pt x="103631" y="765048"/>
                  </a:lnTo>
                  <a:lnTo>
                    <a:pt x="59436" y="739140"/>
                  </a:lnTo>
                  <a:lnTo>
                    <a:pt x="21336" y="702564"/>
                  </a:lnTo>
                  <a:lnTo>
                    <a:pt x="15239" y="691896"/>
                  </a:lnTo>
                  <a:lnTo>
                    <a:pt x="9143" y="682751"/>
                  </a:lnTo>
                  <a:lnTo>
                    <a:pt x="3048" y="661416"/>
                  </a:lnTo>
                  <a:lnTo>
                    <a:pt x="0" y="640080"/>
                  </a:lnTo>
                  <a:lnTo>
                    <a:pt x="0" y="629411"/>
                  </a:lnTo>
                  <a:lnTo>
                    <a:pt x="1524" y="618743"/>
                  </a:lnTo>
                  <a:lnTo>
                    <a:pt x="4572" y="609600"/>
                  </a:lnTo>
                  <a:lnTo>
                    <a:pt x="7619" y="598932"/>
                  </a:lnTo>
                  <a:lnTo>
                    <a:pt x="12191" y="588264"/>
                  </a:lnTo>
                  <a:lnTo>
                    <a:pt x="24384" y="566927"/>
                  </a:lnTo>
                  <a:lnTo>
                    <a:pt x="47243" y="534924"/>
                  </a:lnTo>
                  <a:lnTo>
                    <a:pt x="57912" y="524256"/>
                  </a:lnTo>
                  <a:lnTo>
                    <a:pt x="67056" y="513588"/>
                  </a:lnTo>
                  <a:lnTo>
                    <a:pt x="77724" y="502919"/>
                  </a:lnTo>
                  <a:lnTo>
                    <a:pt x="102108" y="481583"/>
                  </a:lnTo>
                  <a:lnTo>
                    <a:pt x="115824" y="469392"/>
                  </a:lnTo>
                  <a:lnTo>
                    <a:pt x="143256" y="448056"/>
                  </a:lnTo>
                  <a:lnTo>
                    <a:pt x="173735" y="426719"/>
                  </a:lnTo>
                  <a:lnTo>
                    <a:pt x="190500" y="414527"/>
                  </a:lnTo>
                  <a:lnTo>
                    <a:pt x="207264" y="403859"/>
                  </a:lnTo>
                  <a:lnTo>
                    <a:pt x="225552" y="391667"/>
                  </a:lnTo>
                  <a:lnTo>
                    <a:pt x="243839" y="381000"/>
                  </a:lnTo>
                  <a:lnTo>
                    <a:pt x="280416" y="358140"/>
                  </a:lnTo>
                  <a:lnTo>
                    <a:pt x="320039" y="335280"/>
                  </a:lnTo>
                  <a:lnTo>
                    <a:pt x="451104" y="265175"/>
                  </a:lnTo>
                  <a:lnTo>
                    <a:pt x="594360" y="193548"/>
                  </a:lnTo>
                  <a:lnTo>
                    <a:pt x="644652" y="169163"/>
                  </a:lnTo>
                  <a:lnTo>
                    <a:pt x="696467" y="146304"/>
                  </a:lnTo>
                  <a:lnTo>
                    <a:pt x="748284" y="121920"/>
                  </a:lnTo>
                  <a:lnTo>
                    <a:pt x="1016508" y="0"/>
                  </a:lnTo>
                  <a:lnTo>
                    <a:pt x="1027175" y="22859"/>
                  </a:lnTo>
                  <a:lnTo>
                    <a:pt x="758951" y="144779"/>
                  </a:lnTo>
                  <a:lnTo>
                    <a:pt x="655320" y="193548"/>
                  </a:lnTo>
                  <a:lnTo>
                    <a:pt x="605027" y="216408"/>
                  </a:lnTo>
                  <a:lnTo>
                    <a:pt x="556260" y="240791"/>
                  </a:lnTo>
                  <a:lnTo>
                    <a:pt x="509016" y="263651"/>
                  </a:lnTo>
                  <a:lnTo>
                    <a:pt x="417575" y="310896"/>
                  </a:lnTo>
                  <a:lnTo>
                    <a:pt x="374904" y="335280"/>
                  </a:lnTo>
                  <a:lnTo>
                    <a:pt x="333756" y="358140"/>
                  </a:lnTo>
                  <a:lnTo>
                    <a:pt x="294131" y="381000"/>
                  </a:lnTo>
                  <a:lnTo>
                    <a:pt x="256031" y="402335"/>
                  </a:lnTo>
                  <a:lnTo>
                    <a:pt x="239268" y="414527"/>
                  </a:lnTo>
                  <a:lnTo>
                    <a:pt x="220979" y="425196"/>
                  </a:lnTo>
                  <a:lnTo>
                    <a:pt x="204216" y="435864"/>
                  </a:lnTo>
                  <a:lnTo>
                    <a:pt x="173735" y="457200"/>
                  </a:lnTo>
                  <a:lnTo>
                    <a:pt x="158495" y="469392"/>
                  </a:lnTo>
                  <a:lnTo>
                    <a:pt x="131064" y="490727"/>
                  </a:lnTo>
                  <a:lnTo>
                    <a:pt x="76200" y="541019"/>
                  </a:lnTo>
                  <a:lnTo>
                    <a:pt x="51815" y="571500"/>
                  </a:lnTo>
                  <a:lnTo>
                    <a:pt x="28956" y="617219"/>
                  </a:lnTo>
                  <a:lnTo>
                    <a:pt x="25908" y="633983"/>
                  </a:lnTo>
                  <a:lnTo>
                    <a:pt x="25908" y="649224"/>
                  </a:lnTo>
                  <a:lnTo>
                    <a:pt x="48767" y="696467"/>
                  </a:lnTo>
                  <a:lnTo>
                    <a:pt x="86868" y="726948"/>
                  </a:lnTo>
                  <a:lnTo>
                    <a:pt x="132587" y="749808"/>
                  </a:lnTo>
                  <a:lnTo>
                    <a:pt x="170687" y="765048"/>
                  </a:lnTo>
                  <a:lnTo>
                    <a:pt x="214883" y="780288"/>
                  </a:lnTo>
                  <a:lnTo>
                    <a:pt x="263652" y="795527"/>
                  </a:lnTo>
                  <a:lnTo>
                    <a:pt x="316991" y="810767"/>
                  </a:lnTo>
                  <a:lnTo>
                    <a:pt x="374904" y="824483"/>
                  </a:lnTo>
                  <a:lnTo>
                    <a:pt x="437387" y="838200"/>
                  </a:lnTo>
                  <a:lnTo>
                    <a:pt x="573024" y="865632"/>
                  </a:lnTo>
                  <a:lnTo>
                    <a:pt x="644652" y="879348"/>
                  </a:lnTo>
                  <a:lnTo>
                    <a:pt x="954024" y="928116"/>
                  </a:lnTo>
                  <a:lnTo>
                    <a:pt x="1278636" y="973835"/>
                  </a:lnTo>
                  <a:lnTo>
                    <a:pt x="1440180" y="993648"/>
                  </a:lnTo>
                  <a:lnTo>
                    <a:pt x="1517904" y="1004316"/>
                  </a:lnTo>
                  <a:lnTo>
                    <a:pt x="1812036" y="1040892"/>
                  </a:lnTo>
                  <a:lnTo>
                    <a:pt x="1879092" y="1050035"/>
                  </a:lnTo>
                  <a:lnTo>
                    <a:pt x="2001011" y="1065275"/>
                  </a:lnTo>
                  <a:lnTo>
                    <a:pt x="2055876" y="1072896"/>
                  </a:lnTo>
                  <a:lnTo>
                    <a:pt x="2153411" y="1088135"/>
                  </a:lnTo>
                  <a:lnTo>
                    <a:pt x="2241803" y="1097280"/>
                  </a:lnTo>
                  <a:lnTo>
                    <a:pt x="2327148" y="1103375"/>
                  </a:lnTo>
                  <a:lnTo>
                    <a:pt x="2407919" y="1106424"/>
                  </a:lnTo>
                  <a:lnTo>
                    <a:pt x="2945892" y="1106424"/>
                  </a:lnTo>
                  <a:lnTo>
                    <a:pt x="2976372" y="1112519"/>
                  </a:lnTo>
                  <a:lnTo>
                    <a:pt x="2999232" y="1120140"/>
                  </a:lnTo>
                  <a:lnTo>
                    <a:pt x="3003499" y="1121664"/>
                  </a:lnTo>
                  <a:lnTo>
                    <a:pt x="2746248" y="1121664"/>
                  </a:lnTo>
                  <a:lnTo>
                    <a:pt x="2589276" y="1129284"/>
                  </a:lnTo>
                  <a:lnTo>
                    <a:pt x="2555748" y="1129284"/>
                  </a:lnTo>
                  <a:lnTo>
                    <a:pt x="2482596" y="1132332"/>
                  </a:lnTo>
                  <a:close/>
                </a:path>
                <a:path w="3337560" h="2024379">
                  <a:moveTo>
                    <a:pt x="2945892" y="1106424"/>
                  </a:moveTo>
                  <a:lnTo>
                    <a:pt x="2519172" y="1106424"/>
                  </a:lnTo>
                  <a:lnTo>
                    <a:pt x="2715768" y="1097280"/>
                  </a:lnTo>
                  <a:lnTo>
                    <a:pt x="2744724" y="1097280"/>
                  </a:lnTo>
                  <a:lnTo>
                    <a:pt x="2773680" y="1095756"/>
                  </a:lnTo>
                  <a:lnTo>
                    <a:pt x="2828543" y="1095756"/>
                  </a:lnTo>
                  <a:lnTo>
                    <a:pt x="2906268" y="1100327"/>
                  </a:lnTo>
                  <a:lnTo>
                    <a:pt x="2930652" y="1103375"/>
                  </a:lnTo>
                  <a:lnTo>
                    <a:pt x="2945892" y="1106424"/>
                  </a:lnTo>
                  <a:close/>
                </a:path>
                <a:path w="3337560" h="2024379">
                  <a:moveTo>
                    <a:pt x="3278597" y="1973299"/>
                  </a:moveTo>
                  <a:lnTo>
                    <a:pt x="3265932" y="1950230"/>
                  </a:lnTo>
                  <a:lnTo>
                    <a:pt x="3265932" y="1895856"/>
                  </a:lnTo>
                  <a:lnTo>
                    <a:pt x="3267456" y="1831848"/>
                  </a:lnTo>
                  <a:lnTo>
                    <a:pt x="3264408" y="1709927"/>
                  </a:lnTo>
                  <a:lnTo>
                    <a:pt x="3261360" y="1650492"/>
                  </a:lnTo>
                  <a:lnTo>
                    <a:pt x="3256788" y="1592580"/>
                  </a:lnTo>
                  <a:lnTo>
                    <a:pt x="3252216" y="1563624"/>
                  </a:lnTo>
                  <a:lnTo>
                    <a:pt x="3249168" y="1536192"/>
                  </a:lnTo>
                  <a:lnTo>
                    <a:pt x="3240024" y="1482851"/>
                  </a:lnTo>
                  <a:lnTo>
                    <a:pt x="3227832" y="1431035"/>
                  </a:lnTo>
                  <a:lnTo>
                    <a:pt x="3204972" y="1360932"/>
                  </a:lnTo>
                  <a:lnTo>
                    <a:pt x="3185160" y="1318259"/>
                  </a:lnTo>
                  <a:lnTo>
                    <a:pt x="3172968" y="1296924"/>
                  </a:lnTo>
                  <a:lnTo>
                    <a:pt x="3162300" y="1277111"/>
                  </a:lnTo>
                  <a:lnTo>
                    <a:pt x="3134868" y="1242059"/>
                  </a:lnTo>
                  <a:lnTo>
                    <a:pt x="3104388" y="1210056"/>
                  </a:lnTo>
                  <a:lnTo>
                    <a:pt x="3051048" y="1170432"/>
                  </a:lnTo>
                  <a:lnTo>
                    <a:pt x="2991611" y="1144524"/>
                  </a:lnTo>
                  <a:lnTo>
                    <a:pt x="2948940" y="1132332"/>
                  </a:lnTo>
                  <a:lnTo>
                    <a:pt x="2880360" y="1123188"/>
                  </a:lnTo>
                  <a:lnTo>
                    <a:pt x="2854452" y="1121664"/>
                  </a:lnTo>
                  <a:lnTo>
                    <a:pt x="3003499" y="1121664"/>
                  </a:lnTo>
                  <a:lnTo>
                    <a:pt x="3041903" y="1136904"/>
                  </a:lnTo>
                  <a:lnTo>
                    <a:pt x="3083052" y="1159764"/>
                  </a:lnTo>
                  <a:lnTo>
                    <a:pt x="3101340" y="1175004"/>
                  </a:lnTo>
                  <a:lnTo>
                    <a:pt x="3121152" y="1190243"/>
                  </a:lnTo>
                  <a:lnTo>
                    <a:pt x="3137916" y="1207008"/>
                  </a:lnTo>
                  <a:lnTo>
                    <a:pt x="3168396" y="1243584"/>
                  </a:lnTo>
                  <a:lnTo>
                    <a:pt x="3195827" y="1283208"/>
                  </a:lnTo>
                  <a:lnTo>
                    <a:pt x="3206496" y="1306067"/>
                  </a:lnTo>
                  <a:lnTo>
                    <a:pt x="3217164" y="1327404"/>
                  </a:lnTo>
                  <a:lnTo>
                    <a:pt x="3236976" y="1374648"/>
                  </a:lnTo>
                  <a:lnTo>
                    <a:pt x="3252216" y="1424940"/>
                  </a:lnTo>
                  <a:lnTo>
                    <a:pt x="3264408" y="1476756"/>
                  </a:lnTo>
                  <a:lnTo>
                    <a:pt x="3273552" y="1531619"/>
                  </a:lnTo>
                  <a:lnTo>
                    <a:pt x="3281172" y="1589532"/>
                  </a:lnTo>
                  <a:lnTo>
                    <a:pt x="3285744" y="1647443"/>
                  </a:lnTo>
                  <a:lnTo>
                    <a:pt x="3290316" y="1708404"/>
                  </a:lnTo>
                  <a:lnTo>
                    <a:pt x="3291840" y="1769364"/>
                  </a:lnTo>
                  <a:lnTo>
                    <a:pt x="3291840" y="1951227"/>
                  </a:lnTo>
                  <a:lnTo>
                    <a:pt x="3278597" y="1973299"/>
                  </a:lnTo>
                  <a:close/>
                </a:path>
                <a:path w="3337560" h="2024379">
                  <a:moveTo>
                    <a:pt x="3276600" y="2023872"/>
                  </a:moveTo>
                  <a:lnTo>
                    <a:pt x="3223260" y="1927860"/>
                  </a:lnTo>
                  <a:lnTo>
                    <a:pt x="3220211" y="1921764"/>
                  </a:lnTo>
                  <a:lnTo>
                    <a:pt x="3221736" y="1912619"/>
                  </a:lnTo>
                  <a:lnTo>
                    <a:pt x="3233927" y="1906524"/>
                  </a:lnTo>
                  <a:lnTo>
                    <a:pt x="3243072" y="1908048"/>
                  </a:lnTo>
                  <a:lnTo>
                    <a:pt x="3246119" y="1914143"/>
                  </a:lnTo>
                  <a:lnTo>
                    <a:pt x="3265932" y="1950230"/>
                  </a:lnTo>
                  <a:lnTo>
                    <a:pt x="3265873" y="1959864"/>
                  </a:lnTo>
                  <a:lnTo>
                    <a:pt x="3264408" y="1997964"/>
                  </a:lnTo>
                  <a:lnTo>
                    <a:pt x="3292479" y="1997964"/>
                  </a:lnTo>
                  <a:lnTo>
                    <a:pt x="3276600" y="2023872"/>
                  </a:lnTo>
                  <a:close/>
                </a:path>
                <a:path w="3337560" h="2024379">
                  <a:moveTo>
                    <a:pt x="3292479" y="1997964"/>
                  </a:moveTo>
                  <a:lnTo>
                    <a:pt x="3290316" y="1997964"/>
                  </a:lnTo>
                  <a:lnTo>
                    <a:pt x="3291840" y="1959864"/>
                  </a:lnTo>
                  <a:lnTo>
                    <a:pt x="3291840" y="1951227"/>
                  </a:lnTo>
                  <a:lnTo>
                    <a:pt x="3313176" y="1915668"/>
                  </a:lnTo>
                  <a:lnTo>
                    <a:pt x="3316224" y="1909572"/>
                  </a:lnTo>
                  <a:lnTo>
                    <a:pt x="3323844" y="1908048"/>
                  </a:lnTo>
                  <a:lnTo>
                    <a:pt x="3329940" y="1911096"/>
                  </a:lnTo>
                  <a:lnTo>
                    <a:pt x="3336036" y="1915668"/>
                  </a:lnTo>
                  <a:lnTo>
                    <a:pt x="3337560" y="1923288"/>
                  </a:lnTo>
                  <a:lnTo>
                    <a:pt x="3334511" y="1929384"/>
                  </a:lnTo>
                  <a:lnTo>
                    <a:pt x="3292479" y="1997964"/>
                  </a:lnTo>
                  <a:close/>
                </a:path>
                <a:path w="3337560" h="2024379">
                  <a:moveTo>
                    <a:pt x="3290316" y="1997964"/>
                  </a:moveTo>
                  <a:lnTo>
                    <a:pt x="3264408" y="1997964"/>
                  </a:lnTo>
                  <a:lnTo>
                    <a:pt x="3265873" y="1959864"/>
                  </a:lnTo>
                  <a:lnTo>
                    <a:pt x="3265932" y="1950230"/>
                  </a:lnTo>
                  <a:lnTo>
                    <a:pt x="3278597" y="1973299"/>
                  </a:lnTo>
                  <a:lnTo>
                    <a:pt x="3267456" y="1991868"/>
                  </a:lnTo>
                  <a:lnTo>
                    <a:pt x="3290559" y="1991868"/>
                  </a:lnTo>
                  <a:lnTo>
                    <a:pt x="3290316" y="1997964"/>
                  </a:lnTo>
                  <a:close/>
                </a:path>
                <a:path w="3337560" h="2024379">
                  <a:moveTo>
                    <a:pt x="3290559" y="1991868"/>
                  </a:moveTo>
                  <a:lnTo>
                    <a:pt x="3288792" y="1991868"/>
                  </a:lnTo>
                  <a:lnTo>
                    <a:pt x="3278597" y="1973299"/>
                  </a:lnTo>
                  <a:lnTo>
                    <a:pt x="3291840" y="1951227"/>
                  </a:lnTo>
                  <a:lnTo>
                    <a:pt x="3291840" y="1959864"/>
                  </a:lnTo>
                  <a:lnTo>
                    <a:pt x="3290559" y="1991868"/>
                  </a:lnTo>
                  <a:close/>
                </a:path>
                <a:path w="3337560" h="2024379">
                  <a:moveTo>
                    <a:pt x="3288792" y="1991868"/>
                  </a:moveTo>
                  <a:lnTo>
                    <a:pt x="3267456" y="1991868"/>
                  </a:lnTo>
                  <a:lnTo>
                    <a:pt x="3278597" y="1973299"/>
                  </a:lnTo>
                  <a:lnTo>
                    <a:pt x="3288792" y="199186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Implementation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Page</a:t>
            </a:r>
            <a:r>
              <a:rPr dirty="0" spc="-70"/>
              <a:t> </a:t>
            </a:r>
            <a:r>
              <a:rPr dirty="0"/>
              <a:t>Table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Associative</a:t>
            </a:r>
            <a:r>
              <a:rPr dirty="0" spc="-50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4879975" cy="28809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Translation</a:t>
            </a:r>
            <a:r>
              <a:rPr dirty="0" sz="2100" spc="-7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Lookaside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Buffers</a:t>
            </a:r>
            <a:r>
              <a:rPr dirty="0" sz="2100" spc="-6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(TLBs)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Special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fast-</a:t>
            </a:r>
            <a:r>
              <a:rPr dirty="0" sz="1900">
                <a:latin typeface="Tahoma"/>
                <a:cs typeface="Tahoma"/>
              </a:rPr>
              <a:t>lookup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hardware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cache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Parallel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(cache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table)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Resides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usually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inside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MMU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Address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translation</a:t>
            </a:r>
            <a:r>
              <a:rPr dirty="0" sz="2100" spc="-8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(P,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O)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If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associative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register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(hit)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Get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#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from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TLB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Else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get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#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from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table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50">
                <a:latin typeface="Tahoma"/>
                <a:cs typeface="Tahoma"/>
              </a:rPr>
              <a:t>m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059" y="4107180"/>
            <a:ext cx="5039867" cy="25130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Paging</a:t>
            </a:r>
            <a:r>
              <a:rPr dirty="0" spc="-50"/>
              <a:t> </a:t>
            </a:r>
            <a:r>
              <a:rPr dirty="0"/>
              <a:t>Hardware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-25"/>
              <a:t>TLB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271016"/>
            <a:ext cx="7392923" cy="496671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Access</a:t>
            </a:r>
            <a:r>
              <a:rPr dirty="0" spc="-90"/>
              <a:t> </a:t>
            </a:r>
            <a:r>
              <a:rPr dirty="0"/>
              <a:t>Time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Cache</a:t>
            </a:r>
            <a:r>
              <a:rPr dirty="0" spc="-35"/>
              <a:t> </a:t>
            </a:r>
            <a:r>
              <a:rPr dirty="0" spc="-10"/>
              <a:t>Registers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30"/>
              </a:spcBef>
              <a:buChar char="•"/>
              <a:tabLst>
                <a:tab pos="356870" algn="l"/>
              </a:tabLst>
            </a:pPr>
            <a:r>
              <a:rPr dirty="0"/>
              <a:t>Associative</a:t>
            </a:r>
            <a:r>
              <a:rPr dirty="0" spc="-35"/>
              <a:t> </a:t>
            </a:r>
            <a:r>
              <a:rPr dirty="0"/>
              <a:t>Lookup</a:t>
            </a:r>
            <a:r>
              <a:rPr dirty="0" spc="10"/>
              <a:t> </a:t>
            </a:r>
            <a:r>
              <a:rPr dirty="0"/>
              <a:t>=</a:t>
            </a:r>
            <a:r>
              <a:rPr dirty="0" spc="-20"/>
              <a:t> </a:t>
            </a:r>
            <a:r>
              <a:rPr dirty="0">
                <a:latin typeface="Cambria"/>
                <a:cs typeface="Cambria"/>
              </a:rPr>
              <a:t>s</a:t>
            </a:r>
            <a:r>
              <a:rPr dirty="0" spc="180">
                <a:latin typeface="Cambria"/>
                <a:cs typeface="Cambria"/>
              </a:rPr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units</a:t>
            </a:r>
            <a:r>
              <a:rPr dirty="0" spc="-35"/>
              <a:t> </a:t>
            </a:r>
            <a:r>
              <a:rPr dirty="0"/>
              <a:t>(fraction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microsecond)</a:t>
            </a: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har char="–"/>
              <a:tabLst>
                <a:tab pos="756920" algn="l"/>
              </a:tabLst>
            </a:pP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&lt;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10%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access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0"/>
              </a:spcBef>
              <a:buFont typeface="Tahoma"/>
              <a:buChar char="–"/>
            </a:pPr>
            <a:endParaRPr sz="1900"/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Font typeface="Tahoma"/>
              <a:buChar char="•"/>
              <a:tabLst>
                <a:tab pos="355600" algn="l"/>
              </a:tabLst>
            </a:pPr>
            <a:r>
              <a:rPr dirty="0" b="1">
                <a:solidFill>
                  <a:srgbClr val="0070BF"/>
                </a:solidFill>
                <a:latin typeface="Tahoma"/>
                <a:cs typeface="Tahoma"/>
              </a:rPr>
              <a:t>Hit</a:t>
            </a:r>
            <a:r>
              <a:rPr dirty="0" spc="-40" b="1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b="1">
                <a:solidFill>
                  <a:srgbClr val="0070BF"/>
                </a:solidFill>
                <a:latin typeface="Tahoma"/>
                <a:cs typeface="Tahoma"/>
              </a:rPr>
              <a:t>ratio</a:t>
            </a:r>
            <a:r>
              <a:rPr dirty="0" spc="-25" b="1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/>
              <a:t>(=</a:t>
            </a:r>
            <a:r>
              <a:rPr dirty="0" spc="-15"/>
              <a:t> </a:t>
            </a:r>
            <a:r>
              <a:rPr dirty="0" spc="30">
                <a:latin typeface="Cambria"/>
                <a:cs typeface="Cambria"/>
              </a:rPr>
              <a:t>α</a:t>
            </a:r>
            <a:r>
              <a:rPr dirty="0" spc="30"/>
              <a:t>)</a:t>
            </a: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1900">
                <a:latin typeface="Tahoma"/>
                <a:cs typeface="Tahoma"/>
              </a:rPr>
              <a:t>Percentage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times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number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found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associative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registers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0"/>
              </a:spcBef>
              <a:buFont typeface="Tahoma"/>
              <a:buChar char="–"/>
            </a:pPr>
            <a:endParaRPr sz="1900"/>
          </a:p>
          <a:p>
            <a:pPr marL="356235" indent="-343535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/>
              <a:t>Effective</a:t>
            </a:r>
            <a:r>
              <a:rPr dirty="0" spc="-30"/>
              <a:t> </a:t>
            </a:r>
            <a:r>
              <a:rPr dirty="0"/>
              <a:t>Access</a:t>
            </a:r>
            <a:r>
              <a:rPr dirty="0" spc="-5"/>
              <a:t> </a:t>
            </a:r>
            <a:r>
              <a:rPr dirty="0"/>
              <a:t>Time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/>
              <a:t>(1</a:t>
            </a:r>
            <a:r>
              <a:rPr dirty="0" spc="-5"/>
              <a:t> </a:t>
            </a:r>
            <a:r>
              <a:rPr dirty="0"/>
              <a:t>+</a:t>
            </a:r>
            <a:r>
              <a:rPr dirty="0" spc="-10"/>
              <a:t> </a:t>
            </a:r>
            <a:r>
              <a:rPr dirty="0">
                <a:latin typeface="Cambria"/>
                <a:cs typeface="Cambria"/>
              </a:rPr>
              <a:t>s</a:t>
            </a:r>
            <a:r>
              <a:rPr dirty="0"/>
              <a:t>)</a:t>
            </a:r>
            <a:r>
              <a:rPr dirty="0" spc="-5"/>
              <a:t> </a:t>
            </a:r>
            <a:r>
              <a:rPr dirty="0" spc="120">
                <a:latin typeface="Cambria"/>
                <a:cs typeface="Cambria"/>
              </a:rPr>
              <a:t>α</a:t>
            </a:r>
            <a:r>
              <a:rPr dirty="0" spc="195">
                <a:latin typeface="Cambria"/>
                <a:cs typeface="Cambria"/>
              </a:rPr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/>
              <a:t>(2</a:t>
            </a:r>
            <a:r>
              <a:rPr dirty="0" spc="15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>
                <a:latin typeface="Cambria"/>
                <a:cs typeface="Cambria"/>
              </a:rPr>
              <a:t>s</a:t>
            </a:r>
            <a:r>
              <a:rPr dirty="0"/>
              <a:t>)(1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55">
                <a:latin typeface="Cambria"/>
                <a:cs typeface="Cambria"/>
              </a:rPr>
              <a:t>α</a:t>
            </a:r>
            <a:r>
              <a:rPr dirty="0" spc="55"/>
              <a:t>)</a:t>
            </a:r>
            <a:r>
              <a:rPr dirty="0"/>
              <a:t> =</a:t>
            </a:r>
            <a:r>
              <a:rPr dirty="0" spc="-10"/>
              <a:t> </a:t>
            </a:r>
            <a:r>
              <a:rPr dirty="0"/>
              <a:t>2</a:t>
            </a:r>
            <a:r>
              <a:rPr dirty="0" spc="15"/>
              <a:t> </a:t>
            </a:r>
            <a:r>
              <a:rPr dirty="0"/>
              <a:t>+</a:t>
            </a:r>
            <a:r>
              <a:rPr dirty="0" spc="-20"/>
              <a:t> </a:t>
            </a:r>
            <a:r>
              <a:rPr dirty="0">
                <a:latin typeface="Cambria"/>
                <a:cs typeface="Cambria"/>
              </a:rPr>
              <a:t>s</a:t>
            </a:r>
            <a:r>
              <a:rPr dirty="0" spc="204">
                <a:latin typeface="Cambria"/>
                <a:cs typeface="Cambria"/>
              </a:rPr>
              <a:t> </a:t>
            </a:r>
            <a:r>
              <a:rPr dirty="0"/>
              <a:t>– </a:t>
            </a:r>
            <a:r>
              <a:rPr dirty="0" spc="70">
                <a:latin typeface="Cambria"/>
                <a:cs typeface="Cambria"/>
              </a:rPr>
              <a:t>α</a:t>
            </a:r>
          </a:p>
          <a:p>
            <a:pPr lvl="1" marL="755015" indent="-285750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</a:tabLst>
            </a:pPr>
            <a:r>
              <a:rPr dirty="0" sz="1800">
                <a:latin typeface="Tahoma"/>
                <a:cs typeface="Tahoma"/>
              </a:rPr>
              <a:t>Assume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memory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cycle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time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microsecond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19"/>
              </a:spcBef>
              <a:buFont typeface="Tahoma"/>
              <a:buChar char="–"/>
            </a:pPr>
            <a:endParaRPr sz="1800"/>
          </a:p>
          <a:p>
            <a:pPr marL="356235" indent="-343535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pc="-10"/>
              <a:t>Example:</a:t>
            </a:r>
          </a:p>
          <a:p>
            <a:pPr lvl="1" marL="756285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900">
                <a:latin typeface="Tahoma"/>
                <a:cs typeface="Tahoma"/>
              </a:rPr>
              <a:t>Consider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95">
                <a:latin typeface="Cambria"/>
                <a:cs typeface="Cambria"/>
              </a:rPr>
              <a:t>α</a:t>
            </a:r>
            <a:r>
              <a:rPr dirty="0" sz="1900" spc="145">
                <a:latin typeface="Cambria"/>
                <a:cs typeface="Cambri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80%,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Cambria"/>
                <a:cs typeface="Cambria"/>
              </a:rPr>
              <a:t>s</a:t>
            </a:r>
            <a:r>
              <a:rPr dirty="0" sz="1900" spc="145">
                <a:latin typeface="Cambria"/>
                <a:cs typeface="Cambri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20ns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TLB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search,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100ns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access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1900">
                <a:latin typeface="Tahoma"/>
                <a:cs typeface="Tahoma"/>
              </a:rPr>
              <a:t>Effective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access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time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0.80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*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120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+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0.20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*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220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140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ns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Single-</a:t>
            </a:r>
            <a:r>
              <a:rPr dirty="0"/>
              <a:t>Level</a:t>
            </a:r>
            <a:r>
              <a:rPr dirty="0" spc="-55"/>
              <a:t> </a:t>
            </a:r>
            <a:r>
              <a:rPr dirty="0"/>
              <a:t>Page</a:t>
            </a:r>
            <a:r>
              <a:rPr dirty="0" spc="-50"/>
              <a:t> </a:t>
            </a:r>
            <a:r>
              <a:rPr dirty="0"/>
              <a:t>Table</a:t>
            </a:r>
            <a:r>
              <a:rPr dirty="0" spc="-30"/>
              <a:t> </a:t>
            </a:r>
            <a:r>
              <a:rPr dirty="0" spc="-10"/>
              <a:t>Limitation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0683" y="1090397"/>
            <a:ext cx="7157084" cy="222313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689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Consider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system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with</a:t>
            </a:r>
            <a:endParaRPr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</a:tabLst>
            </a:pPr>
            <a:r>
              <a:rPr dirty="0" sz="1900" spc="-20">
                <a:latin typeface="Tahoma"/>
                <a:cs typeface="Tahoma"/>
              </a:rPr>
              <a:t>32-</a:t>
            </a:r>
            <a:r>
              <a:rPr dirty="0" sz="1900">
                <a:latin typeface="Tahoma"/>
                <a:cs typeface="Tahoma"/>
              </a:rPr>
              <a:t>bit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logical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space</a:t>
            </a:r>
            <a:endParaRPr sz="19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4KB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size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3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68935" indent="-3435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entries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will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(single-</a:t>
            </a:r>
            <a:r>
              <a:rPr dirty="0" sz="2100">
                <a:latin typeface="Tahoma"/>
                <a:cs typeface="Tahoma"/>
              </a:rPr>
              <a:t>level)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table?</a:t>
            </a:r>
            <a:endParaRPr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20</a:t>
            </a:r>
            <a:r>
              <a:rPr dirty="0" baseline="26666" sz="1875" spc="2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(1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million)</a:t>
            </a:r>
            <a:r>
              <a:rPr dirty="0" sz="1900" spc="1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entries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518391" y="4887467"/>
            <a:ext cx="3115310" cy="784860"/>
          </a:xfrm>
          <a:custGeom>
            <a:avLst/>
            <a:gdLst/>
            <a:ahLst/>
            <a:cxnLst/>
            <a:rect l="l" t="t" r="r" b="b"/>
            <a:pathLst>
              <a:path w="3115309" h="784860">
                <a:moveTo>
                  <a:pt x="3115068" y="336804"/>
                </a:moveTo>
                <a:lnTo>
                  <a:pt x="3105912" y="336804"/>
                </a:lnTo>
                <a:lnTo>
                  <a:pt x="3105912" y="347472"/>
                </a:lnTo>
                <a:lnTo>
                  <a:pt x="3105912" y="775716"/>
                </a:lnTo>
                <a:lnTo>
                  <a:pt x="10668" y="775716"/>
                </a:lnTo>
                <a:lnTo>
                  <a:pt x="10668" y="347472"/>
                </a:lnTo>
                <a:lnTo>
                  <a:pt x="1633740" y="347472"/>
                </a:lnTo>
                <a:lnTo>
                  <a:pt x="1633740" y="762000"/>
                </a:lnTo>
                <a:lnTo>
                  <a:pt x="1642884" y="762000"/>
                </a:lnTo>
                <a:lnTo>
                  <a:pt x="1642884" y="347472"/>
                </a:lnTo>
                <a:lnTo>
                  <a:pt x="3105912" y="347472"/>
                </a:lnTo>
                <a:lnTo>
                  <a:pt x="3105912" y="336804"/>
                </a:lnTo>
                <a:lnTo>
                  <a:pt x="1642884" y="336804"/>
                </a:lnTo>
                <a:lnTo>
                  <a:pt x="1642884" y="0"/>
                </a:lnTo>
                <a:lnTo>
                  <a:pt x="1633740" y="0"/>
                </a:lnTo>
                <a:lnTo>
                  <a:pt x="1633740" y="336804"/>
                </a:lnTo>
                <a:lnTo>
                  <a:pt x="0" y="336804"/>
                </a:lnTo>
                <a:lnTo>
                  <a:pt x="0" y="784860"/>
                </a:lnTo>
                <a:lnTo>
                  <a:pt x="3115068" y="784860"/>
                </a:lnTo>
                <a:lnTo>
                  <a:pt x="3115068" y="780288"/>
                </a:lnTo>
                <a:lnTo>
                  <a:pt x="3115068" y="775716"/>
                </a:lnTo>
                <a:lnTo>
                  <a:pt x="3115068" y="347472"/>
                </a:lnTo>
                <a:lnTo>
                  <a:pt x="3115068" y="342900"/>
                </a:lnTo>
                <a:lnTo>
                  <a:pt x="3115068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3383" y="3668909"/>
            <a:ext cx="6409690" cy="23666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Each entry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consists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4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bytes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What will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size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20">
                <a:latin typeface="Tahoma"/>
                <a:cs typeface="Tahoma"/>
              </a:rPr>
              <a:t> (single-</a:t>
            </a:r>
            <a:r>
              <a:rPr dirty="0" sz="1900">
                <a:latin typeface="Tahoma"/>
                <a:cs typeface="Tahoma"/>
              </a:rPr>
              <a:t>level)</a:t>
            </a:r>
            <a:r>
              <a:rPr dirty="0" sz="1900" spc="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table?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 spc="-25">
                <a:latin typeface="Tahoma"/>
                <a:cs typeface="Tahoma"/>
              </a:rPr>
              <a:t>4MB</a:t>
            </a:r>
            <a:endParaRPr sz="1700">
              <a:latin typeface="Tahoma"/>
              <a:cs typeface="Tahoma"/>
            </a:endParaRPr>
          </a:p>
          <a:p>
            <a:pPr marL="5052060">
              <a:lnSpc>
                <a:spcPct val="100000"/>
              </a:lnSpc>
              <a:spcBef>
                <a:spcPts val="91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number</a:t>
            </a:r>
            <a:endParaRPr sz="1800">
              <a:latin typeface="Tahoma"/>
              <a:cs typeface="Tahoma"/>
            </a:endParaRPr>
          </a:p>
          <a:p>
            <a:pPr marL="5603875" marR="251460" indent="161290">
              <a:lnSpc>
                <a:spcPct val="163300"/>
              </a:lnSpc>
              <a:spcBef>
                <a:spcPts val="85"/>
              </a:spcBef>
            </a:pPr>
            <a:r>
              <a:rPr dirty="0" sz="1800" spc="-50">
                <a:latin typeface="Tahoma"/>
                <a:cs typeface="Tahoma"/>
              </a:rPr>
              <a:t>p</a:t>
            </a:r>
            <a:r>
              <a:rPr dirty="0" sz="1800" spc="50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-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307070" y="4841241"/>
            <a:ext cx="1155700" cy="120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offset</a:t>
            </a:r>
            <a:endParaRPr sz="1800">
              <a:latin typeface="Tahoma"/>
              <a:cs typeface="Tahoma"/>
            </a:endParaRPr>
          </a:p>
          <a:p>
            <a:pPr marL="327660" marR="692150" indent="-17145">
              <a:lnSpc>
                <a:spcPct val="155600"/>
              </a:lnSpc>
              <a:spcBef>
                <a:spcPts val="395"/>
              </a:spcBef>
            </a:pPr>
            <a:r>
              <a:rPr dirty="0" sz="1800" spc="-50">
                <a:latin typeface="Tahoma"/>
                <a:cs typeface="Tahoma"/>
              </a:rPr>
              <a:t>d 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Background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842250" cy="47078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 spc="-10" b="1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Typically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resides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on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disk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Must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brought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executed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b="1">
                <a:latin typeface="Tahoma"/>
                <a:cs typeface="Tahoma"/>
              </a:rPr>
              <a:t>Address</a:t>
            </a:r>
            <a:r>
              <a:rPr dirty="0" sz="2100" spc="-55" b="1">
                <a:latin typeface="Tahoma"/>
                <a:cs typeface="Tahoma"/>
              </a:rPr>
              <a:t> </a:t>
            </a:r>
            <a:r>
              <a:rPr dirty="0" sz="2100" b="1">
                <a:latin typeface="Tahoma"/>
                <a:cs typeface="Tahoma"/>
              </a:rPr>
              <a:t>binding</a:t>
            </a:r>
            <a:r>
              <a:rPr dirty="0" sz="2100" spc="-15" b="1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Compile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Program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must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always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loaded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same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location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Load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location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determined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when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program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loaded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Run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time/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Execution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No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absolute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locations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location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determined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management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unit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(MMU)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Swapping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of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processes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and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relocation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Two-</a:t>
            </a:r>
            <a:r>
              <a:rPr dirty="0"/>
              <a:t>Level</a:t>
            </a:r>
            <a:r>
              <a:rPr dirty="0" spc="-55"/>
              <a:t> </a:t>
            </a:r>
            <a:r>
              <a:rPr dirty="0" spc="-10"/>
              <a:t>Page-</a:t>
            </a:r>
            <a:r>
              <a:rPr dirty="0"/>
              <a:t>Table</a:t>
            </a:r>
            <a:r>
              <a:rPr dirty="0" spc="-25"/>
              <a:t> </a:t>
            </a:r>
            <a:r>
              <a:rPr dirty="0" spc="-10"/>
              <a:t>Scheme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79863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Page-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large,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i.e.,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occupy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several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pages/frames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itself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1684020"/>
            <a:ext cx="4608575" cy="453085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dirty="0" spc="-75"/>
              <a:t> </a:t>
            </a:r>
            <a:r>
              <a:rPr dirty="0"/>
              <a:t>Translation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 spc="-10"/>
              <a:t>Two-</a:t>
            </a:r>
            <a:r>
              <a:rPr dirty="0"/>
              <a:t>Level</a:t>
            </a:r>
            <a:r>
              <a:rPr dirty="0" spc="-75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0683" y="1090397"/>
            <a:ext cx="7581265" cy="7600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689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Assume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byte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level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addressing</a:t>
            </a:r>
            <a:endParaRPr sz="21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465"/>
              </a:spcBef>
              <a:tabLst>
                <a:tab pos="7689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2</a:t>
            </a:r>
            <a:r>
              <a:rPr dirty="0" baseline="26666" sz="1875">
                <a:latin typeface="Tahoma"/>
                <a:cs typeface="Tahoma"/>
              </a:rPr>
              <a:t>32</a:t>
            </a:r>
            <a:r>
              <a:rPr dirty="0" baseline="26666" sz="1875" spc="232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bytes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22</a:t>
            </a:r>
            <a:r>
              <a:rPr dirty="0" sz="1900">
                <a:latin typeface="Tahoma"/>
                <a:cs typeface="Tahoma"/>
              </a:rPr>
              <a:t>kbytes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12</a:t>
            </a:r>
            <a:r>
              <a:rPr dirty="0" sz="1900">
                <a:latin typeface="Tahoma"/>
                <a:cs typeface="Tahoma"/>
              </a:rPr>
              <a:t>Mbytes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=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4Gbytes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supported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92603" y="2048435"/>
            <a:ext cx="6984365" cy="4282440"/>
            <a:chOff x="1092603" y="2048435"/>
            <a:chExt cx="6984365" cy="42824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603" y="2048435"/>
              <a:ext cx="6983886" cy="41906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069080" y="4943856"/>
              <a:ext cx="951230" cy="1091565"/>
            </a:xfrm>
            <a:custGeom>
              <a:avLst/>
              <a:gdLst/>
              <a:ahLst/>
              <a:cxnLst/>
              <a:rect l="l" t="t" r="r" b="b"/>
              <a:pathLst>
                <a:path w="951229" h="1091564">
                  <a:moveTo>
                    <a:pt x="32004" y="123444"/>
                  </a:moveTo>
                  <a:lnTo>
                    <a:pt x="0" y="0"/>
                  </a:lnTo>
                  <a:lnTo>
                    <a:pt x="117348" y="48768"/>
                  </a:lnTo>
                  <a:lnTo>
                    <a:pt x="105156" y="59436"/>
                  </a:lnTo>
                  <a:lnTo>
                    <a:pt x="76200" y="59436"/>
                  </a:lnTo>
                  <a:lnTo>
                    <a:pt x="47244" y="83820"/>
                  </a:lnTo>
                  <a:lnTo>
                    <a:pt x="60216" y="98758"/>
                  </a:lnTo>
                  <a:lnTo>
                    <a:pt x="32004" y="123444"/>
                  </a:lnTo>
                  <a:close/>
                </a:path>
                <a:path w="951229" h="1091564">
                  <a:moveTo>
                    <a:pt x="60216" y="98758"/>
                  </a:moveTo>
                  <a:lnTo>
                    <a:pt x="47244" y="83820"/>
                  </a:lnTo>
                  <a:lnTo>
                    <a:pt x="76200" y="59436"/>
                  </a:lnTo>
                  <a:lnTo>
                    <a:pt x="88702" y="73833"/>
                  </a:lnTo>
                  <a:lnTo>
                    <a:pt x="60216" y="98758"/>
                  </a:lnTo>
                  <a:close/>
                </a:path>
                <a:path w="951229" h="1091564">
                  <a:moveTo>
                    <a:pt x="88702" y="73833"/>
                  </a:moveTo>
                  <a:lnTo>
                    <a:pt x="76200" y="59436"/>
                  </a:lnTo>
                  <a:lnTo>
                    <a:pt x="105156" y="59436"/>
                  </a:lnTo>
                  <a:lnTo>
                    <a:pt x="88702" y="73833"/>
                  </a:lnTo>
                  <a:close/>
                </a:path>
                <a:path w="951229" h="1091564">
                  <a:moveTo>
                    <a:pt x="922020" y="1091184"/>
                  </a:moveTo>
                  <a:lnTo>
                    <a:pt x="60216" y="98758"/>
                  </a:lnTo>
                  <a:lnTo>
                    <a:pt x="88702" y="73833"/>
                  </a:lnTo>
                  <a:lnTo>
                    <a:pt x="950975" y="1066800"/>
                  </a:lnTo>
                  <a:lnTo>
                    <a:pt x="922020" y="109118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48227" y="6022848"/>
              <a:ext cx="3240405" cy="307975"/>
            </a:xfrm>
            <a:custGeom>
              <a:avLst/>
              <a:gdLst/>
              <a:ahLst/>
              <a:cxnLst/>
              <a:rect l="l" t="t" r="r" b="b"/>
              <a:pathLst>
                <a:path w="3240404" h="307975">
                  <a:moveTo>
                    <a:pt x="3240024" y="307848"/>
                  </a:moveTo>
                  <a:lnTo>
                    <a:pt x="0" y="307848"/>
                  </a:lnTo>
                  <a:lnTo>
                    <a:pt x="0" y="0"/>
                  </a:lnTo>
                  <a:lnTo>
                    <a:pt x="3240024" y="0"/>
                  </a:lnTo>
                  <a:lnTo>
                    <a:pt x="3240024" y="307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03104" y="6054350"/>
            <a:ext cx="27641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70BF"/>
                </a:solidFill>
                <a:latin typeface="Tahoma"/>
                <a:cs typeface="Tahoma"/>
              </a:rPr>
              <a:t>2</a:t>
            </a:r>
            <a:r>
              <a:rPr dirty="0" baseline="24691" sz="1350">
                <a:solidFill>
                  <a:srgbClr val="0070BF"/>
                </a:solidFill>
                <a:latin typeface="Tahoma"/>
                <a:cs typeface="Tahoma"/>
              </a:rPr>
              <a:t>10</a:t>
            </a:r>
            <a:r>
              <a:rPr dirty="0" baseline="24691" sz="1350" spc="202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14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70BF"/>
                </a:solidFill>
                <a:latin typeface="Tahoma"/>
                <a:cs typeface="Tahoma"/>
              </a:rPr>
              <a:t>frames</a:t>
            </a:r>
            <a:r>
              <a:rPr dirty="0" sz="14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70BF"/>
                </a:solidFill>
                <a:latin typeface="Tahoma"/>
                <a:cs typeface="Tahoma"/>
              </a:rPr>
              <a:t>can</a:t>
            </a:r>
            <a:r>
              <a:rPr dirty="0" sz="14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70BF"/>
                </a:solidFill>
                <a:latin typeface="Tahoma"/>
                <a:cs typeface="Tahoma"/>
              </a:rPr>
              <a:t>addressed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00700" y="4582667"/>
            <a:ext cx="143510" cy="1513840"/>
          </a:xfrm>
          <a:custGeom>
            <a:avLst/>
            <a:gdLst/>
            <a:ahLst/>
            <a:cxnLst/>
            <a:rect l="l" t="t" r="r" b="b"/>
            <a:pathLst>
              <a:path w="143510" h="1513839">
                <a:moveTo>
                  <a:pt x="0" y="117348"/>
                </a:moveTo>
                <a:lnTo>
                  <a:pt x="51816" y="0"/>
                </a:lnTo>
                <a:lnTo>
                  <a:pt x="104884" y="94488"/>
                </a:lnTo>
                <a:lnTo>
                  <a:pt x="76200" y="94488"/>
                </a:lnTo>
                <a:lnTo>
                  <a:pt x="38100" y="96012"/>
                </a:lnTo>
                <a:lnTo>
                  <a:pt x="39011" y="115267"/>
                </a:lnTo>
                <a:lnTo>
                  <a:pt x="0" y="117348"/>
                </a:lnTo>
                <a:close/>
              </a:path>
              <a:path w="143510" h="1513839">
                <a:moveTo>
                  <a:pt x="39011" y="115267"/>
                </a:moveTo>
                <a:lnTo>
                  <a:pt x="38100" y="96012"/>
                </a:lnTo>
                <a:lnTo>
                  <a:pt x="76200" y="94488"/>
                </a:lnTo>
                <a:lnTo>
                  <a:pt x="77087" y="113236"/>
                </a:lnTo>
                <a:lnTo>
                  <a:pt x="39011" y="115267"/>
                </a:lnTo>
                <a:close/>
              </a:path>
              <a:path w="143510" h="1513839">
                <a:moveTo>
                  <a:pt x="77087" y="113236"/>
                </a:moveTo>
                <a:lnTo>
                  <a:pt x="76200" y="94488"/>
                </a:lnTo>
                <a:lnTo>
                  <a:pt x="104884" y="94488"/>
                </a:lnTo>
                <a:lnTo>
                  <a:pt x="114300" y="111252"/>
                </a:lnTo>
                <a:lnTo>
                  <a:pt x="77087" y="113236"/>
                </a:lnTo>
                <a:close/>
              </a:path>
              <a:path w="143510" h="1513839">
                <a:moveTo>
                  <a:pt x="105156" y="1513332"/>
                </a:moveTo>
                <a:lnTo>
                  <a:pt x="39011" y="115267"/>
                </a:lnTo>
                <a:lnTo>
                  <a:pt x="77087" y="113236"/>
                </a:lnTo>
                <a:lnTo>
                  <a:pt x="143256" y="1511808"/>
                </a:lnTo>
                <a:lnTo>
                  <a:pt x="105156" y="1513332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Multi-</a:t>
            </a:r>
            <a:r>
              <a:rPr dirty="0"/>
              <a:t>Level</a:t>
            </a:r>
            <a:r>
              <a:rPr dirty="0" spc="-25"/>
              <a:t> </a:t>
            </a:r>
            <a:r>
              <a:rPr dirty="0"/>
              <a:t>Page </a:t>
            </a:r>
            <a:r>
              <a:rPr dirty="0" spc="-10"/>
              <a:t>Table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60307" y="4498860"/>
            <a:ext cx="4666615" cy="1028700"/>
          </a:xfrm>
          <a:custGeom>
            <a:avLst/>
            <a:gdLst/>
            <a:ahLst/>
            <a:cxnLst/>
            <a:rect l="l" t="t" r="r" b="b"/>
            <a:pathLst>
              <a:path w="4666615" h="1028700">
                <a:moveTo>
                  <a:pt x="4666500" y="426707"/>
                </a:moveTo>
                <a:lnTo>
                  <a:pt x="4657344" y="426707"/>
                </a:lnTo>
                <a:lnTo>
                  <a:pt x="4657344" y="435851"/>
                </a:lnTo>
                <a:lnTo>
                  <a:pt x="4657344" y="1010399"/>
                </a:lnTo>
                <a:lnTo>
                  <a:pt x="2459736" y="1010399"/>
                </a:lnTo>
                <a:lnTo>
                  <a:pt x="2459736" y="435851"/>
                </a:lnTo>
                <a:lnTo>
                  <a:pt x="4657344" y="435851"/>
                </a:lnTo>
                <a:lnTo>
                  <a:pt x="4657344" y="426707"/>
                </a:lnTo>
                <a:lnTo>
                  <a:pt x="2459736" y="426707"/>
                </a:lnTo>
                <a:lnTo>
                  <a:pt x="2459736" y="0"/>
                </a:lnTo>
                <a:lnTo>
                  <a:pt x="2450604" y="0"/>
                </a:lnTo>
                <a:lnTo>
                  <a:pt x="2450604" y="426707"/>
                </a:lnTo>
                <a:lnTo>
                  <a:pt x="2450604" y="435851"/>
                </a:lnTo>
                <a:lnTo>
                  <a:pt x="2450604" y="1010399"/>
                </a:lnTo>
                <a:lnTo>
                  <a:pt x="1266456" y="1010399"/>
                </a:lnTo>
                <a:lnTo>
                  <a:pt x="1266456" y="435851"/>
                </a:lnTo>
                <a:lnTo>
                  <a:pt x="2450604" y="435851"/>
                </a:lnTo>
                <a:lnTo>
                  <a:pt x="2450604" y="426707"/>
                </a:lnTo>
                <a:lnTo>
                  <a:pt x="1266456" y="426707"/>
                </a:lnTo>
                <a:lnTo>
                  <a:pt x="1266456" y="419100"/>
                </a:lnTo>
                <a:lnTo>
                  <a:pt x="1257312" y="419100"/>
                </a:lnTo>
                <a:lnTo>
                  <a:pt x="1257312" y="426707"/>
                </a:lnTo>
                <a:lnTo>
                  <a:pt x="1257312" y="435851"/>
                </a:lnTo>
                <a:lnTo>
                  <a:pt x="1257312" y="1010399"/>
                </a:lnTo>
                <a:lnTo>
                  <a:pt x="9144" y="1010399"/>
                </a:lnTo>
                <a:lnTo>
                  <a:pt x="9144" y="435851"/>
                </a:lnTo>
                <a:lnTo>
                  <a:pt x="1257312" y="435851"/>
                </a:lnTo>
                <a:lnTo>
                  <a:pt x="1257312" y="426707"/>
                </a:lnTo>
                <a:lnTo>
                  <a:pt x="0" y="426707"/>
                </a:lnTo>
                <a:lnTo>
                  <a:pt x="0" y="1019543"/>
                </a:lnTo>
                <a:lnTo>
                  <a:pt x="1257312" y="1019543"/>
                </a:lnTo>
                <a:lnTo>
                  <a:pt x="1257312" y="1028700"/>
                </a:lnTo>
                <a:lnTo>
                  <a:pt x="1266456" y="1028700"/>
                </a:lnTo>
                <a:lnTo>
                  <a:pt x="1266456" y="1019543"/>
                </a:lnTo>
                <a:lnTo>
                  <a:pt x="4666500" y="1019543"/>
                </a:lnTo>
                <a:lnTo>
                  <a:pt x="4666500" y="1014971"/>
                </a:lnTo>
                <a:lnTo>
                  <a:pt x="4666500" y="1010399"/>
                </a:lnTo>
                <a:lnTo>
                  <a:pt x="4666500" y="435851"/>
                </a:lnTo>
                <a:lnTo>
                  <a:pt x="4666500" y="431279"/>
                </a:lnTo>
                <a:lnTo>
                  <a:pt x="4666500" y="42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22094" y="5083570"/>
            <a:ext cx="333375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ahoma"/>
                <a:cs typeface="Tahoma"/>
              </a:rPr>
              <a:t>p</a:t>
            </a:r>
            <a:r>
              <a:rPr dirty="0" baseline="-20833" sz="1800" spc="-37">
                <a:latin typeface="Tahoma"/>
                <a:cs typeface="Tahoma"/>
              </a:rPr>
              <a:t>1</a:t>
            </a:r>
            <a:endParaRPr baseline="-20833"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ahoma"/>
              <a:cs typeface="Tahoma"/>
            </a:endParaRPr>
          </a:p>
          <a:p>
            <a:pPr marL="43815">
              <a:lnSpc>
                <a:spcPct val="100000"/>
              </a:lnSpc>
            </a:pPr>
            <a:r>
              <a:rPr dirty="0" sz="1800" spc="-25">
                <a:latin typeface="Tahoma"/>
                <a:cs typeface="Tahoma"/>
              </a:rPr>
              <a:t>42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186411" y="5074417"/>
            <a:ext cx="327025" cy="819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ahoma"/>
                <a:cs typeface="Tahoma"/>
              </a:rPr>
              <a:t>p</a:t>
            </a:r>
            <a:r>
              <a:rPr dirty="0" baseline="-20833" sz="1800" spc="-37">
                <a:latin typeface="Tahoma"/>
                <a:cs typeface="Tahoma"/>
              </a:rPr>
              <a:t>2</a:t>
            </a:r>
            <a:endParaRPr baseline="-20833"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dirty="0" sz="1800" spc="-25"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26617" y="5124646"/>
            <a:ext cx="36131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1535"/>
              </a:spcBef>
            </a:pPr>
            <a:r>
              <a:rPr dirty="0" sz="1800" spc="-25"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0683" y="1156210"/>
            <a:ext cx="6706234" cy="364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Even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two-</a:t>
            </a:r>
            <a:r>
              <a:rPr dirty="0" sz="2100">
                <a:latin typeface="Tahoma"/>
                <a:cs typeface="Tahoma"/>
              </a:rPr>
              <a:t>level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paging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scheme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might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not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sufficient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689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Consider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system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with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64-</a:t>
            </a:r>
            <a:r>
              <a:rPr dirty="0" sz="2100">
                <a:latin typeface="Tahoma"/>
                <a:cs typeface="Tahoma"/>
              </a:rPr>
              <a:t>bit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logical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space</a:t>
            </a:r>
            <a:endParaRPr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size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4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KB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(2</a:t>
            </a:r>
            <a:r>
              <a:rPr dirty="0" baseline="26666" sz="1875" spc="-30">
                <a:latin typeface="Tahoma"/>
                <a:cs typeface="Tahoma"/>
              </a:rPr>
              <a:t>12</a:t>
            </a:r>
            <a:r>
              <a:rPr dirty="0" sz="1900" spc="-2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68935" indent="-3435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entries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single-</a:t>
            </a:r>
            <a:r>
              <a:rPr dirty="0" sz="2100">
                <a:latin typeface="Tahoma"/>
                <a:cs typeface="Tahoma"/>
              </a:rPr>
              <a:t>level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table?</a:t>
            </a:r>
            <a:endParaRPr sz="21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68985" algn="l"/>
              </a:tabLst>
            </a:pP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table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has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</a:t>
            </a:r>
            <a:r>
              <a:rPr dirty="0" baseline="26666" sz="1875">
                <a:latin typeface="Tahoma"/>
                <a:cs typeface="Tahoma"/>
              </a:rPr>
              <a:t>52</a:t>
            </a:r>
            <a:r>
              <a:rPr dirty="0" baseline="26666" sz="1875" spc="2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entries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68935" indent="-3435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entries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two-</a:t>
            </a:r>
            <a:r>
              <a:rPr dirty="0" sz="2100">
                <a:latin typeface="Tahoma"/>
                <a:cs typeface="Tahoma"/>
              </a:rPr>
              <a:t>level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100">
              <a:latin typeface="Tahoma"/>
              <a:cs typeface="Tahoma"/>
            </a:endParaRPr>
          </a:p>
          <a:p>
            <a:pPr marL="2157095">
              <a:lnSpc>
                <a:spcPct val="100000"/>
              </a:lnSpc>
              <a:spcBef>
                <a:spcPts val="5"/>
              </a:spcBef>
              <a:tabLst>
                <a:tab pos="3475354" algn="l"/>
                <a:tab pos="5150485" algn="l"/>
              </a:tabLst>
            </a:pPr>
            <a:r>
              <a:rPr dirty="0" sz="1800">
                <a:latin typeface="Tahoma"/>
                <a:cs typeface="Tahoma"/>
              </a:rPr>
              <a:t>outer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page</a:t>
            </a:r>
            <a:r>
              <a:rPr dirty="0" sz="1800">
                <a:latin typeface="Tahoma"/>
                <a:cs typeface="Tahoma"/>
              </a:rPr>
              <a:t>	inner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page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baseline="1543" sz="2700">
                <a:latin typeface="Tahoma"/>
                <a:cs typeface="Tahoma"/>
              </a:rPr>
              <a:t>page</a:t>
            </a:r>
            <a:r>
              <a:rPr dirty="0" baseline="1543" sz="2700" spc="-37">
                <a:latin typeface="Tahoma"/>
                <a:cs typeface="Tahoma"/>
              </a:rPr>
              <a:t> </a:t>
            </a:r>
            <a:r>
              <a:rPr dirty="0" baseline="1543" sz="2700" spc="-15">
                <a:latin typeface="Tahoma"/>
                <a:cs typeface="Tahoma"/>
              </a:rPr>
              <a:t>offset</a:t>
            </a:r>
            <a:endParaRPr baseline="1543"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Multi-</a:t>
            </a:r>
            <a:r>
              <a:rPr dirty="0"/>
              <a:t>Level</a:t>
            </a:r>
            <a:r>
              <a:rPr dirty="0" spc="-25"/>
              <a:t> </a:t>
            </a:r>
            <a:r>
              <a:rPr dirty="0"/>
              <a:t>Page </a:t>
            </a:r>
            <a:r>
              <a:rPr dirty="0" spc="-10"/>
              <a:t>Table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55581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entries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three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level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table?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3383" y="3460529"/>
            <a:ext cx="83159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How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levels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are require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such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fits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within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single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frame?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1917192"/>
            <a:ext cx="5440679" cy="90738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Inverted</a:t>
            </a:r>
            <a:r>
              <a:rPr dirty="0" spc="-55"/>
              <a:t> </a:t>
            </a:r>
            <a:r>
              <a:rPr dirty="0"/>
              <a:t>Page</a:t>
            </a:r>
            <a:r>
              <a:rPr dirty="0" spc="-65"/>
              <a:t> </a:t>
            </a:r>
            <a:r>
              <a:rPr dirty="0" spc="-20"/>
              <a:t>Table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7830820" cy="475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One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 each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frame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real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Entry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consists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of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Virtual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stored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real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-10">
                <a:latin typeface="Tahoma"/>
                <a:cs typeface="Tahoma"/>
              </a:rPr>
              <a:t> location,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With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information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about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that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owns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that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page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Decreases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needed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store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28448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But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increase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time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needed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search the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when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page </a:t>
            </a:r>
            <a:r>
              <a:rPr dirty="0" sz="2100">
                <a:latin typeface="Tahoma"/>
                <a:cs typeface="Tahoma"/>
              </a:rPr>
              <a:t>reference</a:t>
            </a:r>
            <a:r>
              <a:rPr dirty="0" sz="2100" spc="-7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occurs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4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Use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hash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limit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the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search</a:t>
            </a:r>
            <a:r>
              <a:rPr dirty="0" sz="2100" spc="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one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—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or</a:t>
            </a:r>
            <a:r>
              <a:rPr dirty="0" sz="2100" spc="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at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most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few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50">
                <a:solidFill>
                  <a:srgbClr val="0070BF"/>
                </a:solidFill>
                <a:latin typeface="Tahoma"/>
                <a:cs typeface="Tahoma"/>
              </a:rPr>
              <a:t>—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page-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table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entries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Inverted</a:t>
            </a:r>
            <a:r>
              <a:rPr dirty="0" spc="-50"/>
              <a:t> </a:t>
            </a:r>
            <a:r>
              <a:rPr dirty="0"/>
              <a:t>Page</a:t>
            </a:r>
            <a:r>
              <a:rPr dirty="0" spc="-60"/>
              <a:t> </a:t>
            </a:r>
            <a:r>
              <a:rPr dirty="0"/>
              <a:t>Table</a:t>
            </a:r>
            <a:r>
              <a:rPr dirty="0" spc="-8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91" y="1320245"/>
            <a:ext cx="6785041" cy="498936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Chapter</a:t>
            </a:r>
            <a:r>
              <a:rPr dirty="0" spc="-85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3605529" cy="292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 spc="-10">
                <a:solidFill>
                  <a:srgbClr val="7E7E7E"/>
                </a:solidFill>
                <a:latin typeface="Tahoma"/>
                <a:cs typeface="Tahoma"/>
              </a:rPr>
              <a:t>Background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7E7E7E"/>
                </a:solidFill>
                <a:latin typeface="Tahoma"/>
                <a:cs typeface="Tahoma"/>
              </a:rPr>
              <a:t>Memory</a:t>
            </a:r>
            <a:r>
              <a:rPr dirty="0" sz="2100" spc="-35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7E7E7E"/>
                </a:solidFill>
                <a:latin typeface="Tahoma"/>
                <a:cs typeface="Tahoma"/>
              </a:rPr>
              <a:t>allocation</a:t>
            </a:r>
            <a:r>
              <a:rPr dirty="0" sz="2100" spc="-55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7E7E7E"/>
                </a:solidFill>
                <a:latin typeface="Tahoma"/>
                <a:cs typeface="Tahoma"/>
              </a:rPr>
              <a:t>schemes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7E7E7E"/>
                </a:solidFill>
                <a:latin typeface="Tahoma"/>
                <a:cs typeface="Tahoma"/>
              </a:rPr>
              <a:t>Fixed</a:t>
            </a:r>
            <a:r>
              <a:rPr dirty="0" sz="1900" spc="-10">
                <a:solidFill>
                  <a:srgbClr val="7E7E7E"/>
                </a:solidFill>
                <a:latin typeface="Tahoma"/>
                <a:cs typeface="Tahoma"/>
              </a:rPr>
              <a:t> partition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7E7E7E"/>
                </a:solidFill>
                <a:latin typeface="Tahoma"/>
                <a:cs typeface="Tahoma"/>
              </a:rPr>
              <a:t>Dynamic</a:t>
            </a:r>
            <a:r>
              <a:rPr dirty="0" sz="1900" spc="-6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7E7E7E"/>
                </a:solidFill>
                <a:latin typeface="Tahoma"/>
                <a:cs typeface="Tahoma"/>
              </a:rPr>
              <a:t>partition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 spc="-10">
                <a:solidFill>
                  <a:srgbClr val="7E7E7E"/>
                </a:solidFill>
                <a:latin typeface="Tahoma"/>
                <a:cs typeface="Tahoma"/>
              </a:rPr>
              <a:t>Paging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Virtual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Execution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Program:</a:t>
            </a:r>
            <a:r>
              <a:rPr dirty="0" spc="-65"/>
              <a:t> </a:t>
            </a:r>
            <a:r>
              <a:rPr dirty="0"/>
              <a:t>Virtual</a:t>
            </a:r>
            <a:r>
              <a:rPr dirty="0" spc="-50"/>
              <a:t> </a:t>
            </a:r>
            <a:r>
              <a:rPr dirty="0"/>
              <a:t>Memory</a:t>
            </a:r>
            <a:r>
              <a:rPr dirty="0" spc="-50"/>
              <a:t> </a:t>
            </a:r>
            <a:r>
              <a:rPr dirty="0" spc="-10"/>
              <a:t>Concept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58467" y="1322832"/>
            <a:ext cx="6014085" cy="612775"/>
          </a:xfrm>
          <a:custGeom>
            <a:avLst/>
            <a:gdLst/>
            <a:ahLst/>
            <a:cxnLst/>
            <a:rect l="l" t="t" r="r" b="b"/>
            <a:pathLst>
              <a:path w="6014084" h="612775">
                <a:moveTo>
                  <a:pt x="6013704" y="612648"/>
                </a:moveTo>
                <a:lnTo>
                  <a:pt x="0" y="612648"/>
                </a:lnTo>
                <a:lnTo>
                  <a:pt x="0" y="0"/>
                </a:lnTo>
                <a:lnTo>
                  <a:pt x="6013704" y="0"/>
                </a:lnTo>
                <a:lnTo>
                  <a:pt x="6013704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74548"/>
                </a:lnTo>
                <a:lnTo>
                  <a:pt x="18288" y="574548"/>
                </a:lnTo>
                <a:lnTo>
                  <a:pt x="38100" y="594360"/>
                </a:lnTo>
                <a:lnTo>
                  <a:pt x="6013704" y="594360"/>
                </a:lnTo>
                <a:lnTo>
                  <a:pt x="6013704" y="612648"/>
                </a:lnTo>
                <a:close/>
              </a:path>
              <a:path w="6014084" h="61277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6014084" h="612775">
                <a:moveTo>
                  <a:pt x="597560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5975604" y="19812"/>
                </a:lnTo>
                <a:lnTo>
                  <a:pt x="5975604" y="38100"/>
                </a:lnTo>
                <a:close/>
              </a:path>
              <a:path w="6014084" h="612775">
                <a:moveTo>
                  <a:pt x="5975604" y="594360"/>
                </a:moveTo>
                <a:lnTo>
                  <a:pt x="5975604" y="19812"/>
                </a:lnTo>
                <a:lnTo>
                  <a:pt x="5993892" y="38100"/>
                </a:lnTo>
                <a:lnTo>
                  <a:pt x="6013704" y="38100"/>
                </a:lnTo>
                <a:lnTo>
                  <a:pt x="6013704" y="574548"/>
                </a:lnTo>
                <a:lnTo>
                  <a:pt x="5993892" y="574548"/>
                </a:lnTo>
                <a:lnTo>
                  <a:pt x="5975604" y="594360"/>
                </a:lnTo>
                <a:close/>
              </a:path>
              <a:path w="6014084" h="612775">
                <a:moveTo>
                  <a:pt x="6013704" y="38100"/>
                </a:moveTo>
                <a:lnTo>
                  <a:pt x="5993892" y="38100"/>
                </a:lnTo>
                <a:lnTo>
                  <a:pt x="5975604" y="19812"/>
                </a:lnTo>
                <a:lnTo>
                  <a:pt x="6013704" y="19812"/>
                </a:lnTo>
                <a:lnTo>
                  <a:pt x="6013704" y="38100"/>
                </a:lnTo>
                <a:close/>
              </a:path>
              <a:path w="6014084" h="612775">
                <a:moveTo>
                  <a:pt x="38100" y="594360"/>
                </a:moveTo>
                <a:lnTo>
                  <a:pt x="18288" y="574548"/>
                </a:lnTo>
                <a:lnTo>
                  <a:pt x="38100" y="574548"/>
                </a:lnTo>
                <a:lnTo>
                  <a:pt x="38100" y="594360"/>
                </a:lnTo>
                <a:close/>
              </a:path>
              <a:path w="6014084" h="612775">
                <a:moveTo>
                  <a:pt x="5975604" y="594360"/>
                </a:moveTo>
                <a:lnTo>
                  <a:pt x="38100" y="594360"/>
                </a:lnTo>
                <a:lnTo>
                  <a:pt x="38100" y="574548"/>
                </a:lnTo>
                <a:lnTo>
                  <a:pt x="5975604" y="574548"/>
                </a:lnTo>
                <a:lnTo>
                  <a:pt x="5975604" y="594360"/>
                </a:lnTo>
                <a:close/>
              </a:path>
              <a:path w="6014084" h="612775">
                <a:moveTo>
                  <a:pt x="6013704" y="594360"/>
                </a:moveTo>
                <a:lnTo>
                  <a:pt x="5975604" y="594360"/>
                </a:lnTo>
                <a:lnTo>
                  <a:pt x="5993892" y="574548"/>
                </a:lnTo>
                <a:lnTo>
                  <a:pt x="6013704" y="574548"/>
                </a:lnTo>
                <a:lnTo>
                  <a:pt x="6013704" y="594360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383" y="1454944"/>
            <a:ext cx="8030209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017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ahoma"/>
                <a:cs typeface="Tahoma"/>
              </a:rPr>
              <a:t>Main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=</a:t>
            </a:r>
            <a:r>
              <a:rPr dirty="0" sz="2100" spc="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cache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disk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space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25"/>
              </a:spcBef>
            </a:pPr>
            <a:endParaRPr sz="2100">
              <a:latin typeface="Tahoma"/>
              <a:cs typeface="Tahoma"/>
            </a:endParaRPr>
          </a:p>
          <a:p>
            <a:pPr marL="354965" marR="24384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Operating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system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brings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few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pieces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25">
                <a:latin typeface="Tahoma"/>
                <a:cs typeface="Tahoma"/>
              </a:rPr>
              <a:t> the </a:t>
            </a:r>
            <a:r>
              <a:rPr dirty="0" sz="2100" spc="-10">
                <a:latin typeface="Tahoma"/>
                <a:cs typeface="Tahoma"/>
              </a:rPr>
              <a:t>program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Resident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set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-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portion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 main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Whenever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needed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not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main</a:t>
            </a:r>
            <a:r>
              <a:rPr dirty="0" sz="2100" spc="-10">
                <a:latin typeface="Tahoma"/>
                <a:cs typeface="Tahoma"/>
              </a:rPr>
              <a:t> memory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Generation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page-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fault</a:t>
            </a:r>
            <a:r>
              <a:rPr dirty="0" sz="1900" spc="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interrupt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OS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places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blocking state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issues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disk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request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Another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dispatched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Valid-</a:t>
            </a:r>
            <a:r>
              <a:rPr dirty="0"/>
              <a:t>Invalid</a:t>
            </a:r>
            <a:r>
              <a:rPr dirty="0" spc="-60"/>
              <a:t> </a:t>
            </a:r>
            <a:r>
              <a:rPr dirty="0"/>
              <a:t>(Present/Absent)</a:t>
            </a:r>
            <a:r>
              <a:rPr dirty="0" spc="-100"/>
              <a:t> </a:t>
            </a:r>
            <a:r>
              <a:rPr dirty="0" spc="-25"/>
              <a:t>Bit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5476"/>
            <a:ext cx="7256780" cy="75057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With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each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valid–invalid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associated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1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Wingdings"/>
                <a:cs typeface="Wingdings"/>
              </a:rPr>
              <a:t>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ahoma"/>
                <a:cs typeface="Tahoma"/>
              </a:rPr>
              <a:t>in-memory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0562" y="1878514"/>
            <a:ext cx="36633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0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Wingdings"/>
                <a:cs typeface="Wingdings"/>
              </a:rPr>
              <a:t></a:t>
            </a:r>
            <a:r>
              <a:rPr dirty="0" sz="1900" spc="9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ahoma"/>
                <a:cs typeface="Tahoma"/>
              </a:rPr>
              <a:t>not-</a:t>
            </a:r>
            <a:r>
              <a:rPr dirty="0" sz="1900" spc="-20">
                <a:latin typeface="Tahoma"/>
                <a:cs typeface="Tahoma"/>
              </a:rPr>
              <a:t>in-</a:t>
            </a:r>
            <a:r>
              <a:rPr dirty="0" sz="1900">
                <a:latin typeface="Tahoma"/>
                <a:cs typeface="Tahoma"/>
              </a:rPr>
              <a:t>memory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(Initially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0)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492496" y="1917191"/>
            <a:ext cx="1915795" cy="2976880"/>
          </a:xfrm>
          <a:custGeom>
            <a:avLst/>
            <a:gdLst/>
            <a:ahLst/>
            <a:cxnLst/>
            <a:rect l="l" t="t" r="r" b="b"/>
            <a:pathLst>
              <a:path w="1915795" h="2976879">
                <a:moveTo>
                  <a:pt x="1915668" y="300228"/>
                </a:moveTo>
                <a:lnTo>
                  <a:pt x="1905000" y="300228"/>
                </a:lnTo>
                <a:lnTo>
                  <a:pt x="1905000" y="309372"/>
                </a:lnTo>
                <a:lnTo>
                  <a:pt x="1905000" y="605028"/>
                </a:lnTo>
                <a:lnTo>
                  <a:pt x="1905000" y="2967228"/>
                </a:lnTo>
                <a:lnTo>
                  <a:pt x="1458468" y="2967228"/>
                </a:lnTo>
                <a:lnTo>
                  <a:pt x="1458468" y="2671584"/>
                </a:lnTo>
                <a:lnTo>
                  <a:pt x="1905000" y="2671584"/>
                </a:lnTo>
                <a:lnTo>
                  <a:pt x="1905000" y="2662440"/>
                </a:lnTo>
                <a:lnTo>
                  <a:pt x="1458468" y="2662440"/>
                </a:lnTo>
                <a:lnTo>
                  <a:pt x="1458468" y="2391168"/>
                </a:lnTo>
                <a:lnTo>
                  <a:pt x="1905000" y="2391168"/>
                </a:lnTo>
                <a:lnTo>
                  <a:pt x="1905000" y="2382012"/>
                </a:lnTo>
                <a:lnTo>
                  <a:pt x="1458468" y="2382012"/>
                </a:lnTo>
                <a:lnTo>
                  <a:pt x="1458468" y="1833384"/>
                </a:lnTo>
                <a:lnTo>
                  <a:pt x="1905000" y="1833384"/>
                </a:lnTo>
                <a:lnTo>
                  <a:pt x="1905000" y="1824240"/>
                </a:lnTo>
                <a:lnTo>
                  <a:pt x="1458468" y="1824240"/>
                </a:lnTo>
                <a:lnTo>
                  <a:pt x="1458468" y="1528584"/>
                </a:lnTo>
                <a:lnTo>
                  <a:pt x="1905000" y="1528584"/>
                </a:lnTo>
                <a:lnTo>
                  <a:pt x="1905000" y="1519440"/>
                </a:lnTo>
                <a:lnTo>
                  <a:pt x="1458468" y="1519440"/>
                </a:lnTo>
                <a:lnTo>
                  <a:pt x="1458468" y="1223784"/>
                </a:lnTo>
                <a:lnTo>
                  <a:pt x="1905000" y="1223784"/>
                </a:lnTo>
                <a:lnTo>
                  <a:pt x="1905000" y="1214628"/>
                </a:lnTo>
                <a:lnTo>
                  <a:pt x="1458468" y="1214628"/>
                </a:lnTo>
                <a:lnTo>
                  <a:pt x="1458468" y="918984"/>
                </a:lnTo>
                <a:lnTo>
                  <a:pt x="1905000" y="918984"/>
                </a:lnTo>
                <a:lnTo>
                  <a:pt x="1905000" y="909828"/>
                </a:lnTo>
                <a:lnTo>
                  <a:pt x="1458468" y="909828"/>
                </a:lnTo>
                <a:lnTo>
                  <a:pt x="1458468" y="614184"/>
                </a:lnTo>
                <a:lnTo>
                  <a:pt x="1905000" y="614184"/>
                </a:lnTo>
                <a:lnTo>
                  <a:pt x="1905000" y="605028"/>
                </a:lnTo>
                <a:lnTo>
                  <a:pt x="1458468" y="605028"/>
                </a:lnTo>
                <a:lnTo>
                  <a:pt x="1458468" y="309372"/>
                </a:lnTo>
                <a:lnTo>
                  <a:pt x="1905000" y="309372"/>
                </a:lnTo>
                <a:lnTo>
                  <a:pt x="1905000" y="300228"/>
                </a:lnTo>
                <a:lnTo>
                  <a:pt x="1458468" y="300228"/>
                </a:lnTo>
                <a:lnTo>
                  <a:pt x="1458468" y="0"/>
                </a:lnTo>
                <a:lnTo>
                  <a:pt x="1447800" y="0"/>
                </a:lnTo>
                <a:lnTo>
                  <a:pt x="1447800" y="2967228"/>
                </a:lnTo>
                <a:lnTo>
                  <a:pt x="10668" y="2967228"/>
                </a:lnTo>
                <a:lnTo>
                  <a:pt x="10668" y="2671584"/>
                </a:lnTo>
                <a:lnTo>
                  <a:pt x="1447800" y="2671584"/>
                </a:lnTo>
                <a:lnTo>
                  <a:pt x="1447800" y="2662440"/>
                </a:lnTo>
                <a:lnTo>
                  <a:pt x="10668" y="2662440"/>
                </a:lnTo>
                <a:lnTo>
                  <a:pt x="10668" y="2391168"/>
                </a:lnTo>
                <a:lnTo>
                  <a:pt x="1447800" y="2391168"/>
                </a:lnTo>
                <a:lnTo>
                  <a:pt x="1447800" y="2382012"/>
                </a:lnTo>
                <a:lnTo>
                  <a:pt x="10668" y="2382012"/>
                </a:lnTo>
                <a:lnTo>
                  <a:pt x="10668" y="1833384"/>
                </a:lnTo>
                <a:lnTo>
                  <a:pt x="1447800" y="1833384"/>
                </a:lnTo>
                <a:lnTo>
                  <a:pt x="1447800" y="1824240"/>
                </a:lnTo>
                <a:lnTo>
                  <a:pt x="10668" y="1824240"/>
                </a:lnTo>
                <a:lnTo>
                  <a:pt x="10668" y="1528584"/>
                </a:lnTo>
                <a:lnTo>
                  <a:pt x="1447800" y="1528584"/>
                </a:lnTo>
                <a:lnTo>
                  <a:pt x="1447800" y="1519440"/>
                </a:lnTo>
                <a:lnTo>
                  <a:pt x="10668" y="1519440"/>
                </a:lnTo>
                <a:lnTo>
                  <a:pt x="10668" y="1223784"/>
                </a:lnTo>
                <a:lnTo>
                  <a:pt x="1447800" y="1223784"/>
                </a:lnTo>
                <a:lnTo>
                  <a:pt x="1447800" y="1214628"/>
                </a:lnTo>
                <a:lnTo>
                  <a:pt x="10668" y="1214628"/>
                </a:lnTo>
                <a:lnTo>
                  <a:pt x="10668" y="918984"/>
                </a:lnTo>
                <a:lnTo>
                  <a:pt x="1447800" y="918984"/>
                </a:lnTo>
                <a:lnTo>
                  <a:pt x="1447800" y="909828"/>
                </a:lnTo>
                <a:lnTo>
                  <a:pt x="10668" y="909828"/>
                </a:lnTo>
                <a:lnTo>
                  <a:pt x="10668" y="614184"/>
                </a:lnTo>
                <a:lnTo>
                  <a:pt x="1447800" y="614184"/>
                </a:lnTo>
                <a:lnTo>
                  <a:pt x="1447800" y="605028"/>
                </a:lnTo>
                <a:lnTo>
                  <a:pt x="10668" y="605028"/>
                </a:lnTo>
                <a:lnTo>
                  <a:pt x="10668" y="309372"/>
                </a:lnTo>
                <a:lnTo>
                  <a:pt x="1447800" y="309372"/>
                </a:lnTo>
                <a:lnTo>
                  <a:pt x="1447800" y="300228"/>
                </a:lnTo>
                <a:lnTo>
                  <a:pt x="0" y="300228"/>
                </a:lnTo>
                <a:lnTo>
                  <a:pt x="0" y="2976372"/>
                </a:lnTo>
                <a:lnTo>
                  <a:pt x="1915668" y="2976372"/>
                </a:lnTo>
                <a:lnTo>
                  <a:pt x="1915668" y="2971812"/>
                </a:lnTo>
                <a:lnTo>
                  <a:pt x="1915668" y="2967228"/>
                </a:lnTo>
                <a:lnTo>
                  <a:pt x="1915668" y="309372"/>
                </a:lnTo>
                <a:lnTo>
                  <a:pt x="1915668" y="304800"/>
                </a:lnTo>
                <a:lnTo>
                  <a:pt x="191566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874453" y="1934974"/>
            <a:ext cx="797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Frame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#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6960875" y="1910232"/>
            <a:ext cx="1364615" cy="9302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20">
                <a:latin typeface="Tahoma"/>
                <a:cs typeface="Tahoma"/>
              </a:rPr>
              <a:t>valid-</a:t>
            </a:r>
            <a:r>
              <a:rPr dirty="0" sz="1600">
                <a:latin typeface="Tahoma"/>
                <a:cs typeface="Tahoma"/>
              </a:rPr>
              <a:t>invalid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bit</a:t>
            </a:r>
            <a:endParaRPr sz="1600">
              <a:latin typeface="Tahoma"/>
              <a:cs typeface="Tahoma"/>
            </a:endParaRPr>
          </a:p>
          <a:p>
            <a:pPr marL="145415">
              <a:lnSpc>
                <a:spcPts val="2380"/>
              </a:lnSpc>
              <a:spcBef>
                <a:spcPts val="245"/>
              </a:spcBef>
            </a:pPr>
            <a:r>
              <a:rPr dirty="0" sz="2000" spc="-5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45415">
              <a:lnSpc>
                <a:spcPts val="2380"/>
              </a:lnSpc>
            </a:pPr>
            <a:r>
              <a:rPr dirty="0" sz="2000" spc="-5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3383" y="2785964"/>
            <a:ext cx="8430895" cy="32156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1580515">
              <a:lnSpc>
                <a:spcPct val="100000"/>
              </a:lnSpc>
              <a:spcBef>
                <a:spcPts val="290"/>
              </a:spcBef>
            </a:pPr>
            <a:r>
              <a:rPr dirty="0" sz="2000" spc="-5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algn="r" marR="1580515">
              <a:lnSpc>
                <a:spcPct val="100000"/>
              </a:lnSpc>
              <a:spcBef>
                <a:spcPts val="190"/>
              </a:spcBef>
            </a:pPr>
            <a:r>
              <a:rPr dirty="0" sz="2000" spc="-5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algn="r" marR="1580515">
              <a:lnSpc>
                <a:spcPct val="100000"/>
              </a:lnSpc>
              <a:spcBef>
                <a:spcPts val="110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5789930">
              <a:lnSpc>
                <a:spcPct val="100000"/>
              </a:lnSpc>
              <a:spcBef>
                <a:spcPts val="515"/>
              </a:spcBef>
            </a:pPr>
            <a:r>
              <a:rPr dirty="0" sz="2000" spc="-1390">
                <a:latin typeface="Times New Roman"/>
                <a:cs typeface="Times New Roman"/>
              </a:rPr>
              <a:t></a:t>
            </a:r>
            <a:endParaRPr sz="2000">
              <a:latin typeface="Times New Roman"/>
              <a:cs typeface="Times New Roman"/>
            </a:endParaRPr>
          </a:p>
          <a:p>
            <a:pPr marL="6703059">
              <a:lnSpc>
                <a:spcPct val="100000"/>
              </a:lnSpc>
              <a:spcBef>
                <a:spcPts val="1285"/>
              </a:spcBef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6703059">
              <a:lnSpc>
                <a:spcPct val="100000"/>
              </a:lnSpc>
            </a:pPr>
            <a:r>
              <a:rPr dirty="0" sz="2000" spc="-5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56813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ahoma"/>
                <a:cs typeface="Tahoma"/>
              </a:rPr>
              <a:t>Page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table</a:t>
            </a:r>
            <a:endParaRPr sz="16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124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During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translation,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if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valid-</a:t>
            </a:r>
            <a:r>
              <a:rPr dirty="0" sz="2100">
                <a:latin typeface="Tahoma"/>
                <a:cs typeface="Tahoma"/>
              </a:rPr>
              <a:t>invalid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table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entry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4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fault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interrupt</a:t>
            </a:r>
            <a:r>
              <a:rPr dirty="0" sz="19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dirty="0" sz="1900" spc="-5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Page</a:t>
            </a:r>
            <a:r>
              <a:rPr dirty="0" spc="-65"/>
              <a:t> </a:t>
            </a:r>
            <a:r>
              <a:rPr dirty="0"/>
              <a:t>Fault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Address</a:t>
            </a:r>
            <a:r>
              <a:rPr dirty="0" spc="-35"/>
              <a:t> </a:t>
            </a:r>
            <a:r>
              <a:rPr dirty="0" spc="-10"/>
              <a:t>Translation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77335" y="6426649"/>
            <a:ext cx="4596130" cy="21526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4400550" algn="l"/>
              </a:tabLst>
            </a:pPr>
            <a:r>
              <a:rPr dirty="0" sz="1400" spc="-10">
                <a:latin typeface="Tahoma"/>
                <a:cs typeface="Tahoma"/>
              </a:rPr>
              <a:t>7-Memory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25">
                <a:latin typeface="Tahoma"/>
                <a:cs typeface="Tahoma"/>
              </a:rPr>
              <a:t>49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80" y="2089403"/>
            <a:ext cx="6420612" cy="47625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3383" y="1156210"/>
            <a:ext cx="7127240" cy="4631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response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page-</a:t>
            </a:r>
            <a:r>
              <a:rPr dirty="0" sz="2100">
                <a:latin typeface="Tahoma"/>
                <a:cs typeface="Tahoma"/>
              </a:rPr>
              <a:t>fault,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paging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hardware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issue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trap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OS</a:t>
            </a:r>
            <a:endParaRPr sz="2100">
              <a:latin typeface="Tahoma"/>
              <a:cs typeface="Tahoma"/>
            </a:endParaRPr>
          </a:p>
          <a:p>
            <a:pPr marL="354965" marR="5146040" indent="-342900">
              <a:lnSpc>
                <a:spcPct val="100000"/>
              </a:lnSpc>
              <a:spcBef>
                <a:spcPts val="148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Check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validity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 reference</a:t>
            </a:r>
            <a:endParaRPr sz="2100">
              <a:latin typeface="Tahoma"/>
              <a:cs typeface="Tahoma"/>
            </a:endParaRPr>
          </a:p>
          <a:p>
            <a:pPr marL="354965" marR="494157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Get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empty </a:t>
            </a:r>
            <a:r>
              <a:rPr dirty="0" sz="2100">
                <a:latin typeface="Tahoma"/>
                <a:cs typeface="Tahoma"/>
              </a:rPr>
              <a:t>frame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(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swap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out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10">
                <a:latin typeface="Tahoma"/>
                <a:cs typeface="Tahoma"/>
              </a:rPr>
              <a:t> page?)</a:t>
            </a:r>
            <a:endParaRPr sz="2100">
              <a:latin typeface="Tahoma"/>
              <a:cs typeface="Tahoma"/>
            </a:endParaRPr>
          </a:p>
          <a:p>
            <a:pPr marL="354965" marR="5174615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Swap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page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10">
                <a:latin typeface="Tahoma"/>
                <a:cs typeface="Tahoma"/>
              </a:rPr>
              <a:t> frame</a:t>
            </a:r>
            <a:endParaRPr sz="2100">
              <a:latin typeface="Tahoma"/>
              <a:cs typeface="Tahoma"/>
            </a:endParaRPr>
          </a:p>
          <a:p>
            <a:pPr marL="354965" marR="5247640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Reset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tables, </a:t>
            </a:r>
            <a:r>
              <a:rPr dirty="0" sz="2100">
                <a:latin typeface="Tahoma"/>
                <a:cs typeface="Tahoma"/>
              </a:rPr>
              <a:t>validation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bit</a:t>
            </a:r>
            <a:endParaRPr sz="2100">
              <a:latin typeface="Tahoma"/>
              <a:cs typeface="Tahoma"/>
            </a:endParaRPr>
          </a:p>
          <a:p>
            <a:pPr marL="354965" marR="5532120" indent="-34290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Restart </a:t>
            </a:r>
            <a:r>
              <a:rPr dirty="0" sz="2100" spc="-10">
                <a:latin typeface="Tahoma"/>
                <a:cs typeface="Tahoma"/>
              </a:rPr>
              <a:t>instruction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Background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899400" cy="14979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 spc="-10" b="1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subdivided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accommodate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multiple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processes</a:t>
            </a:r>
            <a:endParaRPr sz="21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Needs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allocated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efficiently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pack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many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processes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into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as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dirty="0" spc="-45"/>
              <a:t> </a:t>
            </a:r>
            <a:r>
              <a:rPr dirty="0"/>
              <a:t>There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/>
              <a:t>Free</a:t>
            </a:r>
            <a:r>
              <a:rPr dirty="0" spc="-40"/>
              <a:t> </a:t>
            </a:r>
            <a:r>
              <a:rPr dirty="0" spc="-10"/>
              <a:t>Frame?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8326755" cy="437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replacement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Goal: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Algorithm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which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will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result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minimum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number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faults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fault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forces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choice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Which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must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removed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Make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room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incoming</a:t>
            </a:r>
            <a:r>
              <a:rPr dirty="0" sz="1900" spc="-20">
                <a:latin typeface="Tahoma"/>
                <a:cs typeface="Tahoma"/>
              </a:rPr>
              <a:t> page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Modified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must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first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saved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Unmodified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just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overwritten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(use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dirty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bit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optimize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writes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disk)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Better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not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choose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often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used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page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Will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probably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need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brought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back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soon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First-</a:t>
            </a:r>
            <a:r>
              <a:rPr dirty="0" spc="-20"/>
              <a:t>In-</a:t>
            </a:r>
            <a:r>
              <a:rPr dirty="0" spc="-10"/>
              <a:t>First-</a:t>
            </a:r>
            <a:r>
              <a:rPr dirty="0"/>
              <a:t>Out</a:t>
            </a:r>
            <a:r>
              <a:rPr dirty="0" spc="-55"/>
              <a:t> </a:t>
            </a:r>
            <a:r>
              <a:rPr dirty="0"/>
              <a:t>(FIFO)</a:t>
            </a:r>
            <a:r>
              <a:rPr dirty="0" spc="-45"/>
              <a:t> </a:t>
            </a:r>
            <a:r>
              <a:rPr dirty="0"/>
              <a:t>Replacement</a:t>
            </a:r>
            <a:r>
              <a:rPr dirty="0" spc="-5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207884" cy="11423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Can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implemented</a:t>
            </a:r>
            <a:r>
              <a:rPr dirty="0" sz="2100" spc="-5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using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circular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buffer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Example: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Reference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string: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2,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3,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4,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1,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2,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5,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1,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2,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3,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4,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5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3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frames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0562" y="3803428"/>
            <a:ext cx="12458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4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frames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383" y="5662529"/>
            <a:ext cx="7651750" cy="75946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  <a:tab pos="564705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Belady’s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Anomaly: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More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frames,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sometimes</a:t>
            </a:r>
            <a:r>
              <a:rPr dirty="0" sz="2100">
                <a:latin typeface="Tahoma"/>
                <a:cs typeface="Tahoma"/>
              </a:rPr>
              <a:t>	more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faults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Problem: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replaces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that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will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6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needed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soon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812792" y="2122932"/>
            <a:ext cx="390525" cy="1332230"/>
            <a:chOff x="4812792" y="2122932"/>
            <a:chExt cx="390525" cy="1332230"/>
          </a:xfrm>
        </p:grpSpPr>
        <p:sp>
          <p:nvSpPr>
            <p:cNvPr id="7" name="object 7" descr=""/>
            <p:cNvSpPr/>
            <p:nvPr/>
          </p:nvSpPr>
          <p:spPr>
            <a:xfrm>
              <a:off x="4812792" y="2122932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390144" y="466344"/>
                  </a:moveTo>
                  <a:lnTo>
                    <a:pt x="0" y="466344"/>
                  </a:lnTo>
                  <a:lnTo>
                    <a:pt x="0" y="0"/>
                  </a:lnTo>
                  <a:lnTo>
                    <a:pt x="390144" y="0"/>
                  </a:lnTo>
                  <a:lnTo>
                    <a:pt x="3901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57200"/>
                  </a:lnTo>
                  <a:lnTo>
                    <a:pt x="4572" y="457200"/>
                  </a:lnTo>
                  <a:lnTo>
                    <a:pt x="9144" y="461772"/>
                  </a:lnTo>
                  <a:lnTo>
                    <a:pt x="390144" y="461772"/>
                  </a:lnTo>
                  <a:lnTo>
                    <a:pt x="390144" y="466344"/>
                  </a:lnTo>
                  <a:close/>
                </a:path>
                <a:path w="390525" h="4667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90525" h="466725">
                  <a:moveTo>
                    <a:pt x="3810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81000" y="4572"/>
                  </a:lnTo>
                  <a:lnTo>
                    <a:pt x="381000" y="9144"/>
                  </a:lnTo>
                  <a:close/>
                </a:path>
                <a:path w="390525" h="466725">
                  <a:moveTo>
                    <a:pt x="381000" y="461772"/>
                  </a:moveTo>
                  <a:lnTo>
                    <a:pt x="381000" y="4572"/>
                  </a:lnTo>
                  <a:lnTo>
                    <a:pt x="385572" y="9144"/>
                  </a:lnTo>
                  <a:lnTo>
                    <a:pt x="390144" y="9144"/>
                  </a:lnTo>
                  <a:lnTo>
                    <a:pt x="390144" y="457200"/>
                  </a:lnTo>
                  <a:lnTo>
                    <a:pt x="385572" y="457200"/>
                  </a:lnTo>
                  <a:lnTo>
                    <a:pt x="381000" y="461772"/>
                  </a:lnTo>
                  <a:close/>
                </a:path>
                <a:path w="390525" h="466725">
                  <a:moveTo>
                    <a:pt x="390144" y="9144"/>
                  </a:moveTo>
                  <a:lnTo>
                    <a:pt x="385572" y="9144"/>
                  </a:lnTo>
                  <a:lnTo>
                    <a:pt x="381000" y="4572"/>
                  </a:lnTo>
                  <a:lnTo>
                    <a:pt x="390144" y="4572"/>
                  </a:lnTo>
                  <a:lnTo>
                    <a:pt x="390144" y="9144"/>
                  </a:lnTo>
                  <a:close/>
                </a:path>
                <a:path w="390525" h="466725">
                  <a:moveTo>
                    <a:pt x="9144" y="461772"/>
                  </a:moveTo>
                  <a:lnTo>
                    <a:pt x="4572" y="457200"/>
                  </a:lnTo>
                  <a:lnTo>
                    <a:pt x="9144" y="457200"/>
                  </a:lnTo>
                  <a:lnTo>
                    <a:pt x="9144" y="461772"/>
                  </a:lnTo>
                  <a:close/>
                </a:path>
                <a:path w="390525" h="466725">
                  <a:moveTo>
                    <a:pt x="381000" y="461772"/>
                  </a:moveTo>
                  <a:lnTo>
                    <a:pt x="9144" y="461772"/>
                  </a:lnTo>
                  <a:lnTo>
                    <a:pt x="9144" y="457200"/>
                  </a:lnTo>
                  <a:lnTo>
                    <a:pt x="381000" y="457200"/>
                  </a:lnTo>
                  <a:lnTo>
                    <a:pt x="381000" y="461772"/>
                  </a:lnTo>
                  <a:close/>
                </a:path>
                <a:path w="390525" h="466725">
                  <a:moveTo>
                    <a:pt x="390144" y="461772"/>
                  </a:moveTo>
                  <a:lnTo>
                    <a:pt x="381000" y="461772"/>
                  </a:lnTo>
                  <a:lnTo>
                    <a:pt x="385572" y="457200"/>
                  </a:lnTo>
                  <a:lnTo>
                    <a:pt x="390144" y="457200"/>
                  </a:lnTo>
                  <a:lnTo>
                    <a:pt x="390144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17364" y="2558796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812792" y="2554224"/>
              <a:ext cx="390525" cy="467995"/>
            </a:xfrm>
            <a:custGeom>
              <a:avLst/>
              <a:gdLst/>
              <a:ahLst/>
              <a:cxnLst/>
              <a:rect l="l" t="t" r="r" b="b"/>
              <a:pathLst>
                <a:path w="390525" h="467994">
                  <a:moveTo>
                    <a:pt x="390144" y="467868"/>
                  </a:moveTo>
                  <a:lnTo>
                    <a:pt x="0" y="467868"/>
                  </a:lnTo>
                  <a:lnTo>
                    <a:pt x="0" y="0"/>
                  </a:lnTo>
                  <a:lnTo>
                    <a:pt x="390144" y="0"/>
                  </a:lnTo>
                  <a:lnTo>
                    <a:pt x="390144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457200"/>
                  </a:lnTo>
                  <a:lnTo>
                    <a:pt x="4572" y="457200"/>
                  </a:lnTo>
                  <a:lnTo>
                    <a:pt x="9144" y="461772"/>
                  </a:lnTo>
                  <a:lnTo>
                    <a:pt x="390144" y="461772"/>
                  </a:lnTo>
                  <a:lnTo>
                    <a:pt x="390144" y="467868"/>
                  </a:lnTo>
                  <a:close/>
                </a:path>
                <a:path w="390525" h="467994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390525" h="467994">
                  <a:moveTo>
                    <a:pt x="381000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381000" y="4572"/>
                  </a:lnTo>
                  <a:lnTo>
                    <a:pt x="381000" y="10668"/>
                  </a:lnTo>
                  <a:close/>
                </a:path>
                <a:path w="390525" h="467994">
                  <a:moveTo>
                    <a:pt x="381000" y="461772"/>
                  </a:moveTo>
                  <a:lnTo>
                    <a:pt x="381000" y="4572"/>
                  </a:lnTo>
                  <a:lnTo>
                    <a:pt x="385572" y="10668"/>
                  </a:lnTo>
                  <a:lnTo>
                    <a:pt x="390144" y="10668"/>
                  </a:lnTo>
                  <a:lnTo>
                    <a:pt x="390144" y="457200"/>
                  </a:lnTo>
                  <a:lnTo>
                    <a:pt x="385572" y="457200"/>
                  </a:lnTo>
                  <a:lnTo>
                    <a:pt x="381000" y="461772"/>
                  </a:lnTo>
                  <a:close/>
                </a:path>
                <a:path w="390525" h="467994">
                  <a:moveTo>
                    <a:pt x="390144" y="10668"/>
                  </a:moveTo>
                  <a:lnTo>
                    <a:pt x="385572" y="10668"/>
                  </a:lnTo>
                  <a:lnTo>
                    <a:pt x="381000" y="4572"/>
                  </a:lnTo>
                  <a:lnTo>
                    <a:pt x="390144" y="4572"/>
                  </a:lnTo>
                  <a:lnTo>
                    <a:pt x="390144" y="10668"/>
                  </a:lnTo>
                  <a:close/>
                </a:path>
                <a:path w="390525" h="467994">
                  <a:moveTo>
                    <a:pt x="9144" y="461772"/>
                  </a:moveTo>
                  <a:lnTo>
                    <a:pt x="4572" y="457200"/>
                  </a:lnTo>
                  <a:lnTo>
                    <a:pt x="9144" y="457200"/>
                  </a:lnTo>
                  <a:lnTo>
                    <a:pt x="9144" y="461772"/>
                  </a:lnTo>
                  <a:close/>
                </a:path>
                <a:path w="390525" h="467994">
                  <a:moveTo>
                    <a:pt x="381000" y="461772"/>
                  </a:moveTo>
                  <a:lnTo>
                    <a:pt x="9144" y="461772"/>
                  </a:lnTo>
                  <a:lnTo>
                    <a:pt x="9144" y="457200"/>
                  </a:lnTo>
                  <a:lnTo>
                    <a:pt x="381000" y="457200"/>
                  </a:lnTo>
                  <a:lnTo>
                    <a:pt x="381000" y="461772"/>
                  </a:lnTo>
                  <a:close/>
                </a:path>
                <a:path w="390525" h="467994">
                  <a:moveTo>
                    <a:pt x="390144" y="461772"/>
                  </a:moveTo>
                  <a:lnTo>
                    <a:pt x="381000" y="461772"/>
                  </a:lnTo>
                  <a:lnTo>
                    <a:pt x="385572" y="457200"/>
                  </a:lnTo>
                  <a:lnTo>
                    <a:pt x="390144" y="457200"/>
                  </a:lnTo>
                  <a:lnTo>
                    <a:pt x="390144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817364" y="2993135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12792" y="2988564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390144" y="466344"/>
                  </a:moveTo>
                  <a:lnTo>
                    <a:pt x="0" y="466344"/>
                  </a:lnTo>
                  <a:lnTo>
                    <a:pt x="0" y="0"/>
                  </a:lnTo>
                  <a:lnTo>
                    <a:pt x="390144" y="0"/>
                  </a:lnTo>
                  <a:lnTo>
                    <a:pt x="39014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457200"/>
                  </a:lnTo>
                  <a:lnTo>
                    <a:pt x="4572" y="457200"/>
                  </a:lnTo>
                  <a:lnTo>
                    <a:pt x="9144" y="461772"/>
                  </a:lnTo>
                  <a:lnTo>
                    <a:pt x="390144" y="461772"/>
                  </a:lnTo>
                  <a:lnTo>
                    <a:pt x="390144" y="466344"/>
                  </a:lnTo>
                  <a:close/>
                </a:path>
                <a:path w="390525" h="466725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390525" h="466725">
                  <a:moveTo>
                    <a:pt x="38100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381000" y="4572"/>
                  </a:lnTo>
                  <a:lnTo>
                    <a:pt x="381000" y="9144"/>
                  </a:lnTo>
                  <a:close/>
                </a:path>
                <a:path w="390525" h="466725">
                  <a:moveTo>
                    <a:pt x="381000" y="461772"/>
                  </a:moveTo>
                  <a:lnTo>
                    <a:pt x="381000" y="4572"/>
                  </a:lnTo>
                  <a:lnTo>
                    <a:pt x="385572" y="9144"/>
                  </a:lnTo>
                  <a:lnTo>
                    <a:pt x="390144" y="9144"/>
                  </a:lnTo>
                  <a:lnTo>
                    <a:pt x="390144" y="457200"/>
                  </a:lnTo>
                  <a:lnTo>
                    <a:pt x="385572" y="457200"/>
                  </a:lnTo>
                  <a:lnTo>
                    <a:pt x="381000" y="461772"/>
                  </a:lnTo>
                  <a:close/>
                </a:path>
                <a:path w="390525" h="466725">
                  <a:moveTo>
                    <a:pt x="390144" y="9144"/>
                  </a:moveTo>
                  <a:lnTo>
                    <a:pt x="385572" y="9144"/>
                  </a:lnTo>
                  <a:lnTo>
                    <a:pt x="381000" y="4572"/>
                  </a:lnTo>
                  <a:lnTo>
                    <a:pt x="390144" y="4572"/>
                  </a:lnTo>
                  <a:lnTo>
                    <a:pt x="390144" y="9144"/>
                  </a:lnTo>
                  <a:close/>
                </a:path>
                <a:path w="390525" h="466725">
                  <a:moveTo>
                    <a:pt x="9144" y="461772"/>
                  </a:moveTo>
                  <a:lnTo>
                    <a:pt x="4572" y="457200"/>
                  </a:lnTo>
                  <a:lnTo>
                    <a:pt x="9144" y="457200"/>
                  </a:lnTo>
                  <a:lnTo>
                    <a:pt x="9144" y="461772"/>
                  </a:lnTo>
                  <a:close/>
                </a:path>
                <a:path w="390525" h="466725">
                  <a:moveTo>
                    <a:pt x="381000" y="461772"/>
                  </a:moveTo>
                  <a:lnTo>
                    <a:pt x="9144" y="461772"/>
                  </a:lnTo>
                  <a:lnTo>
                    <a:pt x="9144" y="457200"/>
                  </a:lnTo>
                  <a:lnTo>
                    <a:pt x="381000" y="457200"/>
                  </a:lnTo>
                  <a:lnTo>
                    <a:pt x="381000" y="461772"/>
                  </a:lnTo>
                  <a:close/>
                </a:path>
                <a:path w="390525" h="466725">
                  <a:moveTo>
                    <a:pt x="390144" y="461772"/>
                  </a:moveTo>
                  <a:lnTo>
                    <a:pt x="381000" y="461772"/>
                  </a:lnTo>
                  <a:lnTo>
                    <a:pt x="385572" y="457200"/>
                  </a:lnTo>
                  <a:lnTo>
                    <a:pt x="390144" y="457200"/>
                  </a:lnTo>
                  <a:lnTo>
                    <a:pt x="390144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892995" y="2047886"/>
            <a:ext cx="2680970" cy="136334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35"/>
              </a:spcBef>
              <a:tabLst>
                <a:tab pos="495300" algn="l"/>
                <a:tab pos="876300" algn="l"/>
              </a:tabLst>
            </a:pPr>
            <a:r>
              <a:rPr dirty="0" sz="1800" spc="-50">
                <a:latin typeface="Tahoma"/>
                <a:cs typeface="Tahoma"/>
              </a:rPr>
              <a:t>1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baseline="3086" sz="2700" spc="-75">
                <a:latin typeface="Tahoma"/>
                <a:cs typeface="Tahoma"/>
              </a:rPr>
              <a:t>4</a:t>
            </a:r>
            <a:r>
              <a:rPr dirty="0" baseline="3086" sz="2700">
                <a:latin typeface="Tahoma"/>
                <a:cs typeface="Tahoma"/>
              </a:rPr>
              <a:t>	</a:t>
            </a:r>
            <a:r>
              <a:rPr dirty="0" baseline="3086" sz="2700" spc="-75">
                <a:latin typeface="Tahoma"/>
                <a:cs typeface="Tahoma"/>
              </a:rPr>
              <a:t>5</a:t>
            </a:r>
            <a:endParaRPr baseline="3086" sz="2700">
              <a:latin typeface="Tahoma"/>
              <a:cs typeface="Tahoma"/>
            </a:endParaRPr>
          </a:p>
          <a:p>
            <a:pPr marL="495300" indent="-444500">
              <a:lnSpc>
                <a:spcPct val="100000"/>
              </a:lnSpc>
              <a:spcBef>
                <a:spcPts val="1235"/>
              </a:spcBef>
              <a:buAutoNum type="arabicPlain" startAt="2"/>
              <a:tabLst>
                <a:tab pos="495300" algn="l"/>
                <a:tab pos="876300" algn="l"/>
                <a:tab pos="1330325" algn="l"/>
              </a:tabLst>
            </a:pPr>
            <a:r>
              <a:rPr dirty="0" sz="1800" spc="-50">
                <a:latin typeface="Tahoma"/>
                <a:cs typeface="Tahoma"/>
              </a:rPr>
              <a:t>1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50">
                <a:latin typeface="Tahoma"/>
                <a:cs typeface="Tahoma"/>
              </a:rPr>
              <a:t>3</a:t>
            </a:r>
            <a:r>
              <a:rPr dirty="0" sz="1800">
                <a:latin typeface="Tahoma"/>
                <a:cs typeface="Tahoma"/>
              </a:rPr>
              <a:t>	9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faults</a:t>
            </a:r>
            <a:endParaRPr sz="1800">
              <a:latin typeface="Tahoma"/>
              <a:cs typeface="Tahoma"/>
            </a:endParaRPr>
          </a:p>
          <a:p>
            <a:pPr marL="495300" indent="-444500">
              <a:lnSpc>
                <a:spcPct val="100000"/>
              </a:lnSpc>
              <a:spcBef>
                <a:spcPts val="1585"/>
              </a:spcBef>
              <a:buAutoNum type="arabicPlain" startAt="2"/>
              <a:tabLst>
                <a:tab pos="495300" algn="l"/>
                <a:tab pos="876300" algn="l"/>
              </a:tabLst>
            </a:pPr>
            <a:r>
              <a:rPr dirty="0" sz="1800" spc="-50">
                <a:latin typeface="Tahoma"/>
                <a:cs typeface="Tahoma"/>
              </a:rPr>
              <a:t>2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5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12792" y="3828300"/>
            <a:ext cx="390525" cy="1839595"/>
          </a:xfrm>
          <a:custGeom>
            <a:avLst/>
            <a:gdLst/>
            <a:ahLst/>
            <a:cxnLst/>
            <a:rect l="l" t="t" r="r" b="b"/>
            <a:pathLst>
              <a:path w="390525" h="1839595">
                <a:moveTo>
                  <a:pt x="390144" y="0"/>
                </a:moveTo>
                <a:lnTo>
                  <a:pt x="381000" y="0"/>
                </a:lnTo>
                <a:lnTo>
                  <a:pt x="381000" y="10668"/>
                </a:lnTo>
                <a:lnTo>
                  <a:pt x="381000" y="457200"/>
                </a:lnTo>
                <a:lnTo>
                  <a:pt x="381000" y="1828787"/>
                </a:lnTo>
                <a:lnTo>
                  <a:pt x="9144" y="1828787"/>
                </a:lnTo>
                <a:lnTo>
                  <a:pt x="9144" y="1382255"/>
                </a:lnTo>
                <a:lnTo>
                  <a:pt x="381000" y="1382255"/>
                </a:lnTo>
                <a:lnTo>
                  <a:pt x="381000" y="1371587"/>
                </a:lnTo>
                <a:lnTo>
                  <a:pt x="9144" y="1371587"/>
                </a:lnTo>
                <a:lnTo>
                  <a:pt x="9144" y="925068"/>
                </a:lnTo>
                <a:lnTo>
                  <a:pt x="381000" y="925068"/>
                </a:lnTo>
                <a:lnTo>
                  <a:pt x="381000" y="914387"/>
                </a:lnTo>
                <a:lnTo>
                  <a:pt x="9144" y="914387"/>
                </a:lnTo>
                <a:lnTo>
                  <a:pt x="9144" y="467868"/>
                </a:lnTo>
                <a:lnTo>
                  <a:pt x="381000" y="467868"/>
                </a:lnTo>
                <a:lnTo>
                  <a:pt x="381000" y="457200"/>
                </a:lnTo>
                <a:lnTo>
                  <a:pt x="9144" y="457200"/>
                </a:lnTo>
                <a:lnTo>
                  <a:pt x="9144" y="10668"/>
                </a:lnTo>
                <a:lnTo>
                  <a:pt x="381000" y="10668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67868"/>
                </a:lnTo>
                <a:lnTo>
                  <a:pt x="0" y="1839455"/>
                </a:lnTo>
                <a:lnTo>
                  <a:pt x="390144" y="1839455"/>
                </a:lnTo>
                <a:lnTo>
                  <a:pt x="390144" y="4572"/>
                </a:lnTo>
                <a:lnTo>
                  <a:pt x="390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931095" y="3910100"/>
            <a:ext cx="1504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5353246" y="3935996"/>
            <a:ext cx="2237105" cy="167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dirty="0" sz="1800" spc="-50">
                <a:latin typeface="Tahoma"/>
                <a:cs typeface="Tahoma"/>
              </a:rPr>
              <a:t>5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5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393700" algn="l"/>
                <a:tab pos="786765" algn="l"/>
              </a:tabLst>
            </a:pPr>
            <a:r>
              <a:rPr dirty="0" sz="1800" spc="-50">
                <a:latin typeface="Tahoma"/>
                <a:cs typeface="Tahoma"/>
              </a:rPr>
              <a:t>1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baseline="-4629" sz="2700" spc="-75">
                <a:latin typeface="Tahoma"/>
                <a:cs typeface="Tahoma"/>
              </a:rPr>
              <a:t>5</a:t>
            </a:r>
            <a:r>
              <a:rPr dirty="0" baseline="-4629" sz="2700">
                <a:latin typeface="Tahoma"/>
                <a:cs typeface="Tahoma"/>
              </a:rPr>
              <a:t>	</a:t>
            </a:r>
            <a:r>
              <a:rPr dirty="0" sz="1800">
                <a:latin typeface="Tahoma"/>
                <a:cs typeface="Tahoma"/>
              </a:rPr>
              <a:t>10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10">
                <a:latin typeface="Tahoma"/>
                <a:cs typeface="Tahoma"/>
              </a:rPr>
              <a:t> faults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1800" spc="-5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Optimal</a:t>
            </a:r>
            <a:r>
              <a:rPr dirty="0" spc="-95"/>
              <a:t> </a:t>
            </a:r>
            <a:r>
              <a:rPr dirty="0"/>
              <a:t>Replacement</a:t>
            </a:r>
            <a:r>
              <a:rPr dirty="0" spc="-85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7512684" cy="114236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Replace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that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will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not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be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used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for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longest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period</a:t>
            </a:r>
            <a:r>
              <a:rPr dirty="0" sz="21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4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frames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example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1,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2, 3,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4,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2,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5,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1, 2,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3, 4,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50">
                <a:latin typeface="Tahoma"/>
                <a:cs typeface="Tahoma"/>
              </a:rPr>
              <a:t>5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3383" y="5292342"/>
            <a:ext cx="7301230" cy="7937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know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information?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Standard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measuring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how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well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other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algorithms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perform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76815" y="2747784"/>
            <a:ext cx="391795" cy="1839595"/>
          </a:xfrm>
          <a:custGeom>
            <a:avLst/>
            <a:gdLst/>
            <a:ahLst/>
            <a:cxnLst/>
            <a:rect l="l" t="t" r="r" b="b"/>
            <a:pathLst>
              <a:path w="391795" h="1839595">
                <a:moveTo>
                  <a:pt x="391668" y="0"/>
                </a:moveTo>
                <a:lnTo>
                  <a:pt x="381000" y="0"/>
                </a:lnTo>
                <a:lnTo>
                  <a:pt x="381000" y="10668"/>
                </a:lnTo>
                <a:lnTo>
                  <a:pt x="381000" y="457200"/>
                </a:lnTo>
                <a:lnTo>
                  <a:pt x="381000" y="1828800"/>
                </a:lnTo>
                <a:lnTo>
                  <a:pt x="10668" y="1828800"/>
                </a:lnTo>
                <a:lnTo>
                  <a:pt x="10668" y="1382268"/>
                </a:lnTo>
                <a:lnTo>
                  <a:pt x="381000" y="1382268"/>
                </a:lnTo>
                <a:lnTo>
                  <a:pt x="381000" y="1371600"/>
                </a:lnTo>
                <a:lnTo>
                  <a:pt x="10668" y="1371600"/>
                </a:lnTo>
                <a:lnTo>
                  <a:pt x="10668" y="925068"/>
                </a:lnTo>
                <a:lnTo>
                  <a:pt x="381000" y="925068"/>
                </a:lnTo>
                <a:lnTo>
                  <a:pt x="381000" y="914400"/>
                </a:lnTo>
                <a:lnTo>
                  <a:pt x="10668" y="914400"/>
                </a:lnTo>
                <a:lnTo>
                  <a:pt x="10668" y="467868"/>
                </a:lnTo>
                <a:lnTo>
                  <a:pt x="381000" y="467868"/>
                </a:lnTo>
                <a:lnTo>
                  <a:pt x="381000" y="457200"/>
                </a:lnTo>
                <a:lnTo>
                  <a:pt x="10668" y="457200"/>
                </a:lnTo>
                <a:lnTo>
                  <a:pt x="10668" y="10668"/>
                </a:lnTo>
                <a:lnTo>
                  <a:pt x="381000" y="10668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67868"/>
                </a:lnTo>
                <a:lnTo>
                  <a:pt x="0" y="1839468"/>
                </a:lnTo>
                <a:lnTo>
                  <a:pt x="391668" y="1839468"/>
                </a:lnTo>
                <a:lnTo>
                  <a:pt x="391668" y="4572"/>
                </a:lnTo>
                <a:lnTo>
                  <a:pt x="39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676180" y="2842087"/>
          <a:ext cx="2710180" cy="167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629285"/>
                <a:gridCol w="1698625"/>
              </a:tblGrid>
              <a:tr h="3790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02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74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6</a:t>
                      </a:r>
                      <a:r>
                        <a:rPr dirty="0" sz="18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latin typeface="Tahoma"/>
                          <a:cs typeface="Tahoma"/>
                        </a:rPr>
                        <a:t>page</a:t>
                      </a:r>
                      <a:r>
                        <a:rPr dirty="0" sz="18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>
                          <a:latin typeface="Tahoma"/>
                          <a:cs typeface="Tahoma"/>
                        </a:rPr>
                        <a:t>faults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89535"/>
                </a:tc>
              </a:tr>
              <a:tr h="450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6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90805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070"/>
                        </a:lnSpc>
                        <a:spcBef>
                          <a:spcPts val="9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212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Least</a:t>
            </a:r>
            <a:r>
              <a:rPr dirty="0" spc="-75"/>
              <a:t> </a:t>
            </a:r>
            <a:r>
              <a:rPr dirty="0"/>
              <a:t>Recently</a:t>
            </a:r>
            <a:r>
              <a:rPr dirty="0" spc="-85"/>
              <a:t> </a:t>
            </a:r>
            <a:r>
              <a:rPr dirty="0"/>
              <a:t>Used</a:t>
            </a:r>
            <a:r>
              <a:rPr dirty="0" spc="-65"/>
              <a:t> </a:t>
            </a:r>
            <a:r>
              <a:rPr dirty="0"/>
              <a:t>(LRU)</a:t>
            </a:r>
            <a:r>
              <a:rPr dirty="0" spc="-70"/>
              <a:t> </a:t>
            </a:r>
            <a:r>
              <a:rPr dirty="0"/>
              <a:t>Replacement</a:t>
            </a:r>
            <a:r>
              <a:rPr dirty="0" spc="-75"/>
              <a:t> </a:t>
            </a:r>
            <a:r>
              <a:rPr dirty="0" spc="-10"/>
              <a:t>Algorithm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156210"/>
            <a:ext cx="7987665" cy="454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9847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Idea: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Replace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that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has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not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been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referenced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the </a:t>
            </a:r>
            <a:r>
              <a:rPr dirty="0" sz="2100">
                <a:latin typeface="Tahoma"/>
                <a:cs typeface="Tahoma"/>
              </a:rPr>
              <a:t>longest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time</a:t>
            </a:r>
            <a:endParaRPr sz="21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By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principle</a:t>
            </a:r>
            <a:r>
              <a:rPr dirty="0" sz="1900" spc="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of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locality</a:t>
            </a:r>
            <a:r>
              <a:rPr dirty="0" sz="1900">
                <a:latin typeface="Tahoma"/>
                <a:cs typeface="Tahoma"/>
              </a:rPr>
              <a:t>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this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should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least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likely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25">
                <a:latin typeface="Tahoma"/>
                <a:cs typeface="Tahoma"/>
              </a:rPr>
              <a:t> be </a:t>
            </a:r>
            <a:r>
              <a:rPr dirty="0" sz="1900">
                <a:latin typeface="Tahoma"/>
                <a:cs typeface="Tahoma"/>
              </a:rPr>
              <a:t>referenced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near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future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3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Implementation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4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Tag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each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with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time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of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last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reference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Use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stack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Problem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High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overhead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r>
              <a:rPr dirty="0" sz="19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kernel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involvement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at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every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memory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reference!!!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If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hardware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support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not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available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LRU</a:t>
            </a:r>
            <a:r>
              <a:rPr dirty="0" spc="-4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3992879" cy="76009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4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frame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example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1,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2, 3,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4,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2,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5,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1, 2,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3, 4,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50">
                <a:latin typeface="Tahoma"/>
                <a:cs typeface="Tahoma"/>
              </a:rPr>
              <a:t>5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72015" y="2921520"/>
            <a:ext cx="390525" cy="1838325"/>
          </a:xfrm>
          <a:custGeom>
            <a:avLst/>
            <a:gdLst/>
            <a:ahLst/>
            <a:cxnLst/>
            <a:rect l="l" t="t" r="r" b="b"/>
            <a:pathLst>
              <a:path w="390525" h="1838325">
                <a:moveTo>
                  <a:pt x="390144" y="0"/>
                </a:moveTo>
                <a:lnTo>
                  <a:pt x="381000" y="0"/>
                </a:lnTo>
                <a:lnTo>
                  <a:pt x="381000" y="9144"/>
                </a:lnTo>
                <a:lnTo>
                  <a:pt x="381000" y="457200"/>
                </a:lnTo>
                <a:lnTo>
                  <a:pt x="381000" y="1828800"/>
                </a:lnTo>
                <a:lnTo>
                  <a:pt x="9144" y="1828800"/>
                </a:lnTo>
                <a:lnTo>
                  <a:pt x="9144" y="1380744"/>
                </a:lnTo>
                <a:lnTo>
                  <a:pt x="381000" y="1380744"/>
                </a:lnTo>
                <a:lnTo>
                  <a:pt x="381000" y="1371600"/>
                </a:lnTo>
                <a:lnTo>
                  <a:pt x="9144" y="1371600"/>
                </a:lnTo>
                <a:lnTo>
                  <a:pt x="9144" y="923544"/>
                </a:lnTo>
                <a:lnTo>
                  <a:pt x="381000" y="923544"/>
                </a:lnTo>
                <a:lnTo>
                  <a:pt x="381000" y="914400"/>
                </a:lnTo>
                <a:lnTo>
                  <a:pt x="9144" y="914400"/>
                </a:lnTo>
                <a:lnTo>
                  <a:pt x="9144" y="466344"/>
                </a:lnTo>
                <a:lnTo>
                  <a:pt x="381000" y="466344"/>
                </a:lnTo>
                <a:lnTo>
                  <a:pt x="381000" y="457200"/>
                </a:lnTo>
                <a:lnTo>
                  <a:pt x="9144" y="457200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66344"/>
                </a:lnTo>
                <a:lnTo>
                  <a:pt x="0" y="1837944"/>
                </a:lnTo>
                <a:lnTo>
                  <a:pt x="390144" y="1837944"/>
                </a:lnTo>
                <a:lnTo>
                  <a:pt x="390144" y="4572"/>
                </a:lnTo>
                <a:lnTo>
                  <a:pt x="390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90393" y="3001730"/>
            <a:ext cx="15049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spc="-5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193505" y="2975834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68342" y="3929857"/>
            <a:ext cx="531495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dirty="0" sz="1800" spc="-50">
                <a:latin typeface="Tahoma"/>
                <a:cs typeface="Tahoma"/>
              </a:rPr>
              <a:t>5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5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1800" spc="-5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76289" y="3667772"/>
            <a:ext cx="1337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8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page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faults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LRU</a:t>
            </a:r>
            <a:r>
              <a:rPr dirty="0" spc="-125"/>
              <a:t> </a:t>
            </a:r>
            <a:r>
              <a:rPr dirty="0"/>
              <a:t>Approximations:</a:t>
            </a:r>
            <a:r>
              <a:rPr dirty="0" spc="-95"/>
              <a:t> </a:t>
            </a:r>
            <a:r>
              <a:rPr dirty="0"/>
              <a:t>Clock/Second</a:t>
            </a:r>
            <a:r>
              <a:rPr dirty="0" spc="-90"/>
              <a:t> </a:t>
            </a:r>
            <a:r>
              <a:rPr dirty="0" spc="-10"/>
              <a:t>Chance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3756025" cy="401256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Uses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reference</a:t>
            </a:r>
            <a:r>
              <a:rPr dirty="0" sz="2100" spc="-5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(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use</a:t>
            </a:r>
            <a:r>
              <a:rPr dirty="0" sz="2100">
                <a:latin typeface="Tahoma"/>
                <a:cs typeface="Tahoma"/>
              </a:rPr>
              <a:t>)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bit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Initially</a:t>
            </a:r>
            <a:r>
              <a:rPr dirty="0" sz="1900" spc="-50">
                <a:latin typeface="Tahoma"/>
                <a:cs typeface="Tahoma"/>
              </a:rPr>
              <a:t> 0</a:t>
            </a:r>
            <a:endParaRPr sz="1900">
              <a:latin typeface="Tahoma"/>
              <a:cs typeface="Tahoma"/>
            </a:endParaRPr>
          </a:p>
          <a:p>
            <a:pPr lvl="1" marL="756285" marR="25781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When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referenced, </a:t>
            </a:r>
            <a:r>
              <a:rPr dirty="0" sz="1900">
                <a:latin typeface="Tahoma"/>
                <a:cs typeface="Tahoma"/>
              </a:rPr>
              <a:t>set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 1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by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HW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To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replace</a:t>
            </a:r>
            <a:r>
              <a:rPr dirty="0" sz="21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</a:t>
            </a:r>
            <a:r>
              <a:rPr dirty="0" sz="21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page</a:t>
            </a:r>
            <a:endParaRPr sz="21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first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frame</a:t>
            </a:r>
            <a:r>
              <a:rPr dirty="0" sz="1900" spc="-10">
                <a:latin typeface="Tahoma"/>
                <a:cs typeface="Tahoma"/>
              </a:rPr>
              <a:t> encountered </a:t>
            </a:r>
            <a:r>
              <a:rPr dirty="0" sz="1900">
                <a:latin typeface="Tahoma"/>
                <a:cs typeface="Tahoma"/>
              </a:rPr>
              <a:t>with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0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replaced</a:t>
            </a:r>
            <a:endParaRPr sz="1900">
              <a:latin typeface="Tahoma"/>
              <a:cs typeface="Tahoma"/>
            </a:endParaRPr>
          </a:p>
          <a:p>
            <a:pPr lvl="1" marL="756285" marR="135890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During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search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for </a:t>
            </a:r>
            <a:r>
              <a:rPr dirty="0" sz="1900">
                <a:latin typeface="Tahoma"/>
                <a:cs typeface="Tahoma"/>
              </a:rPr>
              <a:t>replacement,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each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</a:t>
            </a:r>
            <a:r>
              <a:rPr dirty="0" sz="1900" spc="-7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bit </a:t>
            </a:r>
            <a:r>
              <a:rPr dirty="0" sz="1900">
                <a:latin typeface="Tahoma"/>
                <a:cs typeface="Tahoma"/>
              </a:rPr>
              <a:t>set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1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changed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0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by 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OS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64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Note: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if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bits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set</a:t>
            </a:r>
            <a:r>
              <a:rPr dirty="0" sz="2100" spc="5">
                <a:latin typeface="Tahoma"/>
                <a:cs typeface="Tahoma"/>
              </a:rPr>
              <a:t> </a:t>
            </a:r>
            <a:r>
              <a:rPr dirty="0" sz="2100">
                <a:latin typeface="Wingdings"/>
                <a:cs typeface="Wingdings"/>
              </a:rPr>
              <a:t></a:t>
            </a:r>
            <a:r>
              <a:rPr dirty="0" sz="2100" spc="130">
                <a:latin typeface="Times New Roman"/>
                <a:cs typeface="Times New Roman"/>
              </a:rPr>
              <a:t> </a:t>
            </a:r>
            <a:r>
              <a:rPr dirty="0" sz="2100" spc="-20">
                <a:solidFill>
                  <a:srgbClr val="0070BF"/>
                </a:solidFill>
                <a:latin typeface="Tahoma"/>
                <a:cs typeface="Tahoma"/>
              </a:rPr>
              <a:t>FIFO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74820" y="1124712"/>
            <a:ext cx="4828540" cy="5186680"/>
            <a:chOff x="4274820" y="1124712"/>
            <a:chExt cx="4828540" cy="51866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4820" y="1124712"/>
              <a:ext cx="4828031" cy="39014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300" y="4904232"/>
              <a:ext cx="4587239" cy="140665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dirty="0" spc="-60"/>
              <a:t> </a:t>
            </a:r>
            <a:r>
              <a:rPr dirty="0"/>
              <a:t>Clock</a:t>
            </a:r>
            <a:r>
              <a:rPr dirty="0" spc="-80"/>
              <a:t> </a:t>
            </a:r>
            <a:r>
              <a:rPr dirty="0" spc="-10"/>
              <a:t>Policy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73380" y="1412748"/>
            <a:ext cx="8493760" cy="4307205"/>
            <a:chOff x="373380" y="1412748"/>
            <a:chExt cx="8493760" cy="43072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" y="1412748"/>
              <a:ext cx="4828031" cy="39014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60" y="1697736"/>
              <a:ext cx="3700271" cy="372465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466844" y="4981955"/>
              <a:ext cx="1125220" cy="733425"/>
            </a:xfrm>
            <a:custGeom>
              <a:avLst/>
              <a:gdLst/>
              <a:ahLst/>
              <a:cxnLst/>
              <a:rect l="l" t="t" r="r" b="b"/>
              <a:pathLst>
                <a:path w="1125220" h="733425">
                  <a:moveTo>
                    <a:pt x="190175" y="732825"/>
                  </a:moveTo>
                  <a:lnTo>
                    <a:pt x="142738" y="729921"/>
                  </a:lnTo>
                  <a:lnTo>
                    <a:pt x="95145" y="723952"/>
                  </a:lnTo>
                  <a:lnTo>
                    <a:pt x="47524" y="714853"/>
                  </a:lnTo>
                  <a:lnTo>
                    <a:pt x="0" y="702564"/>
                  </a:lnTo>
                  <a:lnTo>
                    <a:pt x="47938" y="686628"/>
                  </a:lnTo>
                  <a:lnTo>
                    <a:pt x="94354" y="667636"/>
                  </a:lnTo>
                  <a:lnTo>
                    <a:pt x="139124" y="645705"/>
                  </a:lnTo>
                  <a:lnTo>
                    <a:pt x="182124" y="620952"/>
                  </a:lnTo>
                  <a:lnTo>
                    <a:pt x="223232" y="593493"/>
                  </a:lnTo>
                  <a:lnTo>
                    <a:pt x="262323" y="563444"/>
                  </a:lnTo>
                  <a:lnTo>
                    <a:pt x="299275" y="530923"/>
                  </a:lnTo>
                  <a:lnTo>
                    <a:pt x="333964" y="496046"/>
                  </a:lnTo>
                  <a:lnTo>
                    <a:pt x="366268" y="458930"/>
                  </a:lnTo>
                  <a:lnTo>
                    <a:pt x="396062" y="419690"/>
                  </a:lnTo>
                  <a:lnTo>
                    <a:pt x="423223" y="378445"/>
                  </a:lnTo>
                  <a:lnTo>
                    <a:pt x="447629" y="335311"/>
                  </a:lnTo>
                  <a:lnTo>
                    <a:pt x="469155" y="290403"/>
                  </a:lnTo>
                  <a:lnTo>
                    <a:pt x="487679" y="243840"/>
                  </a:lnTo>
                  <a:lnTo>
                    <a:pt x="275843" y="243840"/>
                  </a:lnTo>
                  <a:lnTo>
                    <a:pt x="742187" y="0"/>
                  </a:lnTo>
                  <a:lnTo>
                    <a:pt x="1124711" y="243840"/>
                  </a:lnTo>
                  <a:lnTo>
                    <a:pt x="912875" y="243840"/>
                  </a:lnTo>
                  <a:lnTo>
                    <a:pt x="894926" y="289057"/>
                  </a:lnTo>
                  <a:lnTo>
                    <a:pt x="874308" y="332465"/>
                  </a:lnTo>
                  <a:lnTo>
                    <a:pt x="851148" y="374002"/>
                  </a:lnTo>
                  <a:lnTo>
                    <a:pt x="825570" y="413603"/>
                  </a:lnTo>
                  <a:lnTo>
                    <a:pt x="797701" y="451207"/>
                  </a:lnTo>
                  <a:lnTo>
                    <a:pt x="767667" y="486751"/>
                  </a:lnTo>
                  <a:lnTo>
                    <a:pt x="735593" y="520171"/>
                  </a:lnTo>
                  <a:lnTo>
                    <a:pt x="701604" y="551405"/>
                  </a:lnTo>
                  <a:lnTo>
                    <a:pt x="665827" y="580390"/>
                  </a:lnTo>
                  <a:lnTo>
                    <a:pt x="628387" y="607064"/>
                  </a:lnTo>
                  <a:lnTo>
                    <a:pt x="589409" y="631363"/>
                  </a:lnTo>
                  <a:lnTo>
                    <a:pt x="549020" y="653224"/>
                  </a:lnTo>
                  <a:lnTo>
                    <a:pt x="507346" y="672585"/>
                  </a:lnTo>
                  <a:lnTo>
                    <a:pt x="464511" y="689383"/>
                  </a:lnTo>
                  <a:lnTo>
                    <a:pt x="420641" y="703555"/>
                  </a:lnTo>
                  <a:lnTo>
                    <a:pt x="375863" y="715038"/>
                  </a:lnTo>
                  <a:lnTo>
                    <a:pt x="330302" y="723769"/>
                  </a:lnTo>
                  <a:lnTo>
                    <a:pt x="284083" y="729686"/>
                  </a:lnTo>
                  <a:lnTo>
                    <a:pt x="237332" y="732725"/>
                  </a:lnTo>
                  <a:lnTo>
                    <a:pt x="190175" y="732825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11296" y="4981956"/>
              <a:ext cx="1167765" cy="733425"/>
            </a:xfrm>
            <a:custGeom>
              <a:avLst/>
              <a:gdLst/>
              <a:ahLst/>
              <a:cxnLst/>
              <a:rect l="l" t="t" r="r" b="b"/>
              <a:pathLst>
                <a:path w="1167764" h="733425">
                  <a:moveTo>
                    <a:pt x="1167383" y="733043"/>
                  </a:moveTo>
                  <a:lnTo>
                    <a:pt x="743711" y="733043"/>
                  </a:lnTo>
                  <a:lnTo>
                    <a:pt x="694730" y="731487"/>
                  </a:lnTo>
                  <a:lnTo>
                    <a:pt x="646607" y="726880"/>
                  </a:lnTo>
                  <a:lnTo>
                    <a:pt x="599439" y="719320"/>
                  </a:lnTo>
                  <a:lnTo>
                    <a:pt x="553324" y="708903"/>
                  </a:lnTo>
                  <a:lnTo>
                    <a:pt x="508357" y="695724"/>
                  </a:lnTo>
                  <a:lnTo>
                    <a:pt x="464637" y="679879"/>
                  </a:lnTo>
                  <a:lnTo>
                    <a:pt x="422261" y="661464"/>
                  </a:lnTo>
                  <a:lnTo>
                    <a:pt x="381325" y="640576"/>
                  </a:lnTo>
                  <a:lnTo>
                    <a:pt x="341928" y="617310"/>
                  </a:lnTo>
                  <a:lnTo>
                    <a:pt x="304166" y="591763"/>
                  </a:lnTo>
                  <a:lnTo>
                    <a:pt x="268135" y="564029"/>
                  </a:lnTo>
                  <a:lnTo>
                    <a:pt x="233935" y="534206"/>
                  </a:lnTo>
                  <a:lnTo>
                    <a:pt x="201660" y="502389"/>
                  </a:lnTo>
                  <a:lnTo>
                    <a:pt x="171410" y="468674"/>
                  </a:lnTo>
                  <a:lnTo>
                    <a:pt x="143280" y="433157"/>
                  </a:lnTo>
                  <a:lnTo>
                    <a:pt x="117368" y="395934"/>
                  </a:lnTo>
                  <a:lnTo>
                    <a:pt x="93771" y="357101"/>
                  </a:lnTo>
                  <a:lnTo>
                    <a:pt x="72587" y="316755"/>
                  </a:lnTo>
                  <a:lnTo>
                    <a:pt x="53912" y="274990"/>
                  </a:lnTo>
                  <a:lnTo>
                    <a:pt x="37843" y="231904"/>
                  </a:lnTo>
                  <a:lnTo>
                    <a:pt x="24479" y="187591"/>
                  </a:lnTo>
                  <a:lnTo>
                    <a:pt x="13915" y="142148"/>
                  </a:lnTo>
                  <a:lnTo>
                    <a:pt x="6249" y="95671"/>
                  </a:lnTo>
                  <a:lnTo>
                    <a:pt x="1578" y="48257"/>
                  </a:lnTo>
                  <a:lnTo>
                    <a:pt x="0" y="0"/>
                  </a:lnTo>
                  <a:lnTo>
                    <a:pt x="425195" y="0"/>
                  </a:lnTo>
                  <a:lnTo>
                    <a:pt x="426774" y="48257"/>
                  </a:lnTo>
                  <a:lnTo>
                    <a:pt x="431444" y="95671"/>
                  </a:lnTo>
                  <a:lnTo>
                    <a:pt x="439108" y="142148"/>
                  </a:lnTo>
                  <a:lnTo>
                    <a:pt x="449668" y="187591"/>
                  </a:lnTo>
                  <a:lnTo>
                    <a:pt x="463027" y="231904"/>
                  </a:lnTo>
                  <a:lnTo>
                    <a:pt x="479087" y="274990"/>
                  </a:lnTo>
                  <a:lnTo>
                    <a:pt x="497750" y="316755"/>
                  </a:lnTo>
                  <a:lnTo>
                    <a:pt x="518917" y="357101"/>
                  </a:lnTo>
                  <a:lnTo>
                    <a:pt x="542493" y="395934"/>
                  </a:lnTo>
                  <a:lnTo>
                    <a:pt x="568378" y="433157"/>
                  </a:lnTo>
                  <a:lnTo>
                    <a:pt x="596476" y="468674"/>
                  </a:lnTo>
                  <a:lnTo>
                    <a:pt x="626688" y="502389"/>
                  </a:lnTo>
                  <a:lnTo>
                    <a:pt x="658916" y="534206"/>
                  </a:lnTo>
                  <a:lnTo>
                    <a:pt x="693064" y="564029"/>
                  </a:lnTo>
                  <a:lnTo>
                    <a:pt x="729032" y="591763"/>
                  </a:lnTo>
                  <a:lnTo>
                    <a:pt x="766724" y="617310"/>
                  </a:lnTo>
                  <a:lnTo>
                    <a:pt x="806042" y="640576"/>
                  </a:lnTo>
                  <a:lnTo>
                    <a:pt x="846888" y="661464"/>
                  </a:lnTo>
                  <a:lnTo>
                    <a:pt x="889164" y="679879"/>
                  </a:lnTo>
                  <a:lnTo>
                    <a:pt x="932773" y="695724"/>
                  </a:lnTo>
                  <a:lnTo>
                    <a:pt x="977616" y="708903"/>
                  </a:lnTo>
                  <a:lnTo>
                    <a:pt x="1023597" y="719320"/>
                  </a:lnTo>
                  <a:lnTo>
                    <a:pt x="1070617" y="726880"/>
                  </a:lnTo>
                  <a:lnTo>
                    <a:pt x="1118578" y="731487"/>
                  </a:lnTo>
                  <a:lnTo>
                    <a:pt x="1167383" y="733043"/>
                  </a:lnTo>
                  <a:close/>
                </a:path>
              </a:pathLst>
            </a:custGeom>
            <a:solidFill>
              <a:srgbClr val="0059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06724" y="4975860"/>
              <a:ext cx="2101850" cy="744220"/>
            </a:xfrm>
            <a:custGeom>
              <a:avLst/>
              <a:gdLst/>
              <a:ahLst/>
              <a:cxnLst/>
              <a:rect l="l" t="t" r="r" b="b"/>
              <a:pathLst>
                <a:path w="2101850" h="744220">
                  <a:moveTo>
                    <a:pt x="1237488" y="254507"/>
                  </a:moveTo>
                  <a:lnTo>
                    <a:pt x="1216152" y="254507"/>
                  </a:lnTo>
                  <a:lnTo>
                    <a:pt x="1702308" y="0"/>
                  </a:lnTo>
                  <a:lnTo>
                    <a:pt x="1719044" y="10667"/>
                  </a:lnTo>
                  <a:lnTo>
                    <a:pt x="1700783" y="10667"/>
                  </a:lnTo>
                  <a:lnTo>
                    <a:pt x="1702835" y="11981"/>
                  </a:lnTo>
                  <a:lnTo>
                    <a:pt x="1255033" y="245363"/>
                  </a:lnTo>
                  <a:lnTo>
                    <a:pt x="1235963" y="245363"/>
                  </a:lnTo>
                  <a:lnTo>
                    <a:pt x="1237488" y="254507"/>
                  </a:lnTo>
                  <a:close/>
                </a:path>
                <a:path w="2101850" h="744220">
                  <a:moveTo>
                    <a:pt x="1133856" y="743711"/>
                  </a:moveTo>
                  <a:lnTo>
                    <a:pt x="708659" y="743711"/>
                  </a:lnTo>
                  <a:lnTo>
                    <a:pt x="670559" y="740663"/>
                  </a:lnTo>
                  <a:lnTo>
                    <a:pt x="560832" y="720851"/>
                  </a:lnTo>
                  <a:lnTo>
                    <a:pt x="490727" y="699516"/>
                  </a:lnTo>
                  <a:lnTo>
                    <a:pt x="423672" y="672084"/>
                  </a:lnTo>
                  <a:lnTo>
                    <a:pt x="359664" y="637032"/>
                  </a:lnTo>
                  <a:lnTo>
                    <a:pt x="300227" y="597407"/>
                  </a:lnTo>
                  <a:lnTo>
                    <a:pt x="245364" y="551687"/>
                  </a:lnTo>
                  <a:lnTo>
                    <a:pt x="193548" y="502919"/>
                  </a:lnTo>
                  <a:lnTo>
                    <a:pt x="147827" y="448055"/>
                  </a:lnTo>
                  <a:lnTo>
                    <a:pt x="108203" y="388619"/>
                  </a:lnTo>
                  <a:lnTo>
                    <a:pt x="73151" y="326135"/>
                  </a:lnTo>
                  <a:lnTo>
                    <a:pt x="45719" y="259079"/>
                  </a:lnTo>
                  <a:lnTo>
                    <a:pt x="22859" y="190500"/>
                  </a:lnTo>
                  <a:lnTo>
                    <a:pt x="9143" y="118871"/>
                  </a:lnTo>
                  <a:lnTo>
                    <a:pt x="4572" y="80771"/>
                  </a:lnTo>
                  <a:lnTo>
                    <a:pt x="0" y="1523"/>
                  </a:lnTo>
                  <a:lnTo>
                    <a:pt x="434340" y="1523"/>
                  </a:lnTo>
                  <a:lnTo>
                    <a:pt x="434340" y="6095"/>
                  </a:lnTo>
                  <a:lnTo>
                    <a:pt x="9143" y="6095"/>
                  </a:lnTo>
                  <a:lnTo>
                    <a:pt x="4572" y="10667"/>
                  </a:lnTo>
                  <a:lnTo>
                    <a:pt x="9326" y="10667"/>
                  </a:lnTo>
                  <a:lnTo>
                    <a:pt x="10667" y="44195"/>
                  </a:lnTo>
                  <a:lnTo>
                    <a:pt x="13716" y="80771"/>
                  </a:lnTo>
                  <a:lnTo>
                    <a:pt x="18287" y="117347"/>
                  </a:lnTo>
                  <a:lnTo>
                    <a:pt x="24383" y="152400"/>
                  </a:lnTo>
                  <a:lnTo>
                    <a:pt x="33527" y="187451"/>
                  </a:lnTo>
                  <a:lnTo>
                    <a:pt x="32003" y="187451"/>
                  </a:lnTo>
                  <a:lnTo>
                    <a:pt x="67056" y="289559"/>
                  </a:lnTo>
                  <a:lnTo>
                    <a:pt x="99059" y="353567"/>
                  </a:lnTo>
                  <a:lnTo>
                    <a:pt x="135635" y="413003"/>
                  </a:lnTo>
                  <a:lnTo>
                    <a:pt x="156972" y="441959"/>
                  </a:lnTo>
                  <a:lnTo>
                    <a:pt x="155448" y="441959"/>
                  </a:lnTo>
                  <a:lnTo>
                    <a:pt x="201167" y="495300"/>
                  </a:lnTo>
                  <a:lnTo>
                    <a:pt x="251459" y="545591"/>
                  </a:lnTo>
                  <a:lnTo>
                    <a:pt x="278891" y="568451"/>
                  </a:lnTo>
                  <a:lnTo>
                    <a:pt x="277367" y="568451"/>
                  </a:lnTo>
                  <a:lnTo>
                    <a:pt x="364235" y="629411"/>
                  </a:lnTo>
                  <a:lnTo>
                    <a:pt x="428243" y="662939"/>
                  </a:lnTo>
                  <a:lnTo>
                    <a:pt x="493775" y="690371"/>
                  </a:lnTo>
                  <a:lnTo>
                    <a:pt x="528827" y="702563"/>
                  </a:lnTo>
                  <a:lnTo>
                    <a:pt x="532528" y="702563"/>
                  </a:lnTo>
                  <a:lnTo>
                    <a:pt x="563879" y="711707"/>
                  </a:lnTo>
                  <a:lnTo>
                    <a:pt x="562356" y="711707"/>
                  </a:lnTo>
                  <a:lnTo>
                    <a:pt x="598932" y="719327"/>
                  </a:lnTo>
                  <a:lnTo>
                    <a:pt x="672083" y="731519"/>
                  </a:lnTo>
                  <a:lnTo>
                    <a:pt x="748283" y="734567"/>
                  </a:lnTo>
                  <a:lnTo>
                    <a:pt x="1050341" y="734567"/>
                  </a:lnTo>
                  <a:lnTo>
                    <a:pt x="1057656" y="736091"/>
                  </a:lnTo>
                  <a:lnTo>
                    <a:pt x="1095756" y="740663"/>
                  </a:lnTo>
                  <a:lnTo>
                    <a:pt x="1133856" y="743711"/>
                  </a:lnTo>
                  <a:close/>
                </a:path>
                <a:path w="2101850" h="744220">
                  <a:moveTo>
                    <a:pt x="9326" y="10667"/>
                  </a:moveTo>
                  <a:lnTo>
                    <a:pt x="4572" y="10667"/>
                  </a:lnTo>
                  <a:lnTo>
                    <a:pt x="9143" y="6095"/>
                  </a:lnTo>
                  <a:lnTo>
                    <a:pt x="9326" y="10667"/>
                  </a:lnTo>
                  <a:close/>
                </a:path>
                <a:path w="2101850" h="744220">
                  <a:moveTo>
                    <a:pt x="425195" y="10667"/>
                  </a:moveTo>
                  <a:lnTo>
                    <a:pt x="9326" y="10667"/>
                  </a:lnTo>
                  <a:lnTo>
                    <a:pt x="9143" y="6095"/>
                  </a:lnTo>
                  <a:lnTo>
                    <a:pt x="425195" y="6095"/>
                  </a:lnTo>
                  <a:lnTo>
                    <a:pt x="425195" y="10667"/>
                  </a:lnTo>
                  <a:close/>
                </a:path>
                <a:path w="2101850" h="744220">
                  <a:moveTo>
                    <a:pt x="1171956" y="743711"/>
                  </a:moveTo>
                  <a:lnTo>
                    <a:pt x="1133856" y="743711"/>
                  </a:lnTo>
                  <a:lnTo>
                    <a:pt x="1095756" y="740663"/>
                  </a:lnTo>
                  <a:lnTo>
                    <a:pt x="1057656" y="736091"/>
                  </a:lnTo>
                  <a:lnTo>
                    <a:pt x="986027" y="720851"/>
                  </a:lnTo>
                  <a:lnTo>
                    <a:pt x="914399" y="699516"/>
                  </a:lnTo>
                  <a:lnTo>
                    <a:pt x="847343" y="672084"/>
                  </a:lnTo>
                  <a:lnTo>
                    <a:pt x="754379" y="618743"/>
                  </a:lnTo>
                  <a:lnTo>
                    <a:pt x="696467" y="576071"/>
                  </a:lnTo>
                  <a:lnTo>
                    <a:pt x="643127" y="527303"/>
                  </a:lnTo>
                  <a:lnTo>
                    <a:pt x="573024" y="448055"/>
                  </a:lnTo>
                  <a:lnTo>
                    <a:pt x="515111" y="358139"/>
                  </a:lnTo>
                  <a:lnTo>
                    <a:pt x="483108" y="292607"/>
                  </a:lnTo>
                  <a:lnTo>
                    <a:pt x="458724" y="225551"/>
                  </a:lnTo>
                  <a:lnTo>
                    <a:pt x="438911" y="155447"/>
                  </a:lnTo>
                  <a:lnTo>
                    <a:pt x="428243" y="80771"/>
                  </a:lnTo>
                  <a:lnTo>
                    <a:pt x="425195" y="44195"/>
                  </a:lnTo>
                  <a:lnTo>
                    <a:pt x="425195" y="6095"/>
                  </a:lnTo>
                  <a:lnTo>
                    <a:pt x="429767" y="10667"/>
                  </a:lnTo>
                  <a:lnTo>
                    <a:pt x="434340" y="10667"/>
                  </a:lnTo>
                  <a:lnTo>
                    <a:pt x="437387" y="80771"/>
                  </a:lnTo>
                  <a:lnTo>
                    <a:pt x="457200" y="187451"/>
                  </a:lnTo>
                  <a:lnTo>
                    <a:pt x="478535" y="256032"/>
                  </a:lnTo>
                  <a:lnTo>
                    <a:pt x="522732" y="353567"/>
                  </a:lnTo>
                  <a:lnTo>
                    <a:pt x="560832" y="413003"/>
                  </a:lnTo>
                  <a:lnTo>
                    <a:pt x="559308" y="413003"/>
                  </a:lnTo>
                  <a:lnTo>
                    <a:pt x="580643" y="441959"/>
                  </a:lnTo>
                  <a:lnTo>
                    <a:pt x="601979" y="469391"/>
                  </a:lnTo>
                  <a:lnTo>
                    <a:pt x="650748" y="521207"/>
                  </a:lnTo>
                  <a:lnTo>
                    <a:pt x="676656" y="545591"/>
                  </a:lnTo>
                  <a:lnTo>
                    <a:pt x="675132" y="545591"/>
                  </a:lnTo>
                  <a:lnTo>
                    <a:pt x="729995" y="589787"/>
                  </a:lnTo>
                  <a:lnTo>
                    <a:pt x="789432" y="629411"/>
                  </a:lnTo>
                  <a:lnTo>
                    <a:pt x="851916" y="662939"/>
                  </a:lnTo>
                  <a:lnTo>
                    <a:pt x="885443" y="676655"/>
                  </a:lnTo>
                  <a:lnTo>
                    <a:pt x="883919" y="676655"/>
                  </a:lnTo>
                  <a:lnTo>
                    <a:pt x="918972" y="690371"/>
                  </a:lnTo>
                  <a:lnTo>
                    <a:pt x="952499" y="702563"/>
                  </a:lnTo>
                  <a:lnTo>
                    <a:pt x="957506" y="702563"/>
                  </a:lnTo>
                  <a:lnTo>
                    <a:pt x="960617" y="703510"/>
                  </a:lnTo>
                  <a:lnTo>
                    <a:pt x="958595" y="704087"/>
                  </a:lnTo>
                  <a:lnTo>
                    <a:pt x="961643" y="713232"/>
                  </a:lnTo>
                  <a:lnTo>
                    <a:pt x="994869" y="713232"/>
                  </a:lnTo>
                  <a:lnTo>
                    <a:pt x="1024127" y="719327"/>
                  </a:lnTo>
                  <a:lnTo>
                    <a:pt x="1022604" y="719327"/>
                  </a:lnTo>
                  <a:lnTo>
                    <a:pt x="1097279" y="731519"/>
                  </a:lnTo>
                  <a:lnTo>
                    <a:pt x="1171956" y="734567"/>
                  </a:lnTo>
                  <a:lnTo>
                    <a:pt x="1171956" y="743711"/>
                  </a:lnTo>
                  <a:close/>
                </a:path>
                <a:path w="2101850" h="744220">
                  <a:moveTo>
                    <a:pt x="434340" y="10667"/>
                  </a:moveTo>
                  <a:lnTo>
                    <a:pt x="429767" y="10667"/>
                  </a:lnTo>
                  <a:lnTo>
                    <a:pt x="425195" y="6095"/>
                  </a:lnTo>
                  <a:lnTo>
                    <a:pt x="434340" y="6095"/>
                  </a:lnTo>
                  <a:lnTo>
                    <a:pt x="434340" y="10667"/>
                  </a:lnTo>
                  <a:close/>
                </a:path>
                <a:path w="2101850" h="744220">
                  <a:moveTo>
                    <a:pt x="1702835" y="11981"/>
                  </a:moveTo>
                  <a:lnTo>
                    <a:pt x="1700783" y="10667"/>
                  </a:lnTo>
                  <a:lnTo>
                    <a:pt x="1705356" y="10667"/>
                  </a:lnTo>
                  <a:lnTo>
                    <a:pt x="1702835" y="11981"/>
                  </a:lnTo>
                  <a:close/>
                </a:path>
                <a:path w="2101850" h="744220">
                  <a:moveTo>
                    <a:pt x="2081783" y="254507"/>
                  </a:moveTo>
                  <a:lnTo>
                    <a:pt x="1702835" y="11981"/>
                  </a:lnTo>
                  <a:lnTo>
                    <a:pt x="1705356" y="10667"/>
                  </a:lnTo>
                  <a:lnTo>
                    <a:pt x="1719044" y="10667"/>
                  </a:lnTo>
                  <a:lnTo>
                    <a:pt x="2087249" y="245363"/>
                  </a:lnTo>
                  <a:lnTo>
                    <a:pt x="2084831" y="245363"/>
                  </a:lnTo>
                  <a:lnTo>
                    <a:pt x="2081783" y="254507"/>
                  </a:lnTo>
                  <a:close/>
                </a:path>
                <a:path w="2101850" h="744220">
                  <a:moveTo>
                    <a:pt x="10789" y="44195"/>
                  </a:moveTo>
                  <a:lnTo>
                    <a:pt x="10667" y="42671"/>
                  </a:lnTo>
                  <a:lnTo>
                    <a:pt x="10789" y="44195"/>
                  </a:lnTo>
                  <a:close/>
                </a:path>
                <a:path w="2101850" h="744220">
                  <a:moveTo>
                    <a:pt x="434461" y="44195"/>
                  </a:moveTo>
                  <a:lnTo>
                    <a:pt x="434340" y="42671"/>
                  </a:lnTo>
                  <a:lnTo>
                    <a:pt x="434461" y="44195"/>
                  </a:lnTo>
                  <a:close/>
                </a:path>
                <a:path w="2101850" h="744220">
                  <a:moveTo>
                    <a:pt x="1237488" y="254507"/>
                  </a:moveTo>
                  <a:lnTo>
                    <a:pt x="1235963" y="245363"/>
                  </a:lnTo>
                  <a:lnTo>
                    <a:pt x="1255033" y="245363"/>
                  </a:lnTo>
                  <a:lnTo>
                    <a:pt x="1237488" y="254507"/>
                  </a:lnTo>
                  <a:close/>
                </a:path>
                <a:path w="2101850" h="744220">
                  <a:moveTo>
                    <a:pt x="1441050" y="254507"/>
                  </a:moveTo>
                  <a:lnTo>
                    <a:pt x="1237488" y="254507"/>
                  </a:lnTo>
                  <a:lnTo>
                    <a:pt x="1255033" y="245363"/>
                  </a:lnTo>
                  <a:lnTo>
                    <a:pt x="1455420" y="245363"/>
                  </a:lnTo>
                  <a:lnTo>
                    <a:pt x="1454234" y="248411"/>
                  </a:lnTo>
                  <a:lnTo>
                    <a:pt x="1443227" y="248411"/>
                  </a:lnTo>
                  <a:lnTo>
                    <a:pt x="1441050" y="254507"/>
                  </a:lnTo>
                  <a:close/>
                </a:path>
                <a:path w="2101850" h="744220">
                  <a:moveTo>
                    <a:pt x="1634420" y="585216"/>
                  </a:moveTo>
                  <a:lnTo>
                    <a:pt x="1621536" y="585216"/>
                  </a:lnTo>
                  <a:lnTo>
                    <a:pt x="1664208" y="548639"/>
                  </a:lnTo>
                  <a:lnTo>
                    <a:pt x="1684020" y="530351"/>
                  </a:lnTo>
                  <a:lnTo>
                    <a:pt x="1723643" y="490727"/>
                  </a:lnTo>
                  <a:lnTo>
                    <a:pt x="1758695" y="448055"/>
                  </a:lnTo>
                  <a:lnTo>
                    <a:pt x="1792224" y="402335"/>
                  </a:lnTo>
                  <a:lnTo>
                    <a:pt x="1821179" y="353567"/>
                  </a:lnTo>
                  <a:lnTo>
                    <a:pt x="1847088" y="301751"/>
                  </a:lnTo>
                  <a:lnTo>
                    <a:pt x="1869947" y="245363"/>
                  </a:lnTo>
                  <a:lnTo>
                    <a:pt x="2067495" y="245363"/>
                  </a:lnTo>
                  <a:lnTo>
                    <a:pt x="2077021" y="251459"/>
                  </a:lnTo>
                  <a:lnTo>
                    <a:pt x="1877568" y="251459"/>
                  </a:lnTo>
                  <a:lnTo>
                    <a:pt x="1872995" y="254507"/>
                  </a:lnTo>
                  <a:lnTo>
                    <a:pt x="1876382" y="254507"/>
                  </a:lnTo>
                  <a:lnTo>
                    <a:pt x="1866899" y="278891"/>
                  </a:lnTo>
                  <a:lnTo>
                    <a:pt x="1842515" y="332232"/>
                  </a:lnTo>
                  <a:lnTo>
                    <a:pt x="1815083" y="382523"/>
                  </a:lnTo>
                  <a:lnTo>
                    <a:pt x="1783079" y="431291"/>
                  </a:lnTo>
                  <a:lnTo>
                    <a:pt x="1766315" y="452627"/>
                  </a:lnTo>
                  <a:lnTo>
                    <a:pt x="1749552" y="475487"/>
                  </a:lnTo>
                  <a:lnTo>
                    <a:pt x="1729740" y="496823"/>
                  </a:lnTo>
                  <a:lnTo>
                    <a:pt x="1711452" y="518159"/>
                  </a:lnTo>
                  <a:lnTo>
                    <a:pt x="1691640" y="537971"/>
                  </a:lnTo>
                  <a:lnTo>
                    <a:pt x="1648968" y="574547"/>
                  </a:lnTo>
                  <a:lnTo>
                    <a:pt x="1634420" y="585216"/>
                  </a:lnTo>
                  <a:close/>
                </a:path>
                <a:path w="2101850" h="744220">
                  <a:moveTo>
                    <a:pt x="2101595" y="254507"/>
                  </a:moveTo>
                  <a:lnTo>
                    <a:pt x="2081783" y="254507"/>
                  </a:lnTo>
                  <a:lnTo>
                    <a:pt x="2084831" y="245363"/>
                  </a:lnTo>
                  <a:lnTo>
                    <a:pt x="2087249" y="245363"/>
                  </a:lnTo>
                  <a:lnTo>
                    <a:pt x="2101595" y="254507"/>
                  </a:lnTo>
                  <a:close/>
                </a:path>
                <a:path w="2101850" h="744220">
                  <a:moveTo>
                    <a:pt x="1299391" y="504443"/>
                  </a:moveTo>
                  <a:lnTo>
                    <a:pt x="1286256" y="504443"/>
                  </a:lnTo>
                  <a:lnTo>
                    <a:pt x="1315211" y="472439"/>
                  </a:lnTo>
                  <a:lnTo>
                    <a:pt x="1341120" y="438911"/>
                  </a:lnTo>
                  <a:lnTo>
                    <a:pt x="1367027" y="403859"/>
                  </a:lnTo>
                  <a:lnTo>
                    <a:pt x="1388363" y="367283"/>
                  </a:lnTo>
                  <a:lnTo>
                    <a:pt x="1409699" y="329183"/>
                  </a:lnTo>
                  <a:lnTo>
                    <a:pt x="1427988" y="289559"/>
                  </a:lnTo>
                  <a:lnTo>
                    <a:pt x="1443227" y="248411"/>
                  </a:lnTo>
                  <a:lnTo>
                    <a:pt x="1447799" y="254507"/>
                  </a:lnTo>
                  <a:lnTo>
                    <a:pt x="1451864" y="254507"/>
                  </a:lnTo>
                  <a:lnTo>
                    <a:pt x="1444752" y="272795"/>
                  </a:lnTo>
                  <a:lnTo>
                    <a:pt x="1437131" y="292607"/>
                  </a:lnTo>
                  <a:lnTo>
                    <a:pt x="1427988" y="313943"/>
                  </a:lnTo>
                  <a:lnTo>
                    <a:pt x="1417320" y="332232"/>
                  </a:lnTo>
                  <a:lnTo>
                    <a:pt x="1397508" y="371855"/>
                  </a:lnTo>
                  <a:lnTo>
                    <a:pt x="1374647" y="408432"/>
                  </a:lnTo>
                  <a:lnTo>
                    <a:pt x="1322831" y="478535"/>
                  </a:lnTo>
                  <a:lnTo>
                    <a:pt x="1299391" y="504443"/>
                  </a:lnTo>
                  <a:close/>
                </a:path>
                <a:path w="2101850" h="744220">
                  <a:moveTo>
                    <a:pt x="1451864" y="254507"/>
                  </a:moveTo>
                  <a:lnTo>
                    <a:pt x="1447799" y="254507"/>
                  </a:lnTo>
                  <a:lnTo>
                    <a:pt x="1443227" y="248411"/>
                  </a:lnTo>
                  <a:lnTo>
                    <a:pt x="1454234" y="248411"/>
                  </a:lnTo>
                  <a:lnTo>
                    <a:pt x="1451864" y="254507"/>
                  </a:lnTo>
                  <a:close/>
                </a:path>
                <a:path w="2101850" h="744220">
                  <a:moveTo>
                    <a:pt x="1876382" y="254507"/>
                  </a:moveTo>
                  <a:lnTo>
                    <a:pt x="1872995" y="254507"/>
                  </a:lnTo>
                  <a:lnTo>
                    <a:pt x="1877568" y="251459"/>
                  </a:lnTo>
                  <a:lnTo>
                    <a:pt x="1876382" y="254507"/>
                  </a:lnTo>
                  <a:close/>
                </a:path>
                <a:path w="2101850" h="744220">
                  <a:moveTo>
                    <a:pt x="2081783" y="254507"/>
                  </a:moveTo>
                  <a:lnTo>
                    <a:pt x="1876382" y="254507"/>
                  </a:lnTo>
                  <a:lnTo>
                    <a:pt x="1877568" y="251459"/>
                  </a:lnTo>
                  <a:lnTo>
                    <a:pt x="2077021" y="251459"/>
                  </a:lnTo>
                  <a:lnTo>
                    <a:pt x="2081783" y="254507"/>
                  </a:lnTo>
                  <a:close/>
                </a:path>
                <a:path w="2101850" h="744220">
                  <a:moveTo>
                    <a:pt x="977590" y="708675"/>
                  </a:moveTo>
                  <a:lnTo>
                    <a:pt x="960617" y="703510"/>
                  </a:lnTo>
                  <a:lnTo>
                    <a:pt x="979931" y="697991"/>
                  </a:lnTo>
                  <a:lnTo>
                    <a:pt x="999743" y="690371"/>
                  </a:lnTo>
                  <a:lnTo>
                    <a:pt x="1040892" y="675132"/>
                  </a:lnTo>
                  <a:lnTo>
                    <a:pt x="1080515" y="656843"/>
                  </a:lnTo>
                  <a:lnTo>
                    <a:pt x="1118615" y="635507"/>
                  </a:lnTo>
                  <a:lnTo>
                    <a:pt x="1155192" y="612647"/>
                  </a:lnTo>
                  <a:lnTo>
                    <a:pt x="1190243" y="588263"/>
                  </a:lnTo>
                  <a:lnTo>
                    <a:pt x="1223772" y="562355"/>
                  </a:lnTo>
                  <a:lnTo>
                    <a:pt x="1255775" y="533400"/>
                  </a:lnTo>
                  <a:lnTo>
                    <a:pt x="1286256" y="502919"/>
                  </a:lnTo>
                  <a:lnTo>
                    <a:pt x="1286256" y="504443"/>
                  </a:lnTo>
                  <a:lnTo>
                    <a:pt x="1299391" y="504443"/>
                  </a:lnTo>
                  <a:lnTo>
                    <a:pt x="1293876" y="510539"/>
                  </a:lnTo>
                  <a:lnTo>
                    <a:pt x="1263395" y="541019"/>
                  </a:lnTo>
                  <a:lnTo>
                    <a:pt x="1229868" y="569975"/>
                  </a:lnTo>
                  <a:lnTo>
                    <a:pt x="1196340" y="595883"/>
                  </a:lnTo>
                  <a:lnTo>
                    <a:pt x="1161288" y="621791"/>
                  </a:lnTo>
                  <a:lnTo>
                    <a:pt x="1123188" y="644651"/>
                  </a:lnTo>
                  <a:lnTo>
                    <a:pt x="1085088" y="664463"/>
                  </a:lnTo>
                  <a:lnTo>
                    <a:pt x="1045463" y="682751"/>
                  </a:lnTo>
                  <a:lnTo>
                    <a:pt x="1004315" y="699516"/>
                  </a:lnTo>
                  <a:lnTo>
                    <a:pt x="982979" y="707135"/>
                  </a:lnTo>
                  <a:lnTo>
                    <a:pt x="977590" y="708675"/>
                  </a:lnTo>
                  <a:close/>
                </a:path>
                <a:path w="2101850" h="744220">
                  <a:moveTo>
                    <a:pt x="1522475" y="658367"/>
                  </a:moveTo>
                  <a:lnTo>
                    <a:pt x="1502663" y="658367"/>
                  </a:lnTo>
                  <a:lnTo>
                    <a:pt x="1551431" y="630935"/>
                  </a:lnTo>
                  <a:lnTo>
                    <a:pt x="1575815" y="615695"/>
                  </a:lnTo>
                  <a:lnTo>
                    <a:pt x="1598676" y="600455"/>
                  </a:lnTo>
                  <a:lnTo>
                    <a:pt x="1621536" y="583691"/>
                  </a:lnTo>
                  <a:lnTo>
                    <a:pt x="1621536" y="585216"/>
                  </a:lnTo>
                  <a:lnTo>
                    <a:pt x="1634420" y="585216"/>
                  </a:lnTo>
                  <a:lnTo>
                    <a:pt x="1580388" y="624839"/>
                  </a:lnTo>
                  <a:lnTo>
                    <a:pt x="1556004" y="638555"/>
                  </a:lnTo>
                  <a:lnTo>
                    <a:pt x="1531620" y="653795"/>
                  </a:lnTo>
                  <a:lnTo>
                    <a:pt x="1522475" y="658367"/>
                  </a:lnTo>
                  <a:close/>
                </a:path>
                <a:path w="2101850" h="744220">
                  <a:moveTo>
                    <a:pt x="1202436" y="743711"/>
                  </a:moveTo>
                  <a:lnTo>
                    <a:pt x="1171956" y="743711"/>
                  </a:lnTo>
                  <a:lnTo>
                    <a:pt x="1171956" y="734567"/>
                  </a:lnTo>
                  <a:lnTo>
                    <a:pt x="1200911" y="734567"/>
                  </a:lnTo>
                  <a:lnTo>
                    <a:pt x="1229868" y="733043"/>
                  </a:lnTo>
                  <a:lnTo>
                    <a:pt x="1315211" y="720851"/>
                  </a:lnTo>
                  <a:lnTo>
                    <a:pt x="1371599" y="707135"/>
                  </a:lnTo>
                  <a:lnTo>
                    <a:pt x="1424940" y="690371"/>
                  </a:lnTo>
                  <a:lnTo>
                    <a:pt x="1502663" y="656843"/>
                  </a:lnTo>
                  <a:lnTo>
                    <a:pt x="1502663" y="658367"/>
                  </a:lnTo>
                  <a:lnTo>
                    <a:pt x="1522475" y="658367"/>
                  </a:lnTo>
                  <a:lnTo>
                    <a:pt x="1507236" y="665987"/>
                  </a:lnTo>
                  <a:lnTo>
                    <a:pt x="1455420" y="688847"/>
                  </a:lnTo>
                  <a:lnTo>
                    <a:pt x="1400497" y="708675"/>
                  </a:lnTo>
                  <a:lnTo>
                    <a:pt x="1345692" y="723900"/>
                  </a:lnTo>
                  <a:lnTo>
                    <a:pt x="1260347" y="739139"/>
                  </a:lnTo>
                  <a:lnTo>
                    <a:pt x="1231392" y="742187"/>
                  </a:lnTo>
                  <a:lnTo>
                    <a:pt x="1202436" y="743711"/>
                  </a:lnTo>
                  <a:close/>
                </a:path>
                <a:path w="2101850" h="744220">
                  <a:moveTo>
                    <a:pt x="532528" y="702563"/>
                  </a:moveTo>
                  <a:lnTo>
                    <a:pt x="528827" y="702563"/>
                  </a:lnTo>
                  <a:lnTo>
                    <a:pt x="527303" y="701039"/>
                  </a:lnTo>
                  <a:lnTo>
                    <a:pt x="532528" y="702563"/>
                  </a:lnTo>
                  <a:close/>
                </a:path>
                <a:path w="2101850" h="744220">
                  <a:moveTo>
                    <a:pt x="957506" y="702563"/>
                  </a:moveTo>
                  <a:lnTo>
                    <a:pt x="952499" y="702563"/>
                  </a:lnTo>
                  <a:lnTo>
                    <a:pt x="952499" y="701039"/>
                  </a:lnTo>
                  <a:lnTo>
                    <a:pt x="957506" y="702563"/>
                  </a:lnTo>
                  <a:close/>
                </a:path>
                <a:path w="2101850" h="744220">
                  <a:moveTo>
                    <a:pt x="961643" y="713232"/>
                  </a:moveTo>
                  <a:lnTo>
                    <a:pt x="958595" y="704087"/>
                  </a:lnTo>
                  <a:lnTo>
                    <a:pt x="960617" y="703510"/>
                  </a:lnTo>
                  <a:lnTo>
                    <a:pt x="977590" y="708675"/>
                  </a:lnTo>
                  <a:lnTo>
                    <a:pt x="961643" y="713232"/>
                  </a:lnTo>
                  <a:close/>
                </a:path>
                <a:path w="2101850" h="744220">
                  <a:moveTo>
                    <a:pt x="994869" y="713232"/>
                  </a:moveTo>
                  <a:lnTo>
                    <a:pt x="961643" y="713232"/>
                  </a:lnTo>
                  <a:lnTo>
                    <a:pt x="977590" y="708675"/>
                  </a:lnTo>
                  <a:lnTo>
                    <a:pt x="987552" y="711707"/>
                  </a:lnTo>
                  <a:lnTo>
                    <a:pt x="994869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dirty="0" spc="-60"/>
              <a:t> </a:t>
            </a:r>
            <a:r>
              <a:rPr dirty="0"/>
              <a:t>Clock</a:t>
            </a:r>
            <a:r>
              <a:rPr dirty="0" spc="-80"/>
              <a:t> </a:t>
            </a:r>
            <a:r>
              <a:rPr dirty="0" spc="-10"/>
              <a:t>Policy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245" y="3192353"/>
            <a:ext cx="8243584" cy="16122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90" y="2169782"/>
            <a:ext cx="8478638" cy="5112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Comparison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Basic</a:t>
            </a:r>
            <a:r>
              <a:rPr dirty="0" spc="-65"/>
              <a:t> </a:t>
            </a:r>
            <a:r>
              <a:rPr dirty="0"/>
              <a:t>Replacement</a:t>
            </a:r>
            <a:r>
              <a:rPr dirty="0" spc="-90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248155"/>
            <a:ext cx="7391400" cy="557936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Comparison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Basic</a:t>
            </a:r>
            <a:r>
              <a:rPr dirty="0" spc="-65"/>
              <a:t> </a:t>
            </a:r>
            <a:r>
              <a:rPr dirty="0"/>
              <a:t>Replacement</a:t>
            </a:r>
            <a:r>
              <a:rPr dirty="0" spc="-90"/>
              <a:t> </a:t>
            </a:r>
            <a:r>
              <a:rPr dirty="0" spc="-10"/>
              <a:t>Algorithms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920" y="1339945"/>
            <a:ext cx="8337416" cy="47207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Function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25"/>
              <a:t>MMU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4930865"/>
            <a:ext cx="6442710" cy="149161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Logical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address:</a:t>
            </a:r>
            <a:r>
              <a:rPr dirty="0" sz="21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Generated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CPU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Also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referred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virtual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relative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address</a:t>
            </a: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Physical</a:t>
            </a:r>
            <a:r>
              <a:rPr dirty="0" sz="21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address:</a:t>
            </a:r>
            <a:r>
              <a:rPr dirty="0" sz="2100" spc="-5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Address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seen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unit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Also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referred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absolute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address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1324873"/>
            <a:ext cx="5732285" cy="3410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Enhancement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Clock/Second</a:t>
            </a:r>
            <a:r>
              <a:rPr dirty="0" spc="-80"/>
              <a:t> </a:t>
            </a:r>
            <a:r>
              <a:rPr dirty="0" spc="-10"/>
              <a:t>Chance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7913370" cy="509397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Clock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algorithm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made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more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powerful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by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using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more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bits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Use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reference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bit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(R)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modify</a:t>
            </a:r>
            <a:r>
              <a:rPr dirty="0" sz="1900" spc="-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bit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(M)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ordered</a:t>
            </a:r>
            <a:r>
              <a:rPr dirty="0" sz="1900" spc="-20">
                <a:latin typeface="Tahoma"/>
                <a:cs typeface="Tahoma"/>
              </a:rPr>
              <a:t> pair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With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and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bits,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following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four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classes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are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possible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0: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Neither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recently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nor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modified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(R=0,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M=0)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Best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page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replace</a:t>
            </a:r>
            <a:endParaRPr sz="17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1: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recently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used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but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modified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(R=0,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M=1)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page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will need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be written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out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before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replacement</a:t>
            </a:r>
            <a:endParaRPr sz="17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2: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Recently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but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clean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(R=1,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M=0)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Probably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page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will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used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again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 spc="-20">
                <a:latin typeface="Tahoma"/>
                <a:cs typeface="Tahoma"/>
              </a:rPr>
              <a:t>soon</a:t>
            </a:r>
            <a:endParaRPr sz="17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3: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Recently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used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modified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(R=1,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20">
                <a:latin typeface="Tahoma"/>
                <a:cs typeface="Tahoma"/>
              </a:rPr>
              <a:t>M=1)</a:t>
            </a:r>
            <a:endParaRPr sz="19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1155065" algn="l"/>
              </a:tabLst>
            </a:pPr>
            <a:r>
              <a:rPr dirty="0" sz="1700">
                <a:latin typeface="Tahoma"/>
                <a:cs typeface="Tahoma"/>
              </a:rPr>
              <a:t>Probably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page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will</a:t>
            </a:r>
            <a:r>
              <a:rPr dirty="0" sz="1700" spc="-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be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need</a:t>
            </a:r>
            <a:r>
              <a:rPr dirty="0" sz="1700" spc="-1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soon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and</a:t>
            </a:r>
            <a:r>
              <a:rPr dirty="0" sz="1700" spc="-3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disk</a:t>
            </a:r>
            <a:r>
              <a:rPr dirty="0" sz="1700" spc="-1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I/O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is required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write</a:t>
            </a:r>
            <a:r>
              <a:rPr dirty="0" sz="1700" spc="-20">
                <a:latin typeface="Tahoma"/>
                <a:cs typeface="Tahoma"/>
              </a:rPr>
              <a:t> page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750"/>
              </a:spcBef>
              <a:buFont typeface="Wingdings"/>
              <a:buChar char=""/>
            </a:pPr>
            <a:endParaRPr sz="17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Replacement</a:t>
            </a:r>
            <a:r>
              <a:rPr dirty="0" sz="2100" spc="-8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strategy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4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Replace</a:t>
            </a:r>
            <a:r>
              <a:rPr dirty="0" sz="1900" spc="-3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first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encountered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lowest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non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empty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0070BF"/>
                </a:solidFill>
                <a:latin typeface="Tahoma"/>
                <a:cs typeface="Tahoma"/>
              </a:rPr>
              <a:t>class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Enhancement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Clock/Second</a:t>
            </a:r>
            <a:r>
              <a:rPr dirty="0" spc="-80"/>
              <a:t> </a:t>
            </a:r>
            <a:r>
              <a:rPr dirty="0" spc="-10"/>
              <a:t>Chance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8158480" cy="38506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When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starts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All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its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page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entries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marked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referenced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and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not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modified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When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referenced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(reference)</a:t>
            </a:r>
            <a:r>
              <a:rPr dirty="0" sz="1900" spc="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bit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set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When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the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page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later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written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to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(modified) bit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25">
                <a:latin typeface="Tahoma"/>
                <a:cs typeface="Tahoma"/>
              </a:rPr>
              <a:t> set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Difference</a:t>
            </a:r>
            <a:r>
              <a:rPr dirty="0" sz="2100" spc="-4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clock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algorithm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6285" algn="l"/>
              </a:tabLst>
            </a:pP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Preference</a:t>
            </a:r>
            <a:r>
              <a:rPr dirty="0" sz="1900" spc="-1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are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given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pages</a:t>
            </a:r>
            <a:r>
              <a:rPr dirty="0" sz="1900" spc="-2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that</a:t>
            </a:r>
            <a:r>
              <a:rPr dirty="0" sz="1900" spc="-3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have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been</a:t>
            </a:r>
            <a:r>
              <a:rPr dirty="0" sz="19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0070BF"/>
                </a:solidFill>
                <a:latin typeface="Tahoma"/>
                <a:cs typeface="Tahoma"/>
              </a:rPr>
              <a:t>modified</a:t>
            </a:r>
            <a:r>
              <a:rPr dirty="0" sz="1900" spc="-25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to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reduce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I/O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Any</a:t>
            </a:r>
            <a:r>
              <a:rPr dirty="0" spc="-50"/>
              <a:t> </a:t>
            </a:r>
            <a:r>
              <a:rPr dirty="0"/>
              <a:t>Question</a:t>
            </a:r>
            <a:r>
              <a:rPr dirty="0" spc="-50"/>
              <a:t> </a:t>
            </a:r>
            <a:r>
              <a:rPr dirty="0"/>
              <a:t>So</a:t>
            </a:r>
            <a:r>
              <a:rPr dirty="0" spc="-35"/>
              <a:t> </a:t>
            </a:r>
            <a:r>
              <a:rPr dirty="0" spc="-20"/>
              <a:t>Far?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0" y="1414271"/>
            <a:ext cx="3642360" cy="467867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Sharing</a:t>
            </a:r>
            <a:r>
              <a:rPr dirty="0" spc="-85"/>
              <a:t> </a:t>
            </a:r>
            <a:r>
              <a:rPr dirty="0"/>
              <a:t>Memory</a:t>
            </a:r>
            <a:r>
              <a:rPr dirty="0" spc="-100"/>
              <a:t> </a:t>
            </a:r>
            <a:r>
              <a:rPr dirty="0"/>
              <a:t>Through</a:t>
            </a:r>
            <a:r>
              <a:rPr dirty="0" spc="-70"/>
              <a:t> </a:t>
            </a:r>
            <a:r>
              <a:rPr dirty="0" spc="-10"/>
              <a:t>Swapping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8236584" cy="11430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can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swapped</a:t>
            </a:r>
            <a:r>
              <a:rPr dirty="0" sz="2100" spc="-4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out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of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to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backing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store</a:t>
            </a:r>
            <a:endParaRPr sz="21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  <a:tabLst>
                <a:tab pos="756285" algn="l"/>
              </a:tabLst>
            </a:pPr>
            <a:r>
              <a:rPr dirty="0" sz="1900" spc="-50">
                <a:latin typeface="Tahoma"/>
                <a:cs typeface="Tahoma"/>
              </a:rPr>
              <a:t>–</a:t>
            </a:r>
            <a:r>
              <a:rPr dirty="0" sz="1900">
                <a:latin typeface="Tahoma"/>
                <a:cs typeface="Tahoma"/>
              </a:rPr>
              <a:t>	Swap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device</a:t>
            </a:r>
            <a:endParaRPr sz="19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Later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brought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back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</a:t>
            </a:r>
            <a:r>
              <a:rPr dirty="0" sz="2100" spc="-10">
                <a:solidFill>
                  <a:srgbClr val="0070BF"/>
                </a:solidFill>
                <a:latin typeface="Tahoma"/>
                <a:cs typeface="Tahoma"/>
              </a:rPr>
              <a:t>swap-</a:t>
            </a:r>
            <a:r>
              <a:rPr dirty="0" sz="2100">
                <a:solidFill>
                  <a:srgbClr val="0070BF"/>
                </a:solidFill>
                <a:latin typeface="Tahoma"/>
                <a:cs typeface="Tahoma"/>
              </a:rPr>
              <a:t>in</a:t>
            </a:r>
            <a:r>
              <a:rPr dirty="0" sz="2100">
                <a:latin typeface="Tahoma"/>
                <a:cs typeface="Tahoma"/>
              </a:rPr>
              <a:t>)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into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memory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for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continued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execution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80616" y="2374392"/>
            <a:ext cx="5384800" cy="4037329"/>
            <a:chOff x="1880616" y="2374392"/>
            <a:chExt cx="5384800" cy="403732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8" y="2403348"/>
              <a:ext cx="5329428" cy="397916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80616" y="2374392"/>
              <a:ext cx="5384800" cy="4037329"/>
            </a:xfrm>
            <a:custGeom>
              <a:avLst/>
              <a:gdLst/>
              <a:ahLst/>
              <a:cxnLst/>
              <a:rect l="l" t="t" r="r" b="b"/>
              <a:pathLst>
                <a:path w="5384800" h="4037329">
                  <a:moveTo>
                    <a:pt x="5384292" y="4037076"/>
                  </a:moveTo>
                  <a:lnTo>
                    <a:pt x="0" y="4037076"/>
                  </a:lnTo>
                  <a:lnTo>
                    <a:pt x="0" y="0"/>
                  </a:lnTo>
                  <a:lnTo>
                    <a:pt x="5384292" y="0"/>
                  </a:lnTo>
                  <a:lnTo>
                    <a:pt x="5384292" y="15240"/>
                  </a:lnTo>
                  <a:lnTo>
                    <a:pt x="27432" y="15240"/>
                  </a:lnTo>
                  <a:lnTo>
                    <a:pt x="13716" y="28956"/>
                  </a:lnTo>
                  <a:lnTo>
                    <a:pt x="27432" y="28956"/>
                  </a:lnTo>
                  <a:lnTo>
                    <a:pt x="27432" y="4008120"/>
                  </a:lnTo>
                  <a:lnTo>
                    <a:pt x="13716" y="4008120"/>
                  </a:lnTo>
                  <a:lnTo>
                    <a:pt x="27432" y="4021836"/>
                  </a:lnTo>
                  <a:lnTo>
                    <a:pt x="5384292" y="4021836"/>
                  </a:lnTo>
                  <a:lnTo>
                    <a:pt x="5384292" y="4037076"/>
                  </a:lnTo>
                  <a:close/>
                </a:path>
                <a:path w="5384800" h="4037329">
                  <a:moveTo>
                    <a:pt x="27432" y="28956"/>
                  </a:moveTo>
                  <a:lnTo>
                    <a:pt x="13716" y="28956"/>
                  </a:lnTo>
                  <a:lnTo>
                    <a:pt x="27432" y="15240"/>
                  </a:lnTo>
                  <a:lnTo>
                    <a:pt x="27432" y="28956"/>
                  </a:lnTo>
                  <a:close/>
                </a:path>
                <a:path w="5384800" h="4037329">
                  <a:moveTo>
                    <a:pt x="5356860" y="28956"/>
                  </a:moveTo>
                  <a:lnTo>
                    <a:pt x="27432" y="28956"/>
                  </a:lnTo>
                  <a:lnTo>
                    <a:pt x="27432" y="15240"/>
                  </a:lnTo>
                  <a:lnTo>
                    <a:pt x="5356860" y="15240"/>
                  </a:lnTo>
                  <a:lnTo>
                    <a:pt x="5356860" y="28956"/>
                  </a:lnTo>
                  <a:close/>
                </a:path>
                <a:path w="5384800" h="4037329">
                  <a:moveTo>
                    <a:pt x="5356860" y="4021836"/>
                  </a:moveTo>
                  <a:lnTo>
                    <a:pt x="5356860" y="15240"/>
                  </a:lnTo>
                  <a:lnTo>
                    <a:pt x="5370576" y="28956"/>
                  </a:lnTo>
                  <a:lnTo>
                    <a:pt x="5384292" y="28956"/>
                  </a:lnTo>
                  <a:lnTo>
                    <a:pt x="5384292" y="4008120"/>
                  </a:lnTo>
                  <a:lnTo>
                    <a:pt x="5370576" y="4008120"/>
                  </a:lnTo>
                  <a:lnTo>
                    <a:pt x="5356860" y="4021836"/>
                  </a:lnTo>
                  <a:close/>
                </a:path>
                <a:path w="5384800" h="4037329">
                  <a:moveTo>
                    <a:pt x="5384292" y="28956"/>
                  </a:moveTo>
                  <a:lnTo>
                    <a:pt x="5370576" y="28956"/>
                  </a:lnTo>
                  <a:lnTo>
                    <a:pt x="5356860" y="15240"/>
                  </a:lnTo>
                  <a:lnTo>
                    <a:pt x="5384292" y="15240"/>
                  </a:lnTo>
                  <a:lnTo>
                    <a:pt x="5384292" y="28956"/>
                  </a:lnTo>
                  <a:close/>
                </a:path>
                <a:path w="5384800" h="4037329">
                  <a:moveTo>
                    <a:pt x="27432" y="4021836"/>
                  </a:moveTo>
                  <a:lnTo>
                    <a:pt x="13716" y="4008120"/>
                  </a:lnTo>
                  <a:lnTo>
                    <a:pt x="27432" y="4008120"/>
                  </a:lnTo>
                  <a:lnTo>
                    <a:pt x="27432" y="4021836"/>
                  </a:lnTo>
                  <a:close/>
                </a:path>
                <a:path w="5384800" h="4037329">
                  <a:moveTo>
                    <a:pt x="5356860" y="4021836"/>
                  </a:moveTo>
                  <a:lnTo>
                    <a:pt x="27432" y="4021836"/>
                  </a:lnTo>
                  <a:lnTo>
                    <a:pt x="27432" y="4008120"/>
                  </a:lnTo>
                  <a:lnTo>
                    <a:pt x="5356860" y="4008120"/>
                  </a:lnTo>
                  <a:lnTo>
                    <a:pt x="5356860" y="4021836"/>
                  </a:lnTo>
                  <a:close/>
                </a:path>
                <a:path w="5384800" h="4037329">
                  <a:moveTo>
                    <a:pt x="5384292" y="4021836"/>
                  </a:moveTo>
                  <a:lnTo>
                    <a:pt x="5356860" y="4021836"/>
                  </a:lnTo>
                  <a:lnTo>
                    <a:pt x="5370576" y="4008120"/>
                  </a:lnTo>
                  <a:lnTo>
                    <a:pt x="5384292" y="4008120"/>
                  </a:lnTo>
                  <a:lnTo>
                    <a:pt x="5384292" y="402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Relocation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Protection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2218"/>
            <a:ext cx="4142104" cy="46863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 spc="-10">
                <a:latin typeface="Tahoma"/>
                <a:cs typeface="Tahoma"/>
              </a:rPr>
              <a:t>Relocation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Swapping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Program</a:t>
            </a:r>
            <a:r>
              <a:rPr dirty="0" sz="1900" spc="-1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must</a:t>
            </a:r>
            <a:r>
              <a:rPr dirty="0" sz="1900" spc="-3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be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relocated</a:t>
            </a:r>
            <a:endParaRPr sz="1900">
              <a:latin typeface="Tahoma"/>
              <a:cs typeface="Tahoma"/>
            </a:endParaRPr>
          </a:p>
          <a:p>
            <a:pPr marL="354965" marR="767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Cannot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be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sure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about</a:t>
            </a:r>
            <a:r>
              <a:rPr dirty="0" sz="2100" spc="-25">
                <a:latin typeface="Tahoma"/>
                <a:cs typeface="Tahoma"/>
              </a:rPr>
              <a:t> the </a:t>
            </a:r>
            <a:r>
              <a:rPr dirty="0" sz="2100">
                <a:latin typeface="Tahoma"/>
                <a:cs typeface="Tahoma"/>
              </a:rPr>
              <a:t>location</a:t>
            </a:r>
            <a:r>
              <a:rPr dirty="0" sz="2100" spc="-4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in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memory</a:t>
            </a:r>
            <a:endParaRPr sz="2100">
              <a:latin typeface="Tahoma"/>
              <a:cs typeface="Tahoma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dirty="0" sz="2100" spc="-10">
                <a:latin typeface="Tahoma"/>
                <a:cs typeface="Tahoma"/>
              </a:rPr>
              <a:t>Addressing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No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absolute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addressing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feasible</a:t>
            </a:r>
            <a:endParaRPr sz="1900">
              <a:latin typeface="Tahoma"/>
              <a:cs typeface="Tahoma"/>
            </a:endParaRPr>
          </a:p>
          <a:p>
            <a:pPr lvl="1" marL="756285" marR="69532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For</a:t>
            </a:r>
            <a:r>
              <a:rPr dirty="0" sz="1900" spc="-4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example,</a:t>
            </a:r>
            <a:r>
              <a:rPr dirty="0" sz="1900" spc="-5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locations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 spc="-25">
                <a:latin typeface="Tahoma"/>
                <a:cs typeface="Tahoma"/>
              </a:rPr>
              <a:t>of </a:t>
            </a:r>
            <a:r>
              <a:rPr dirty="0" sz="1900">
                <a:latin typeface="Tahoma"/>
                <a:cs typeface="Tahoma"/>
              </a:rPr>
              <a:t>variables,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code</a:t>
            </a:r>
            <a:r>
              <a:rPr dirty="0" sz="1900" spc="-6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routines</a:t>
            </a:r>
            <a:endParaRPr sz="1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225"/>
              </a:spcBef>
              <a:buFont typeface="Tahoma"/>
              <a:buChar char="–"/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100" spc="-10">
                <a:latin typeface="Tahoma"/>
                <a:cs typeface="Tahoma"/>
              </a:rPr>
              <a:t>Protection</a:t>
            </a:r>
            <a:endParaRPr sz="2100">
              <a:latin typeface="Tahoma"/>
              <a:cs typeface="Tahoma"/>
            </a:endParaRPr>
          </a:p>
          <a:p>
            <a:pPr marL="354965" marR="486409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	Must</a:t>
            </a:r>
            <a:r>
              <a:rPr dirty="0" sz="2100" spc="-3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keep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program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out</a:t>
            </a:r>
            <a:r>
              <a:rPr dirty="0" sz="2100" spc="-25">
                <a:latin typeface="Tahoma"/>
                <a:cs typeface="Tahoma"/>
              </a:rPr>
              <a:t> of </a:t>
            </a:r>
            <a:r>
              <a:rPr dirty="0" sz="2100">
                <a:latin typeface="Tahoma"/>
                <a:cs typeface="Tahoma"/>
              </a:rPr>
              <a:t>other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processes’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partitions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510" y="1433280"/>
            <a:ext cx="4223783" cy="369188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Hardware</a:t>
            </a:r>
            <a:r>
              <a:rPr dirty="0" spc="-60"/>
              <a:t> </a:t>
            </a:r>
            <a:r>
              <a:rPr dirty="0"/>
              <a:t>Support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Relocation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Protection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383" y="1090397"/>
            <a:ext cx="5553075" cy="11074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615"/>
              </a:spcBef>
              <a:buChar char="•"/>
              <a:tabLst>
                <a:tab pos="356235" algn="l"/>
              </a:tabLst>
            </a:pPr>
            <a:r>
              <a:rPr dirty="0" sz="2100">
                <a:latin typeface="Tahoma"/>
                <a:cs typeface="Tahoma"/>
              </a:rPr>
              <a:t>Base,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bounds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(limit)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registers</a:t>
            </a:r>
            <a:endParaRPr sz="21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Define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4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range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which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a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2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can</a:t>
            </a:r>
            <a:r>
              <a:rPr dirty="0" sz="1900" spc="-55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access</a:t>
            </a:r>
            <a:endParaRPr sz="19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</a:tabLst>
            </a:pPr>
            <a:r>
              <a:rPr dirty="0" sz="1900">
                <a:latin typeface="Tahoma"/>
                <a:cs typeface="Tahoma"/>
              </a:rPr>
              <a:t>Set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when</a:t>
            </a:r>
            <a:r>
              <a:rPr dirty="0" sz="1900" spc="-1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the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process</a:t>
            </a:r>
            <a:r>
              <a:rPr dirty="0" sz="1900" spc="-25">
                <a:latin typeface="Tahoma"/>
                <a:cs typeface="Tahoma"/>
              </a:rPr>
              <a:t> </a:t>
            </a:r>
            <a:r>
              <a:rPr dirty="0" sz="1900">
                <a:latin typeface="Tahoma"/>
                <a:cs typeface="Tahoma"/>
              </a:rPr>
              <a:t>is</a:t>
            </a:r>
            <a:r>
              <a:rPr dirty="0" sz="1900" spc="-30">
                <a:latin typeface="Tahoma"/>
                <a:cs typeface="Tahoma"/>
              </a:rPr>
              <a:t> </a:t>
            </a:r>
            <a:r>
              <a:rPr dirty="0" sz="1900" spc="-10">
                <a:latin typeface="Tahoma"/>
                <a:cs typeface="Tahoma"/>
              </a:rPr>
              <a:t>executing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6592" y="2293620"/>
            <a:ext cx="3994403" cy="39121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505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7-Memory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Adnan</dc:creator>
  <dc:title>Microsoft PowerPoint - Chapter 7 - Memory Management.pptx</dc:title>
  <dcterms:created xsi:type="dcterms:W3CDTF">2023-11-29T05:24:06Z</dcterms:created>
  <dcterms:modified xsi:type="dcterms:W3CDTF">2023-11-29T05:24:06Z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LastSaved">
    <vt:filetime>2023-11-29T00:00:00Z</vt:filetime>
  </property>
  <property fmtid="{D5CDD505-2E9C-101B-9397-08002B2CF9AE}" pid="4" name="Producer">
    <vt:lpwstr>Microsoft: Print To PDF</vt:lpwstr>
  </property>
</Properties>
</file>