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1215" r:id="rId2"/>
    <p:sldId id="1231" r:id="rId3"/>
    <p:sldId id="1232" r:id="rId4"/>
    <p:sldId id="1233" r:id="rId5"/>
    <p:sldId id="1234" r:id="rId6"/>
    <p:sldId id="1235" r:id="rId7"/>
    <p:sldId id="1236" r:id="rId8"/>
    <p:sldId id="1242" r:id="rId9"/>
    <p:sldId id="1243" r:id="rId10"/>
    <p:sldId id="1244" r:id="rId11"/>
    <p:sldId id="1245" r:id="rId12"/>
    <p:sldId id="1246" r:id="rId13"/>
    <p:sldId id="1247" r:id="rId14"/>
    <p:sldId id="1248" r:id="rId15"/>
    <p:sldId id="1249" r:id="rId16"/>
    <p:sldId id="1250" r:id="rId17"/>
    <p:sldId id="1251" r:id="rId18"/>
    <p:sldId id="1252" r:id="rId19"/>
    <p:sldId id="1253" r:id="rId20"/>
    <p:sldId id="1254" r:id="rId21"/>
    <p:sldId id="1255" r:id="rId22"/>
    <p:sldId id="1256" r:id="rId23"/>
    <p:sldId id="1257" r:id="rId24"/>
    <p:sldId id="1108" r:id="rId25"/>
    <p:sldId id="1109" r:id="rId26"/>
    <p:sldId id="1110" r:id="rId27"/>
    <p:sldId id="1221" r:id="rId28"/>
    <p:sldId id="1222" r:id="rId29"/>
    <p:sldId id="1223" r:id="rId30"/>
    <p:sldId id="1224" r:id="rId31"/>
    <p:sldId id="1225" r:id="rId32"/>
    <p:sldId id="121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6CDF"/>
    <a:srgbClr val="0000A3"/>
    <a:srgbClr val="9CDFF9"/>
    <a:srgbClr val="010086"/>
    <a:srgbClr val="CCCCFF"/>
    <a:srgbClr val="0000A8"/>
    <a:srgbClr val="C96B72"/>
    <a:srgbClr val="B8C2C9"/>
    <a:srgbClr val="D6DCE0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40"/>
    <p:restoredTop sz="79601"/>
  </p:normalViewPr>
  <p:slideViewPr>
    <p:cSldViewPr snapToGrid="0" snapToObjects="1">
      <p:cViewPr varScale="1">
        <p:scale>
          <a:sx n="88" d="100"/>
          <a:sy n="88" d="100"/>
        </p:scale>
        <p:origin x="912" y="184"/>
      </p:cViewPr>
      <p:guideLst>
        <p:guide orient="horz" pos="1104"/>
        <p:guide pos="576"/>
      </p:guideLst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Uniform resource</a:t>
            </a:r>
            <a:r>
              <a:rPr lang="en-US" baseline="0" dirty="0"/>
              <a:t> Identifier (URI)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328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09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6347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re:</a:t>
            </a:r>
            <a:r>
              <a:rPr lang="en-US" baseline="0" dirty="0"/>
              <a:t> poor content providers – like in real-estate, location is everything.  servers want to be close to clients.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4492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why minutes (recall earlier delay versus arrival rate curve from Chapter 1)</a:t>
            </a:r>
          </a:p>
          <a:p>
            <a:r>
              <a:rPr lang="en-US" dirty="0"/>
              <a:t>Total data request</a:t>
            </a:r>
            <a:r>
              <a:rPr lang="en-US" baseline="0" dirty="0"/>
              <a:t> is 15*100 kb= 1500K bits</a:t>
            </a:r>
          </a:p>
          <a:p>
            <a:r>
              <a:rPr lang="en-US" baseline="0" dirty="0"/>
              <a:t>Average data rate =  1500K b/s 0r 1500/1000 Mbps = 1.50 Mbps</a:t>
            </a:r>
          </a:p>
          <a:p>
            <a:endParaRPr lang="en-US" dirty="0"/>
          </a:p>
          <a:p>
            <a:r>
              <a:rPr lang="en-US" dirty="0"/>
              <a:t>Access link utilization</a:t>
            </a:r>
            <a:r>
              <a:rPr lang="en-US" baseline="0" dirty="0"/>
              <a:t>: 1.50/1.54 =97.4….</a:t>
            </a:r>
          </a:p>
          <a:p>
            <a:r>
              <a:rPr lang="en-US" dirty="0"/>
              <a:t>LAN utilization:</a:t>
            </a:r>
            <a:r>
              <a:rPr lang="en-US" baseline="0" dirty="0"/>
              <a:t> 1.50/1 </a:t>
            </a:r>
            <a:r>
              <a:rPr lang="en-US" baseline="0" dirty="0" err="1"/>
              <a:t>Gbps</a:t>
            </a:r>
            <a:r>
              <a:rPr lang="en-US" baseline="0" dirty="0"/>
              <a:t>= </a:t>
            </a:r>
            <a:r>
              <a:rPr lang="en-US" dirty="0"/>
              <a:t>1.5/1000</a:t>
            </a:r>
            <a:r>
              <a:rPr lang="en-US" baseline="0" dirty="0"/>
              <a:t> mbps= .0015 mbps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829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Access link utilization</a:t>
            </a:r>
            <a:r>
              <a:rPr lang="en-US" baseline="0" dirty="0"/>
              <a:t>: 1.50/154 =.0097.4….</a:t>
            </a:r>
          </a:p>
          <a:p>
            <a:r>
              <a:rPr lang="en-US" dirty="0"/>
              <a:t>LAN utilization:</a:t>
            </a:r>
            <a:r>
              <a:rPr lang="en-US" baseline="0" dirty="0"/>
              <a:t> 1.50/1 </a:t>
            </a:r>
            <a:r>
              <a:rPr lang="en-US" baseline="0" dirty="0" err="1"/>
              <a:t>Gbps</a:t>
            </a:r>
            <a:r>
              <a:rPr lang="en-US" baseline="0" dirty="0"/>
              <a:t>= </a:t>
            </a:r>
            <a:r>
              <a:rPr lang="en-US" dirty="0"/>
              <a:t>1.5/1000</a:t>
            </a:r>
            <a:r>
              <a:rPr lang="en-US" baseline="0" dirty="0"/>
              <a:t> mbps= .0015 mbps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6214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0408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393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9172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56059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643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00755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73452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shortest job first: decreased average delay!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7066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Vanilla</a:t>
            </a:r>
            <a:r>
              <a:rPr lang="en-US" b="1" baseline="0" dirty="0"/>
              <a:t> is an </a:t>
            </a:r>
            <a:r>
              <a:rPr lang="en-US" b="1" dirty="0"/>
              <a:t>ordinary connection, with no special or extra features.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2423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Carriage Return Line Feed (CRLF).</a:t>
            </a:r>
            <a:r>
              <a:rPr lang="en-US" b="1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51939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</a:t>
            </a:r>
            <a:r>
              <a:rPr lang="en-US" dirty="0" err="1"/>
              <a:t>nslookup</a:t>
            </a:r>
            <a:r>
              <a:rPr lang="en-US" dirty="0"/>
              <a:t> -type=MX subhan.ullah@nu.edu.pk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18321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3792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Times New Roman" panose="02020603050405020304" pitchFamily="18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727109-796D-4363-AE65-C1B82CD1269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5909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Times New Roman" panose="02020603050405020304" pitchFamily="18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7CF116-50E1-47C7-A5C7-297CFBD1CC0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0763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Filezilla</a:t>
            </a:r>
            <a:endParaRPr lang="en-US" dirty="0"/>
          </a:p>
          <a:p>
            <a:r>
              <a:rPr lang="en-US" b="1" dirty="0"/>
              <a:t>Host =</a:t>
            </a:r>
            <a:r>
              <a:rPr lang="en-US" dirty="0"/>
              <a:t> ftp.yourdomain.com</a:t>
            </a:r>
            <a:br>
              <a:rPr lang="en-US" dirty="0"/>
            </a:br>
            <a:r>
              <a:rPr lang="en-US" b="1" dirty="0"/>
              <a:t>Username =</a:t>
            </a:r>
            <a:r>
              <a:rPr lang="en-US" dirty="0"/>
              <a:t> yourdomain.com</a:t>
            </a:r>
            <a:br>
              <a:rPr lang="en-US" dirty="0"/>
            </a:br>
            <a:r>
              <a:rPr lang="en-US" b="1" dirty="0"/>
              <a:t>Password =</a:t>
            </a:r>
            <a:r>
              <a:rPr lang="en-US" dirty="0"/>
              <a:t> The password you chose under FTP &amp; SSH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09089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56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POST: Create (submit data to the server)</a:t>
            </a:r>
            <a:endParaRPr lang="en-US" dirty="0"/>
          </a:p>
          <a:p>
            <a:r>
              <a:rPr lang="en-US" dirty="0"/>
              <a:t>GET:</a:t>
            </a:r>
            <a:r>
              <a:rPr lang="en-US" baseline="0" dirty="0"/>
              <a:t> Read (retrieves data from the server)</a:t>
            </a:r>
          </a:p>
          <a:p>
            <a:r>
              <a:rPr lang="en-US" baseline="0" dirty="0"/>
              <a:t>PUT: Update (update data already on the server)</a:t>
            </a:r>
          </a:p>
          <a:p>
            <a:r>
              <a:rPr lang="en-US" baseline="0" dirty="0"/>
              <a:t>DELETE: delete contents (deletes data from the server)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216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525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Range from 100-500</a:t>
            </a:r>
          </a:p>
          <a:p>
            <a:r>
              <a:rPr lang="en-US" dirty="0"/>
              <a:t>100-199-&gt;informational</a:t>
            </a:r>
          </a:p>
          <a:p>
            <a:r>
              <a:rPr lang="en-US" dirty="0"/>
              <a:t>200-299-&gt;successful/accepted</a:t>
            </a:r>
          </a:p>
          <a:p>
            <a:r>
              <a:rPr lang="en-US" dirty="0"/>
              <a:t>300-300-&gt;re-direct</a:t>
            </a:r>
          </a:p>
          <a:p>
            <a:r>
              <a:rPr lang="en-US" dirty="0"/>
              <a:t>400-499-&gt;</a:t>
            </a:r>
            <a:r>
              <a:rPr lang="en-US" baseline="0" dirty="0"/>
              <a:t> request not found </a:t>
            </a:r>
          </a:p>
          <a:p>
            <a:r>
              <a:rPr lang="en-US" baseline="0"/>
              <a:t>500-599-&gt;</a:t>
            </a:r>
            <a:r>
              <a:rPr lang="en-US" baseline="0" dirty="0"/>
              <a:t>server failed to fulfil the apparently valid request.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227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9935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881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222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16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088B5F-A0EC-4CFA-B907-6F8F6AAE8D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A8080-423F-4EF2-8325-F756662D597C}" type="slidenum">
              <a:rPr lang="de-AT" smtClean="0"/>
              <a:pPr/>
              <a:t>‹#›</a:t>
            </a:fld>
            <a:endParaRPr lang="de-A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76BCC8-FB37-4175-9C04-115FBAEFD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5941" y="1701588"/>
            <a:ext cx="11120123" cy="71936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dirty="0"/>
              <a:t>Thank You all </a:t>
            </a:r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B5668E4-B5F9-4526-BB51-9AC3A83595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41" y="3250433"/>
            <a:ext cx="11120123" cy="719369"/>
          </a:xfrm>
        </p:spPr>
        <p:txBody>
          <a:bodyPr>
            <a:noAutofit/>
          </a:bodyPr>
          <a:lstStyle>
            <a:lvl1pPr marL="273050" indent="-273050" algn="ctr" defTabSz="385753" rtl="0" eaLnBrk="1" latinLnBrk="0" hangingPunct="1">
              <a:lnSpc>
                <a:spcPct val="90000"/>
              </a:lnSpc>
              <a:spcBef>
                <a:spcPts val="422"/>
              </a:spcBef>
              <a:buFont typeface="Wingdings 2" pitchFamily="18" charset="2"/>
              <a:buNone/>
              <a:defRPr lang="en-US" sz="2400" b="0" kern="1200" dirty="0" smtClean="0">
                <a:solidFill>
                  <a:srgbClr val="000000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1pPr>
            <a:lvl2pPr marL="153591" indent="-153591" algn="ctr" defTabSz="385753" rtl="0" eaLnBrk="1" latinLnBrk="0" hangingPunct="1">
              <a:lnSpc>
                <a:spcPct val="90000"/>
              </a:lnSpc>
              <a:spcBef>
                <a:spcPts val="422"/>
              </a:spcBef>
              <a:buFont typeface="Wingdings 2" pitchFamily="18" charset="2"/>
              <a:buNone/>
              <a:defRPr lang="en-US" sz="2400" b="0" kern="1200" dirty="0">
                <a:solidFill>
                  <a:schemeClr val="tx1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2pPr>
          </a:lstStyle>
          <a:p>
            <a:pPr marL="273050" indent="-273050" eaLnBrk="1" hangingPunct="1"/>
            <a:r>
              <a:rPr lang="en-US" dirty="0"/>
              <a:t>Text Book</a:t>
            </a:r>
          </a:p>
          <a:p>
            <a:pPr marL="337542" lvl="1" indent="-153591" eaLnBrk="1" hangingPunct="1"/>
            <a:r>
              <a:rPr lang="en-US" sz="1125" dirty="0">
                <a:solidFill>
                  <a:srgbClr val="0070C0"/>
                </a:solidFill>
              </a:rPr>
              <a:t>Starting Out With CPP (7</a:t>
            </a:r>
            <a:r>
              <a:rPr lang="en-US" sz="1125" baseline="30000" dirty="0">
                <a:solidFill>
                  <a:srgbClr val="0070C0"/>
                </a:solidFill>
              </a:rPr>
              <a:t>th </a:t>
            </a:r>
            <a:r>
              <a:rPr lang="en-US" sz="1125" dirty="0">
                <a:solidFill>
                  <a:srgbClr val="0070C0"/>
                </a:solidFill>
              </a:rPr>
              <a:t> or 8</a:t>
            </a:r>
            <a:r>
              <a:rPr lang="en-US" sz="1125" baseline="30000" dirty="0">
                <a:solidFill>
                  <a:srgbClr val="0070C0"/>
                </a:solidFill>
              </a:rPr>
              <a:t>th</a:t>
            </a:r>
            <a:r>
              <a:rPr lang="en-US" sz="1125" dirty="0">
                <a:solidFill>
                  <a:srgbClr val="0070C0"/>
                </a:solidFill>
              </a:rPr>
              <a:t> Edition) By Tony Gaddis (Locally Available)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676217-97FD-491C-872B-A38CCCAD9A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7129" y="4386269"/>
            <a:ext cx="2343151" cy="2219325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5B71756-46AA-4A8F-BA5C-6D05D9B862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5" y="4386269"/>
            <a:ext cx="2343151" cy="2219325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78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6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subhan.ullah@nu.edu.p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avault.com/blog/ftp-in-action-newsletter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500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Week7_Lecture1 (Chapter2) </a:t>
            </a:r>
          </a:p>
          <a:p>
            <a:pPr marL="130175" indent="0" algn="ctr">
              <a:lnSpc>
                <a:spcPct val="85000"/>
              </a:lnSpc>
              <a:buNone/>
            </a:pPr>
            <a:r>
              <a:rPr lang="en-US" altLang="en-US" sz="4300" dirty="0">
                <a:solidFill>
                  <a:srgbClr val="000099"/>
                </a:solidFill>
              </a:rPr>
              <a:t>Application Layer</a:t>
            </a:r>
          </a:p>
          <a:p>
            <a:pPr marL="130175" indent="0" algn="ctr">
              <a:buNone/>
            </a:pP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</a:t>
            </a: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500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Subhan Ullah, PhD</a:t>
            </a:r>
          </a:p>
          <a:p>
            <a:pPr marL="130175" indent="0" algn="ctr">
              <a:buNone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subhan.ullah@nu.edu.pk</a:t>
            </a:r>
            <a:endParaRPr lang="en-US" sz="3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0175" indent="0" algn="ctr">
              <a:buNone/>
            </a:pPr>
            <a:endParaRPr lang="en-US" sz="460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900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BS(Computer Science) Spring-2024</a:t>
            </a:r>
            <a:endParaRPr lang="en-GB" sz="390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u="sng" dirty="0"/>
              <a:t>Computer Networks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/>
              <a:pPr/>
              <a:t>1</a:t>
            </a:fld>
            <a:endParaRPr lang="en-US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B104364-806D-4D0B-BACF-04FC83E27E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40" y="451821"/>
            <a:ext cx="2194560" cy="5486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A1AC7E-78F7-4460-B8BA-207FE0CD5C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1505"/>
            <a:ext cx="2194561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18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Maintaining user/server state: cookies</a:t>
            </a:r>
            <a:endParaRPr lang="en-US" sz="4400" dirty="0"/>
          </a:p>
        </p:txBody>
      </p:sp>
      <p:sp>
        <p:nvSpPr>
          <p:cNvPr id="96" name="Text Box 5">
            <a:extLst>
              <a:ext uri="{FF2B5EF4-FFF2-40B4-BE49-F238E27FC236}">
                <a16:creationId xmlns:a16="http://schemas.microsoft.com/office/drawing/2014/main" id="{BDD58876-57D5-6242-A5A0-1F4F57BBD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2674" y="1266659"/>
            <a:ext cx="8739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client</a:t>
            </a:r>
          </a:p>
        </p:txBody>
      </p:sp>
      <p:sp>
        <p:nvSpPr>
          <p:cNvPr id="97" name="Text Box 6">
            <a:extLst>
              <a:ext uri="{FF2B5EF4-FFF2-40B4-BE49-F238E27FC236}">
                <a16:creationId xmlns:a16="http://schemas.microsoft.com/office/drawing/2014/main" id="{2C7DB634-32FD-8242-867E-9B9E0867E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2999" y="1555531"/>
            <a:ext cx="9669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server</a:t>
            </a:r>
          </a:p>
        </p:txBody>
      </p:sp>
      <p:grpSp>
        <p:nvGrpSpPr>
          <p:cNvPr id="98" name="Group 90">
            <a:extLst>
              <a:ext uri="{FF2B5EF4-FFF2-40B4-BE49-F238E27FC236}">
                <a16:creationId xmlns:a16="http://schemas.microsoft.com/office/drawing/2014/main" id="{94011BFB-FD4F-E449-8218-8F0FBC795682}"/>
              </a:ext>
            </a:extLst>
          </p:cNvPr>
          <p:cNvGrpSpPr>
            <a:grpSpLocks/>
          </p:cNvGrpSpPr>
          <p:nvPr/>
        </p:nvGrpSpPr>
        <p:grpSpPr bwMode="auto">
          <a:xfrm>
            <a:off x="2996806" y="4057653"/>
            <a:ext cx="3873500" cy="458788"/>
            <a:chOff x="1414" y="2657"/>
            <a:chExt cx="2440" cy="289"/>
          </a:xfrm>
        </p:grpSpPr>
        <p:sp>
          <p:nvSpPr>
            <p:cNvPr id="99" name="Line 16">
              <a:extLst>
                <a:ext uri="{FF2B5EF4-FFF2-40B4-BE49-F238E27FC236}">
                  <a16:creationId xmlns:a16="http://schemas.microsoft.com/office/drawing/2014/main" id="{88BDB1BC-CF22-D740-8FD0-3286D32A2A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4" y="2657"/>
              <a:ext cx="2440" cy="24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00" name="Group 17">
              <a:extLst>
                <a:ext uri="{FF2B5EF4-FFF2-40B4-BE49-F238E27FC236}">
                  <a16:creationId xmlns:a16="http://schemas.microsoft.com/office/drawing/2014/main" id="{1663D802-36E9-1C4C-BFE3-BD3D003350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3" y="2694"/>
              <a:ext cx="1897" cy="252"/>
              <a:chOff x="3268" y="2846"/>
              <a:chExt cx="1897" cy="252"/>
            </a:xfrm>
          </p:grpSpPr>
          <p:sp>
            <p:nvSpPr>
              <p:cNvPr id="101" name="Rectangle 18">
                <a:extLst>
                  <a:ext uri="{FF2B5EF4-FFF2-40B4-BE49-F238E27FC236}">
                    <a16:creationId xmlns:a16="http://schemas.microsoft.com/office/drawing/2014/main" id="{F3795387-184E-6040-B5E5-4A94444CF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2" name="Text Box 19">
                <a:extLst>
                  <a:ext uri="{FF2B5EF4-FFF2-40B4-BE49-F238E27FC236}">
                    <a16:creationId xmlns:a16="http://schemas.microsoft.com/office/drawing/2014/main" id="{1E8E6531-8FF1-1C40-8C70-630F4E1475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897" cy="25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rPr>
                  <a:t>usual HTTP response msg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03" name="Group 94">
            <a:extLst>
              <a:ext uri="{FF2B5EF4-FFF2-40B4-BE49-F238E27FC236}">
                <a16:creationId xmlns:a16="http://schemas.microsoft.com/office/drawing/2014/main" id="{A02DFDF0-ACF5-0944-BB01-BEA857B2408F}"/>
              </a:ext>
            </a:extLst>
          </p:cNvPr>
          <p:cNvGrpSpPr>
            <a:grpSpLocks/>
          </p:cNvGrpSpPr>
          <p:nvPr/>
        </p:nvGrpSpPr>
        <p:grpSpPr bwMode="auto">
          <a:xfrm>
            <a:off x="3002432" y="5867498"/>
            <a:ext cx="3859213" cy="463549"/>
            <a:chOff x="1392" y="3579"/>
            <a:chExt cx="2431" cy="292"/>
          </a:xfrm>
        </p:grpSpPr>
        <p:sp>
          <p:nvSpPr>
            <p:cNvPr id="104" name="Line 24">
              <a:extLst>
                <a:ext uri="{FF2B5EF4-FFF2-40B4-BE49-F238E27FC236}">
                  <a16:creationId xmlns:a16="http://schemas.microsoft.com/office/drawing/2014/main" id="{EEB16C5E-89E3-9248-A0E9-068D3F51C4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579"/>
              <a:ext cx="2431" cy="2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" name="Text Box 27">
              <a:extLst>
                <a:ext uri="{FF2B5EF4-FFF2-40B4-BE49-F238E27FC236}">
                  <a16:creationId xmlns:a16="http://schemas.microsoft.com/office/drawing/2014/main" id="{474B7C25-022E-B449-BFB7-79520686A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8" y="3619"/>
              <a:ext cx="1852" cy="2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usual HTTP response msg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08" name="Text Box 59">
            <a:extLst>
              <a:ext uri="{FF2B5EF4-FFF2-40B4-BE49-F238E27FC236}">
                <a16:creationId xmlns:a16="http://schemas.microsoft.com/office/drawing/2014/main" id="{8FCE1392-BEBB-7649-A72C-5DBA31761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156" y="2293935"/>
            <a:ext cx="1787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cookie file</a:t>
            </a:r>
          </a:p>
        </p:txBody>
      </p:sp>
      <p:sp>
        <p:nvSpPr>
          <p:cNvPr id="109" name="Text Box 66">
            <a:extLst>
              <a:ext uri="{FF2B5EF4-FFF2-40B4-BE49-F238E27FC236}">
                <a16:creationId xmlns:a16="http://schemas.microsoft.com/office/drawing/2014/main" id="{0A6A1E02-F6BE-5D46-AD20-D1F7027FB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772" y="4672055"/>
            <a:ext cx="18101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one week later:</a:t>
            </a:r>
          </a:p>
        </p:txBody>
      </p:sp>
      <p:grpSp>
        <p:nvGrpSpPr>
          <p:cNvPr id="110" name="Group 89">
            <a:extLst>
              <a:ext uri="{FF2B5EF4-FFF2-40B4-BE49-F238E27FC236}">
                <a16:creationId xmlns:a16="http://schemas.microsoft.com/office/drawing/2014/main" id="{40D8E44C-8C6C-D542-9BE7-10406B51CDF5}"/>
              </a:ext>
            </a:extLst>
          </p:cNvPr>
          <p:cNvGrpSpPr>
            <a:grpSpLocks/>
          </p:cNvGrpSpPr>
          <p:nvPr/>
        </p:nvGrpSpPr>
        <p:grpSpPr bwMode="auto">
          <a:xfrm>
            <a:off x="2998327" y="3429000"/>
            <a:ext cx="6777024" cy="1128713"/>
            <a:chOff x="1411" y="2261"/>
            <a:chExt cx="3533" cy="711"/>
          </a:xfrm>
        </p:grpSpPr>
        <p:sp>
          <p:nvSpPr>
            <p:cNvPr id="111" name="Line 12">
              <a:extLst>
                <a:ext uri="{FF2B5EF4-FFF2-40B4-BE49-F238E27FC236}">
                  <a16:creationId xmlns:a16="http://schemas.microsoft.com/office/drawing/2014/main" id="{153DBCD9-AEFE-0D4C-84B4-A29E1AAACC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1" y="2361"/>
              <a:ext cx="2016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2" name="Text Box 15">
              <a:extLst>
                <a:ext uri="{FF2B5EF4-FFF2-40B4-BE49-F238E27FC236}">
                  <a16:creationId xmlns:a16="http://schemas.microsoft.com/office/drawing/2014/main" id="{B4EE3ACA-27BC-0046-99A0-E10CEAF86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8" y="2261"/>
              <a:ext cx="1689" cy="4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usual HTTP request msg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cookie: 1678</a:t>
              </a:r>
            </a:p>
          </p:txBody>
        </p:sp>
        <p:sp>
          <p:nvSpPr>
            <p:cNvPr id="113" name="Text Box 28">
              <a:extLst>
                <a:ext uri="{FF2B5EF4-FFF2-40B4-BE49-F238E27FC236}">
                  <a16:creationId xmlns:a16="http://schemas.microsoft.com/office/drawing/2014/main" id="{E0C8E058-016B-9643-8EC4-38404A2A2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9" y="2332"/>
              <a:ext cx="607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cookie-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specific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action</a:t>
              </a:r>
            </a:p>
          </p:txBody>
        </p:sp>
        <p:sp>
          <p:nvSpPr>
            <p:cNvPr id="114" name="Line 42">
              <a:extLst>
                <a:ext uri="{FF2B5EF4-FFF2-40B4-BE49-F238E27FC236}">
                  <a16:creationId xmlns:a16="http://schemas.microsoft.com/office/drawing/2014/main" id="{AEE1E959-6738-514B-BC11-A0C6268B08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2" y="2367"/>
              <a:ext cx="692" cy="2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15" name="Group 83">
              <a:extLst>
                <a:ext uri="{FF2B5EF4-FFF2-40B4-BE49-F238E27FC236}">
                  <a16:creationId xmlns:a16="http://schemas.microsoft.com/office/drawing/2014/main" id="{B7857F88-08E3-E240-A20C-5162D29690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6" y="2363"/>
              <a:ext cx="539" cy="252"/>
              <a:chOff x="4306" y="2273"/>
              <a:chExt cx="539" cy="252"/>
            </a:xfrm>
          </p:grpSpPr>
          <p:sp>
            <p:nvSpPr>
              <p:cNvPr id="116" name="Rectangle 72">
                <a:extLst>
                  <a:ext uri="{FF2B5EF4-FFF2-40B4-BE49-F238E27FC236}">
                    <a16:creationId xmlns:a16="http://schemas.microsoft.com/office/drawing/2014/main" id="{597ACCEC-4FF2-6B40-8454-C2F1F6A7C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9" y="2365"/>
                <a:ext cx="384" cy="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7" name="Text Box 43">
                <a:extLst>
                  <a:ext uri="{FF2B5EF4-FFF2-40B4-BE49-F238E27FC236}">
                    <a16:creationId xmlns:a16="http://schemas.microsoft.com/office/drawing/2014/main" id="{361D7D30-A4D4-5C44-878A-9FE3CEA441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6" y="2273"/>
                <a:ext cx="53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rPr>
                  <a:t>access</a:t>
                </a:r>
              </a:p>
            </p:txBody>
          </p:sp>
        </p:grpSp>
      </p:grpSp>
      <p:grpSp>
        <p:nvGrpSpPr>
          <p:cNvPr id="118" name="Group 81">
            <a:extLst>
              <a:ext uri="{FF2B5EF4-FFF2-40B4-BE49-F238E27FC236}">
                <a16:creationId xmlns:a16="http://schemas.microsoft.com/office/drawing/2014/main" id="{CCEC4E82-EFC9-4646-BCEE-C0B8C7E94B5A}"/>
              </a:ext>
            </a:extLst>
          </p:cNvPr>
          <p:cNvGrpSpPr>
            <a:grpSpLocks/>
          </p:cNvGrpSpPr>
          <p:nvPr/>
        </p:nvGrpSpPr>
        <p:grpSpPr bwMode="auto">
          <a:xfrm>
            <a:off x="1704581" y="1762123"/>
            <a:ext cx="1066800" cy="565150"/>
            <a:chOff x="527" y="1047"/>
            <a:chExt cx="855" cy="486"/>
          </a:xfrm>
        </p:grpSpPr>
        <p:sp>
          <p:nvSpPr>
            <p:cNvPr id="119" name="AutoShape 67">
              <a:extLst>
                <a:ext uri="{FF2B5EF4-FFF2-40B4-BE49-F238E27FC236}">
                  <a16:creationId xmlns:a16="http://schemas.microsoft.com/office/drawing/2014/main" id="{3FF0F743-E4ED-2B41-96D3-06A33C244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" y="1047"/>
              <a:ext cx="855" cy="486"/>
            </a:xfrm>
            <a:prstGeom prst="can">
              <a:avLst>
                <a:gd name="adj" fmla="val 25000"/>
              </a:avLst>
            </a:prstGeom>
            <a:solidFill>
              <a:srgbClr val="3333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0" name="Text Box 60">
              <a:extLst>
                <a:ext uri="{FF2B5EF4-FFF2-40B4-BE49-F238E27FC236}">
                  <a16:creationId xmlns:a16="http://schemas.microsoft.com/office/drawing/2014/main" id="{6117DA15-C6DD-B847-B11A-0D6EFDBC1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" y="1193"/>
              <a:ext cx="80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ebay</a:t>
              </a:r>
              <a:r>
                <a:rPr kumimoji="0" lang="en-US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 8734</a:t>
              </a:r>
            </a:p>
          </p:txBody>
        </p:sp>
      </p:grpSp>
      <p:grpSp>
        <p:nvGrpSpPr>
          <p:cNvPr id="121" name="Group 95">
            <a:extLst>
              <a:ext uri="{FF2B5EF4-FFF2-40B4-BE49-F238E27FC236}">
                <a16:creationId xmlns:a16="http://schemas.microsoft.com/office/drawing/2014/main" id="{6419469C-19C4-3947-B461-0398BDE5A56E}"/>
              </a:ext>
            </a:extLst>
          </p:cNvPr>
          <p:cNvGrpSpPr>
            <a:grpSpLocks/>
          </p:cNvGrpSpPr>
          <p:nvPr/>
        </p:nvGrpSpPr>
        <p:grpSpPr bwMode="auto">
          <a:xfrm>
            <a:off x="2952356" y="1946272"/>
            <a:ext cx="6972540" cy="1301749"/>
            <a:chOff x="1386" y="1327"/>
            <a:chExt cx="3730" cy="820"/>
          </a:xfrm>
        </p:grpSpPr>
        <p:sp>
          <p:nvSpPr>
            <p:cNvPr id="122" name="Line 4">
              <a:extLst>
                <a:ext uri="{FF2B5EF4-FFF2-40B4-BE49-F238E27FC236}">
                  <a16:creationId xmlns:a16="http://schemas.microsoft.com/office/drawing/2014/main" id="{53358BBA-04B8-9D40-89A7-C1749138D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6" y="1355"/>
              <a:ext cx="2082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3" name="Text Box 8">
              <a:extLst>
                <a:ext uri="{FF2B5EF4-FFF2-40B4-BE49-F238E27FC236}">
                  <a16:creationId xmlns:a16="http://schemas.microsoft.com/office/drawing/2014/main" id="{437463ED-2B74-A04D-85BF-36A6CD1AD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4" y="1327"/>
              <a:ext cx="1689" cy="2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usual HTTP request msg</a:t>
              </a:r>
            </a:p>
          </p:txBody>
        </p:sp>
        <p:sp>
          <p:nvSpPr>
            <p:cNvPr id="124" name="Text Box 31">
              <a:extLst>
                <a:ext uri="{FF2B5EF4-FFF2-40B4-BE49-F238E27FC236}">
                  <a16:creationId xmlns:a16="http://schemas.microsoft.com/office/drawing/2014/main" id="{8689192D-F56C-1640-861C-3C443D419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" y="1390"/>
              <a:ext cx="848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Amazon server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creates ID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1678 for user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25" name="Group 82">
              <a:extLst>
                <a:ext uri="{FF2B5EF4-FFF2-40B4-BE49-F238E27FC236}">
                  <a16:creationId xmlns:a16="http://schemas.microsoft.com/office/drawing/2014/main" id="{03DF1B1A-A9A9-854D-8891-346BB0DBAA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7" y="1730"/>
              <a:ext cx="739" cy="417"/>
              <a:chOff x="4377" y="1640"/>
              <a:chExt cx="739" cy="417"/>
            </a:xfrm>
          </p:grpSpPr>
          <p:sp>
            <p:nvSpPr>
              <p:cNvPr id="126" name="Line 40">
                <a:extLst>
                  <a:ext uri="{FF2B5EF4-FFF2-40B4-BE49-F238E27FC236}">
                    <a16:creationId xmlns:a16="http://schemas.microsoft.com/office/drawing/2014/main" id="{52C051AD-65C2-504B-9A70-F8E72303C4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7" y="1640"/>
                <a:ext cx="659" cy="4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" name="Rectangle 73">
                <a:extLst>
                  <a:ext uri="{FF2B5EF4-FFF2-40B4-BE49-F238E27FC236}">
                    <a16:creationId xmlns:a16="http://schemas.microsoft.com/office/drawing/2014/main" id="{7F34673E-5298-3241-9317-86EC3DD70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0" y="1729"/>
                <a:ext cx="602" cy="2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8" name="Text Box 41">
                <a:extLst>
                  <a:ext uri="{FF2B5EF4-FFF2-40B4-BE49-F238E27FC236}">
                    <a16:creationId xmlns:a16="http://schemas.microsoft.com/office/drawing/2014/main" id="{F17F9C36-958E-4C47-BE78-4A1A5F0726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1" y="1702"/>
                <a:ext cx="735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rPr>
                  <a:t>create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rPr>
                  <a:t>    entry</a:t>
                </a:r>
              </a:p>
            </p:txBody>
          </p:sp>
        </p:grpSp>
      </p:grpSp>
      <p:grpSp>
        <p:nvGrpSpPr>
          <p:cNvPr id="129" name="Group 88">
            <a:extLst>
              <a:ext uri="{FF2B5EF4-FFF2-40B4-BE49-F238E27FC236}">
                <a16:creationId xmlns:a16="http://schemas.microsoft.com/office/drawing/2014/main" id="{7A1CD3F5-FA12-5E48-9AC5-0FFB79FB2A15}"/>
              </a:ext>
            </a:extLst>
          </p:cNvPr>
          <p:cNvGrpSpPr>
            <a:grpSpLocks/>
          </p:cNvGrpSpPr>
          <p:nvPr/>
        </p:nvGrpSpPr>
        <p:grpSpPr bwMode="auto">
          <a:xfrm>
            <a:off x="1675603" y="2474086"/>
            <a:ext cx="5151555" cy="890270"/>
            <a:chOff x="462" y="1603"/>
            <a:chExt cx="3550" cy="719"/>
          </a:xfrm>
        </p:grpSpPr>
        <p:sp>
          <p:nvSpPr>
            <p:cNvPr id="130" name="Line 9">
              <a:extLst>
                <a:ext uri="{FF2B5EF4-FFF2-40B4-BE49-F238E27FC236}">
                  <a16:creationId xmlns:a16="http://schemas.microsoft.com/office/drawing/2014/main" id="{34D0E0B7-0FCE-BB41-80D4-74036A2750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4" y="1603"/>
              <a:ext cx="2608" cy="2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1" name="Text Box 11">
              <a:extLst>
                <a:ext uri="{FF2B5EF4-FFF2-40B4-BE49-F238E27FC236}">
                  <a16:creationId xmlns:a16="http://schemas.microsoft.com/office/drawing/2014/main" id="{C2A582BF-35AD-EC42-8C5E-BCF7C4420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2" y="1650"/>
              <a:ext cx="1665" cy="5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usual HTTP response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set-cookie: 1678 </a:t>
              </a:r>
            </a:p>
          </p:txBody>
        </p:sp>
        <p:grpSp>
          <p:nvGrpSpPr>
            <p:cNvPr id="132" name="Group 76">
              <a:extLst>
                <a:ext uri="{FF2B5EF4-FFF2-40B4-BE49-F238E27FC236}">
                  <a16:creationId xmlns:a16="http://schemas.microsoft.com/office/drawing/2014/main" id="{9B50E41F-6BE8-5B41-B57A-83E988A059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" y="1836"/>
              <a:ext cx="1004" cy="486"/>
              <a:chOff x="687" y="1746"/>
              <a:chExt cx="1004" cy="486"/>
            </a:xfrm>
          </p:grpSpPr>
          <p:sp>
            <p:nvSpPr>
              <p:cNvPr id="133" name="AutoShape 74">
                <a:extLst>
                  <a:ext uri="{FF2B5EF4-FFF2-40B4-BE49-F238E27FC236}">
                    <a16:creationId xmlns:a16="http://schemas.microsoft.com/office/drawing/2014/main" id="{0B53BA64-2104-564F-AC68-42F70CD18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2" y="1746"/>
                <a:ext cx="735" cy="486"/>
              </a:xfrm>
              <a:prstGeom prst="can">
                <a:avLst>
                  <a:gd name="adj" fmla="val 25000"/>
                </a:avLst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4" name="Text Box 75">
                <a:extLst>
                  <a:ext uri="{FF2B5EF4-FFF2-40B4-BE49-F238E27FC236}">
                    <a16:creationId xmlns:a16="http://schemas.microsoft.com/office/drawing/2014/main" id="{40EF6721-60A7-E646-8306-ACE2C580AA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7" y="1836"/>
                <a:ext cx="1004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rPr>
                  <a:t>ebay</a:t>
                </a:r>
                <a:r>
                  <a:rPr kumimoji="0" lang="en-US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rPr>
                  <a:t> 8734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rPr>
                  <a:t>amazon 1678</a:t>
                </a:r>
              </a:p>
            </p:txBody>
          </p:sp>
        </p:grpSp>
      </p:grpSp>
      <p:grpSp>
        <p:nvGrpSpPr>
          <p:cNvPr id="135" name="Group 93">
            <a:extLst>
              <a:ext uri="{FF2B5EF4-FFF2-40B4-BE49-F238E27FC236}">
                <a16:creationId xmlns:a16="http://schemas.microsoft.com/office/drawing/2014/main" id="{3301D1A0-4332-D44D-9339-6985DCD61D45}"/>
              </a:ext>
            </a:extLst>
          </p:cNvPr>
          <p:cNvGrpSpPr>
            <a:grpSpLocks/>
          </p:cNvGrpSpPr>
          <p:nvPr/>
        </p:nvGrpSpPr>
        <p:grpSpPr bwMode="auto">
          <a:xfrm>
            <a:off x="2994226" y="4365354"/>
            <a:ext cx="6781125" cy="2001838"/>
            <a:chOff x="1406" y="2641"/>
            <a:chExt cx="3562" cy="1261"/>
          </a:xfrm>
        </p:grpSpPr>
        <p:sp>
          <p:nvSpPr>
            <p:cNvPr id="136" name="Line 20">
              <a:extLst>
                <a:ext uri="{FF2B5EF4-FFF2-40B4-BE49-F238E27FC236}">
                  <a16:creationId xmlns:a16="http://schemas.microsoft.com/office/drawing/2014/main" id="{27A08B61-84D4-974B-B631-032C83422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6" y="3293"/>
              <a:ext cx="2032" cy="2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7" name="Text Box 23">
              <a:extLst>
                <a:ext uri="{FF2B5EF4-FFF2-40B4-BE49-F238E27FC236}">
                  <a16:creationId xmlns:a16="http://schemas.microsoft.com/office/drawing/2014/main" id="{C0FE6E20-0831-D147-9963-B3CABC0FF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1" y="3171"/>
              <a:ext cx="1689" cy="4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usual HTTP request msg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cookie: 1678</a:t>
              </a:r>
            </a:p>
          </p:txBody>
        </p:sp>
        <p:sp>
          <p:nvSpPr>
            <p:cNvPr id="138" name="Text Box 29">
              <a:extLst>
                <a:ext uri="{FF2B5EF4-FFF2-40B4-BE49-F238E27FC236}">
                  <a16:creationId xmlns:a16="http://schemas.microsoft.com/office/drawing/2014/main" id="{8241B379-77A9-114B-8D91-05EAB5E6D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9" y="3262"/>
              <a:ext cx="607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cookie-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specific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action</a:t>
              </a:r>
            </a:p>
          </p:txBody>
        </p:sp>
        <p:sp>
          <p:nvSpPr>
            <p:cNvPr id="139" name="Line 44">
              <a:extLst>
                <a:ext uri="{FF2B5EF4-FFF2-40B4-BE49-F238E27FC236}">
                  <a16:creationId xmlns:a16="http://schemas.microsoft.com/office/drawing/2014/main" id="{E200A986-F657-7343-BB4C-41C023FA53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1" y="2641"/>
              <a:ext cx="787" cy="8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0" name="Text Box 71">
              <a:extLst>
                <a:ext uri="{FF2B5EF4-FFF2-40B4-BE49-F238E27FC236}">
                  <a16:creationId xmlns:a16="http://schemas.microsoft.com/office/drawing/2014/main" id="{CCBDD99D-1C5A-2749-9C7B-9D0A6E0A3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7" y="2939"/>
              <a:ext cx="539" cy="2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access</a:t>
              </a:r>
            </a:p>
          </p:txBody>
        </p:sp>
      </p:grpSp>
      <p:grpSp>
        <p:nvGrpSpPr>
          <p:cNvPr id="141" name="Group 77">
            <a:extLst>
              <a:ext uri="{FF2B5EF4-FFF2-40B4-BE49-F238E27FC236}">
                <a16:creationId xmlns:a16="http://schemas.microsoft.com/office/drawing/2014/main" id="{147D74CA-2DA8-1241-A8E8-3EF2E932E88E}"/>
              </a:ext>
            </a:extLst>
          </p:cNvPr>
          <p:cNvGrpSpPr>
            <a:grpSpLocks/>
          </p:cNvGrpSpPr>
          <p:nvPr/>
        </p:nvGrpSpPr>
        <p:grpSpPr bwMode="auto">
          <a:xfrm>
            <a:off x="1655687" y="5113066"/>
            <a:ext cx="1389062" cy="633978"/>
            <a:chOff x="702" y="1746"/>
            <a:chExt cx="1004" cy="486"/>
          </a:xfrm>
        </p:grpSpPr>
        <p:sp>
          <p:nvSpPr>
            <p:cNvPr id="142" name="AutoShape 78">
              <a:extLst>
                <a:ext uri="{FF2B5EF4-FFF2-40B4-BE49-F238E27FC236}">
                  <a16:creationId xmlns:a16="http://schemas.microsoft.com/office/drawing/2014/main" id="{19C72BA2-8506-044E-A290-911BA7AE5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" y="1746"/>
              <a:ext cx="773" cy="486"/>
            </a:xfrm>
            <a:prstGeom prst="can">
              <a:avLst>
                <a:gd name="adj" fmla="val 25000"/>
              </a:avLst>
            </a:prstGeom>
            <a:solidFill>
              <a:srgbClr val="3333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3" name="Text Box 79">
              <a:extLst>
                <a:ext uri="{FF2B5EF4-FFF2-40B4-BE49-F238E27FC236}">
                  <a16:creationId xmlns:a16="http://schemas.microsoft.com/office/drawing/2014/main" id="{DF0A1B9A-EFCF-7042-A14D-D22FE4D35A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" y="1851"/>
              <a:ext cx="100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ebay</a:t>
              </a:r>
              <a:r>
                <a:rPr kumimoji="0" lang="en-US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 8734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amazon 1678</a:t>
              </a:r>
              <a:endPara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44" name="Text Box 80">
            <a:extLst>
              <a:ext uri="{FF2B5EF4-FFF2-40B4-BE49-F238E27FC236}">
                <a16:creationId xmlns:a16="http://schemas.microsoft.com/office/drawing/2014/main" id="{EC583638-A99A-9144-B11A-E459DCDD4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4963" y="2582111"/>
            <a:ext cx="11400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backend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database</a:t>
            </a:r>
          </a:p>
        </p:txBody>
      </p:sp>
      <p:sp>
        <p:nvSpPr>
          <p:cNvPr id="145" name="AutoShape 327">
            <a:extLst>
              <a:ext uri="{FF2B5EF4-FFF2-40B4-BE49-F238E27FC236}">
                <a16:creationId xmlns:a16="http://schemas.microsoft.com/office/drawing/2014/main" id="{774E3BE6-BFC9-C849-B588-B56E574DA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4838" y="3202824"/>
            <a:ext cx="592138" cy="908050"/>
          </a:xfrm>
          <a:prstGeom prst="can">
            <a:avLst>
              <a:gd name="adj" fmla="val 31004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46" name="Group 63">
            <a:extLst>
              <a:ext uri="{FF2B5EF4-FFF2-40B4-BE49-F238E27FC236}">
                <a16:creationId xmlns:a16="http://schemas.microsoft.com/office/drawing/2014/main" id="{1D650FE6-EFAF-DA42-B6C3-89E2D30D6710}"/>
              </a:ext>
            </a:extLst>
          </p:cNvPr>
          <p:cNvGrpSpPr>
            <a:grpSpLocks/>
          </p:cNvGrpSpPr>
          <p:nvPr/>
        </p:nvGrpSpPr>
        <p:grpSpPr bwMode="auto">
          <a:xfrm>
            <a:off x="6709231" y="1274501"/>
            <a:ext cx="351110" cy="610396"/>
            <a:chOff x="4140" y="429"/>
            <a:chExt cx="1425" cy="2396"/>
          </a:xfrm>
        </p:grpSpPr>
        <p:sp>
          <p:nvSpPr>
            <p:cNvPr id="147" name="Freeform 64">
              <a:extLst>
                <a:ext uri="{FF2B5EF4-FFF2-40B4-BE49-F238E27FC236}">
                  <a16:creationId xmlns:a16="http://schemas.microsoft.com/office/drawing/2014/main" id="{23F46B7A-88B4-C64E-A298-064AE8ED2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Rectangle 65">
              <a:extLst>
                <a:ext uri="{FF2B5EF4-FFF2-40B4-BE49-F238E27FC236}">
                  <a16:creationId xmlns:a16="http://schemas.microsoft.com/office/drawing/2014/main" id="{932E7E2F-358A-204B-ACA1-ECA34C748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5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9" name="Freeform 66">
              <a:extLst>
                <a:ext uri="{FF2B5EF4-FFF2-40B4-BE49-F238E27FC236}">
                  <a16:creationId xmlns:a16="http://schemas.microsoft.com/office/drawing/2014/main" id="{5AD2CC4E-2BC1-3742-B273-CCF955749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0" name="Freeform 67">
              <a:extLst>
                <a:ext uri="{FF2B5EF4-FFF2-40B4-BE49-F238E27FC236}">
                  <a16:creationId xmlns:a16="http://schemas.microsoft.com/office/drawing/2014/main" id="{1DBFB074-4990-854E-B454-9FF52C6C4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Rectangle 68">
              <a:extLst>
                <a:ext uri="{FF2B5EF4-FFF2-40B4-BE49-F238E27FC236}">
                  <a16:creationId xmlns:a16="http://schemas.microsoft.com/office/drawing/2014/main" id="{BE0EBEA8-CD1D-5047-B6F1-2FAA1FF32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5"/>
              <a:ext cx="594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52" name="Group 69">
              <a:extLst>
                <a:ext uri="{FF2B5EF4-FFF2-40B4-BE49-F238E27FC236}">
                  <a16:creationId xmlns:a16="http://schemas.microsoft.com/office/drawing/2014/main" id="{FB3D83DD-33C0-D64F-AEA3-0EDE478970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77" name="AutoShape 70">
                <a:extLst>
                  <a:ext uri="{FF2B5EF4-FFF2-40B4-BE49-F238E27FC236}">
                    <a16:creationId xmlns:a16="http://schemas.microsoft.com/office/drawing/2014/main" id="{9F58D14A-E308-6E43-8765-29117CEB2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8" name="AutoShape 71">
                <a:extLst>
                  <a:ext uri="{FF2B5EF4-FFF2-40B4-BE49-F238E27FC236}">
                    <a16:creationId xmlns:a16="http://schemas.microsoft.com/office/drawing/2014/main" id="{990E0E9A-D7D4-F540-994A-F5A32D42A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0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53" name="Rectangle 72">
              <a:extLst>
                <a:ext uri="{FF2B5EF4-FFF2-40B4-BE49-F238E27FC236}">
                  <a16:creationId xmlns:a16="http://schemas.microsoft.com/office/drawing/2014/main" id="{914BF847-475C-7C47-96A4-CAFCCACEC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21"/>
              <a:ext cx="600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54" name="Group 73">
              <a:extLst>
                <a:ext uri="{FF2B5EF4-FFF2-40B4-BE49-F238E27FC236}">
                  <a16:creationId xmlns:a16="http://schemas.microsoft.com/office/drawing/2014/main" id="{A276F146-AB6A-8C4E-BD8B-856A510CB0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75" name="AutoShape 74">
                <a:extLst>
                  <a:ext uri="{FF2B5EF4-FFF2-40B4-BE49-F238E27FC236}">
                    <a16:creationId xmlns:a16="http://schemas.microsoft.com/office/drawing/2014/main" id="{FB783255-C8AF-CD4E-84DF-1573DF917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6" name="AutoShape 75">
                <a:extLst>
                  <a:ext uri="{FF2B5EF4-FFF2-40B4-BE49-F238E27FC236}">
                    <a16:creationId xmlns:a16="http://schemas.microsoft.com/office/drawing/2014/main" id="{46E81119-BF44-D945-96D2-7A6A2F19EC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5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55" name="Rectangle 76">
              <a:extLst>
                <a:ext uri="{FF2B5EF4-FFF2-40B4-BE49-F238E27FC236}">
                  <a16:creationId xmlns:a16="http://schemas.microsoft.com/office/drawing/2014/main" id="{823BB60D-416A-0746-BBEF-9DC4528B9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56"/>
              <a:ext cx="594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Rectangle 77">
              <a:extLst>
                <a:ext uri="{FF2B5EF4-FFF2-40B4-BE49-F238E27FC236}">
                  <a16:creationId xmlns:a16="http://schemas.microsoft.com/office/drawing/2014/main" id="{500EA440-64F5-FE43-A9CD-EC38855A5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7"/>
              <a:ext cx="594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57" name="Group 78">
              <a:extLst>
                <a:ext uri="{FF2B5EF4-FFF2-40B4-BE49-F238E27FC236}">
                  <a16:creationId xmlns:a16="http://schemas.microsoft.com/office/drawing/2014/main" id="{014CE493-B3CF-454F-97A3-BF80992E34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73" name="AutoShape 79">
                <a:extLst>
                  <a:ext uri="{FF2B5EF4-FFF2-40B4-BE49-F238E27FC236}">
                    <a16:creationId xmlns:a16="http://schemas.microsoft.com/office/drawing/2014/main" id="{40259673-2628-3C41-9A32-A9512F4B2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7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4" name="AutoShape 80">
                <a:extLst>
                  <a:ext uri="{FF2B5EF4-FFF2-40B4-BE49-F238E27FC236}">
                    <a16:creationId xmlns:a16="http://schemas.microsoft.com/office/drawing/2014/main" id="{F5B75204-14D3-4949-85E6-E03DC0637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58" name="Freeform 81">
              <a:extLst>
                <a:ext uri="{FF2B5EF4-FFF2-40B4-BE49-F238E27FC236}">
                  <a16:creationId xmlns:a16="http://schemas.microsoft.com/office/drawing/2014/main" id="{C088528D-4021-6642-8A80-03351DCF2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59" name="Group 82">
              <a:extLst>
                <a:ext uri="{FF2B5EF4-FFF2-40B4-BE49-F238E27FC236}">
                  <a16:creationId xmlns:a16="http://schemas.microsoft.com/office/drawing/2014/main" id="{1859255F-C0C6-124B-9F92-5E236F8BD3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71" name="AutoShape 83">
                <a:extLst>
                  <a:ext uri="{FF2B5EF4-FFF2-40B4-BE49-F238E27FC236}">
                    <a16:creationId xmlns:a16="http://schemas.microsoft.com/office/drawing/2014/main" id="{C035ED52-DDB2-C843-9FFF-5BC45A6C0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2" name="AutoShape 84">
                <a:extLst>
                  <a:ext uri="{FF2B5EF4-FFF2-40B4-BE49-F238E27FC236}">
                    <a16:creationId xmlns:a16="http://schemas.microsoft.com/office/drawing/2014/main" id="{E3C20259-037C-3641-A789-24D0DCCDC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60" name="Rectangle 85">
              <a:extLst>
                <a:ext uri="{FF2B5EF4-FFF2-40B4-BE49-F238E27FC236}">
                  <a16:creationId xmlns:a16="http://schemas.microsoft.com/office/drawing/2014/main" id="{AAA45EA2-DB28-264A-8894-70368F48D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1" name="Freeform 86">
              <a:extLst>
                <a:ext uri="{FF2B5EF4-FFF2-40B4-BE49-F238E27FC236}">
                  <a16:creationId xmlns:a16="http://schemas.microsoft.com/office/drawing/2014/main" id="{056A9634-8A28-174F-BB52-3C9B4E969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2" name="Freeform 87">
              <a:extLst>
                <a:ext uri="{FF2B5EF4-FFF2-40B4-BE49-F238E27FC236}">
                  <a16:creationId xmlns:a16="http://schemas.microsoft.com/office/drawing/2014/main" id="{28B4EE70-3F36-D84A-BBF7-26FCDCAB2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3" name="Oval 88">
              <a:extLst>
                <a:ext uri="{FF2B5EF4-FFF2-40B4-BE49-F238E27FC236}">
                  <a16:creationId xmlns:a16="http://schemas.microsoft.com/office/drawing/2014/main" id="{AFA23CDD-2C19-364F-8CB6-E34A3A50A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3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4" name="Freeform 89">
              <a:extLst>
                <a:ext uri="{FF2B5EF4-FFF2-40B4-BE49-F238E27FC236}">
                  <a16:creationId xmlns:a16="http://schemas.microsoft.com/office/drawing/2014/main" id="{C80FF08C-B05A-5742-B82B-9D6BFBFA2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5" name="AutoShape 90">
              <a:extLst>
                <a:ext uri="{FF2B5EF4-FFF2-40B4-BE49-F238E27FC236}">
                  <a16:creationId xmlns:a16="http://schemas.microsoft.com/office/drawing/2014/main" id="{D46EF758-7531-924C-8A33-5AC571E08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6" name="AutoShape 91">
              <a:extLst>
                <a:ext uri="{FF2B5EF4-FFF2-40B4-BE49-F238E27FC236}">
                  <a16:creationId xmlns:a16="http://schemas.microsoft.com/office/drawing/2014/main" id="{E252E208-3522-884B-9DE7-7EB157685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2"/>
              <a:ext cx="1067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7" name="Oval 92">
              <a:extLst>
                <a:ext uri="{FF2B5EF4-FFF2-40B4-BE49-F238E27FC236}">
                  <a16:creationId xmlns:a16="http://schemas.microsoft.com/office/drawing/2014/main" id="{957DD520-6280-3E4E-BAD7-651F51413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" y="2381"/>
              <a:ext cx="154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8" name="Oval 93">
              <a:extLst>
                <a:ext uri="{FF2B5EF4-FFF2-40B4-BE49-F238E27FC236}">
                  <a16:creationId xmlns:a16="http://schemas.microsoft.com/office/drawing/2014/main" id="{ECF80637-5F56-1F4E-A6A8-ED0FA8AC5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69" name="Oval 94">
              <a:extLst>
                <a:ext uri="{FF2B5EF4-FFF2-40B4-BE49-F238E27FC236}">
                  <a16:creationId xmlns:a16="http://schemas.microsoft.com/office/drawing/2014/main" id="{FFEB5237-B81D-9B45-A444-21BB49902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1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Rectangle 95">
              <a:extLst>
                <a:ext uri="{FF2B5EF4-FFF2-40B4-BE49-F238E27FC236}">
                  <a16:creationId xmlns:a16="http://schemas.microsoft.com/office/drawing/2014/main" id="{8C2A523A-6ED6-094A-8260-B51956D79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4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79" name="Group 96">
            <a:extLst>
              <a:ext uri="{FF2B5EF4-FFF2-40B4-BE49-F238E27FC236}">
                <a16:creationId xmlns:a16="http://schemas.microsoft.com/office/drawing/2014/main" id="{079DFC6E-4E8A-7B4D-8113-190A0989D0FB}"/>
              </a:ext>
            </a:extLst>
          </p:cNvPr>
          <p:cNvGrpSpPr>
            <a:grpSpLocks/>
          </p:cNvGrpSpPr>
          <p:nvPr/>
        </p:nvGrpSpPr>
        <p:grpSpPr bwMode="auto">
          <a:xfrm>
            <a:off x="2734523" y="1369488"/>
            <a:ext cx="667783" cy="586047"/>
            <a:chOff x="-44" y="1473"/>
            <a:chExt cx="981" cy="1105"/>
          </a:xfrm>
        </p:grpSpPr>
        <p:pic>
          <p:nvPicPr>
            <p:cNvPr id="180" name="Picture 97" descr="desktop_computer_stylized_medium">
              <a:extLst>
                <a:ext uri="{FF2B5EF4-FFF2-40B4-BE49-F238E27FC236}">
                  <a16:creationId xmlns:a16="http://schemas.microsoft.com/office/drawing/2014/main" id="{FB14A9C2-A921-3747-8B81-81EE51820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" name="Freeform 98">
              <a:extLst>
                <a:ext uri="{FF2B5EF4-FFF2-40B4-BE49-F238E27FC236}">
                  <a16:creationId xmlns:a16="http://schemas.microsoft.com/office/drawing/2014/main" id="{9C2960BD-B3C9-AE44-9E68-217EF326BF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88" name="Line 15">
            <a:extLst>
              <a:ext uri="{FF2B5EF4-FFF2-40B4-BE49-F238E27FC236}">
                <a16:creationId xmlns:a16="http://schemas.microsoft.com/office/drawing/2014/main" id="{9030FA43-2615-A74C-949D-871EDD5258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99897" y="1993139"/>
            <a:ext cx="510" cy="4465805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Text Box 37">
            <a:extLst>
              <a:ext uri="{FF2B5EF4-FFF2-40B4-BE49-F238E27FC236}">
                <a16:creationId xmlns:a16="http://schemas.microsoft.com/office/drawing/2014/main" id="{7717F97B-37DE-2442-8F9E-81FB9F33A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707" y="6459827"/>
            <a:ext cx="519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time</a:t>
            </a:r>
          </a:p>
        </p:txBody>
      </p:sp>
      <p:sp>
        <p:nvSpPr>
          <p:cNvPr id="90" name="Line 15">
            <a:extLst>
              <a:ext uri="{FF2B5EF4-FFF2-40B4-BE49-F238E27FC236}">
                <a16:creationId xmlns:a16="http://schemas.microsoft.com/office/drawing/2014/main" id="{6E5A588C-0539-7140-B8E3-80735DCD2D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67352" y="2001551"/>
            <a:ext cx="510" cy="4465805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Text Box 37">
            <a:extLst>
              <a:ext uri="{FF2B5EF4-FFF2-40B4-BE49-F238E27FC236}">
                <a16:creationId xmlns:a16="http://schemas.microsoft.com/office/drawing/2014/main" id="{716E4165-7532-204E-993F-D649CD871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162" y="6468239"/>
            <a:ext cx="519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time</a:t>
            </a:r>
          </a:p>
        </p:txBody>
      </p:sp>
      <p:sp>
        <p:nvSpPr>
          <p:cNvPr id="92" name="Slide Number Placeholder 2">
            <a:extLst>
              <a:ext uri="{FF2B5EF4-FFF2-40B4-BE49-F238E27FC236}">
                <a16:creationId xmlns:a16="http://schemas.microsoft.com/office/drawing/2014/main" id="{5F971824-E93B-A24D-9AB3-D5859F34E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7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HTTP cookies: comments</a:t>
            </a:r>
            <a:endParaRPr lang="en-US" sz="4400" dirty="0"/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7CD5F1C3-47BC-1645-A288-078B99127C22}"/>
              </a:ext>
            </a:extLst>
          </p:cNvPr>
          <p:cNvSpPr txBox="1">
            <a:spLocks noChangeArrowheads="1"/>
          </p:cNvSpPr>
          <p:nvPr/>
        </p:nvSpPr>
        <p:spPr>
          <a:xfrm>
            <a:off x="648049" y="1556443"/>
            <a:ext cx="6034668" cy="26416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What cookies can be used for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authorization</a:t>
            </a:r>
          </a:p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shopping carts</a:t>
            </a:r>
          </a:p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recommendations</a:t>
            </a:r>
          </a:p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user session state (Web e-mail)</a:t>
            </a:r>
          </a:p>
        </p:txBody>
      </p:sp>
      <p:sp>
        <p:nvSpPr>
          <p:cNvPr id="89" name="Rectangle 13">
            <a:extLst>
              <a:ext uri="{FF2B5EF4-FFF2-40B4-BE49-F238E27FC236}">
                <a16:creationId xmlns:a16="http://schemas.microsoft.com/office/drawing/2014/main" id="{BC2253F6-EA38-7C47-9CAD-4C2EC6BB2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291" y="1568189"/>
            <a:ext cx="3810000" cy="3553646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cookies and privacy: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cookies permit sites to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learn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a lot about you on their site.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third party persistent cookies (tracking cookies) allow common identity (cookie value) to be tracked across multiple web sites</a:t>
            </a:r>
          </a:p>
        </p:txBody>
      </p:sp>
      <p:sp>
        <p:nvSpPr>
          <p:cNvPr id="90" name="Text Box 14">
            <a:extLst>
              <a:ext uri="{FF2B5EF4-FFF2-40B4-BE49-F238E27FC236}">
                <a16:creationId xmlns:a16="http://schemas.microsoft.com/office/drawing/2014/main" id="{D023EC46-D7D8-D04C-9048-D7EFE18FF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9568" y="1325611"/>
            <a:ext cx="838691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aside</a:t>
            </a:r>
          </a:p>
        </p:txBody>
      </p:sp>
      <p:sp>
        <p:nvSpPr>
          <p:cNvPr id="91" name="Rectangle 15">
            <a:extLst>
              <a:ext uri="{FF2B5EF4-FFF2-40B4-BE49-F238E27FC236}">
                <a16:creationId xmlns:a16="http://schemas.microsoft.com/office/drawing/2014/main" id="{2C2FE22D-B17F-7C44-AE2F-824976586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562" y="3980757"/>
            <a:ext cx="6267067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Challenge: How to keep 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state?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at protocol endpoints: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maintain state at sender/receiver over multiple transactions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in messages: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cookies in HTTP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messages carry state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4CE1477A-D004-E440-8562-59DA6EAD8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82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Web caches</a:t>
            </a:r>
            <a:endParaRPr lang="en-US" sz="4400" dirty="0"/>
          </a:p>
        </p:txBody>
      </p:sp>
      <p:grpSp>
        <p:nvGrpSpPr>
          <p:cNvPr id="8" name="Group 171">
            <a:extLst>
              <a:ext uri="{FF2B5EF4-FFF2-40B4-BE49-F238E27FC236}">
                <a16:creationId xmlns:a16="http://schemas.microsoft.com/office/drawing/2014/main" id="{E76E25C6-83D0-304F-B3E3-A37D3DAE7B5C}"/>
              </a:ext>
            </a:extLst>
          </p:cNvPr>
          <p:cNvGrpSpPr>
            <a:grpSpLocks/>
          </p:cNvGrpSpPr>
          <p:nvPr/>
        </p:nvGrpSpPr>
        <p:grpSpPr bwMode="auto">
          <a:xfrm>
            <a:off x="6272213" y="2445088"/>
            <a:ext cx="687387" cy="763588"/>
            <a:chOff x="-44" y="1473"/>
            <a:chExt cx="981" cy="1105"/>
          </a:xfrm>
        </p:grpSpPr>
        <p:pic>
          <p:nvPicPr>
            <p:cNvPr id="10" name="Picture 172" descr="desktop_computer_stylized_medium">
              <a:extLst>
                <a:ext uri="{FF2B5EF4-FFF2-40B4-BE49-F238E27FC236}">
                  <a16:creationId xmlns:a16="http://schemas.microsoft.com/office/drawing/2014/main" id="{CB2AE99F-D134-A74A-947C-5E7B017C1D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Freeform 173">
              <a:extLst>
                <a:ext uri="{FF2B5EF4-FFF2-40B4-BE49-F238E27FC236}">
                  <a16:creationId xmlns:a16="http://schemas.microsoft.com/office/drawing/2014/main" id="{CC3CBC7E-C664-ED4A-8BFE-4C6C0A390F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2" name="Group 102">
            <a:extLst>
              <a:ext uri="{FF2B5EF4-FFF2-40B4-BE49-F238E27FC236}">
                <a16:creationId xmlns:a16="http://schemas.microsoft.com/office/drawing/2014/main" id="{341AE079-CB6E-AE4A-A6CF-6667D0BCC3A6}"/>
              </a:ext>
            </a:extLst>
          </p:cNvPr>
          <p:cNvGrpSpPr>
            <a:grpSpLocks/>
          </p:cNvGrpSpPr>
          <p:nvPr/>
        </p:nvGrpSpPr>
        <p:grpSpPr bwMode="auto">
          <a:xfrm>
            <a:off x="6337300" y="4318338"/>
            <a:ext cx="687388" cy="763588"/>
            <a:chOff x="-44" y="1473"/>
            <a:chExt cx="981" cy="1105"/>
          </a:xfrm>
        </p:grpSpPr>
        <p:pic>
          <p:nvPicPr>
            <p:cNvPr id="13" name="Picture 103" descr="desktop_computer_stylized_medium">
              <a:extLst>
                <a:ext uri="{FF2B5EF4-FFF2-40B4-BE49-F238E27FC236}">
                  <a16:creationId xmlns:a16="http://schemas.microsoft.com/office/drawing/2014/main" id="{0F7D667F-14F5-8947-8466-5A2508D1FF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Freeform 104">
              <a:extLst>
                <a:ext uri="{FF2B5EF4-FFF2-40B4-BE49-F238E27FC236}">
                  <a16:creationId xmlns:a16="http://schemas.microsoft.com/office/drawing/2014/main" id="{1CCE495C-FE29-374C-9BCD-5BFBA55DE7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8" name="Group 105">
            <a:extLst>
              <a:ext uri="{FF2B5EF4-FFF2-40B4-BE49-F238E27FC236}">
                <a16:creationId xmlns:a16="http://schemas.microsoft.com/office/drawing/2014/main" id="{713D2680-FE84-BF45-82AB-42E37E22BD97}"/>
              </a:ext>
            </a:extLst>
          </p:cNvPr>
          <p:cNvGrpSpPr>
            <a:grpSpLocks/>
          </p:cNvGrpSpPr>
          <p:nvPr/>
        </p:nvGrpSpPr>
        <p:grpSpPr bwMode="auto">
          <a:xfrm>
            <a:off x="10423525" y="2586376"/>
            <a:ext cx="433388" cy="715962"/>
            <a:chOff x="4140" y="429"/>
            <a:chExt cx="1425" cy="2396"/>
          </a:xfrm>
        </p:grpSpPr>
        <p:sp>
          <p:nvSpPr>
            <p:cNvPr id="49" name="Freeform 106">
              <a:extLst>
                <a:ext uri="{FF2B5EF4-FFF2-40B4-BE49-F238E27FC236}">
                  <a16:creationId xmlns:a16="http://schemas.microsoft.com/office/drawing/2014/main" id="{F351644B-40EC-1643-B55C-BD6490B42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Rectangle 107">
              <a:extLst>
                <a:ext uri="{FF2B5EF4-FFF2-40B4-BE49-F238E27FC236}">
                  <a16:creationId xmlns:a16="http://schemas.microsoft.com/office/drawing/2014/main" id="{C431E1A6-A308-714C-9DB4-CD66A6C1E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Freeform 108">
              <a:extLst>
                <a:ext uri="{FF2B5EF4-FFF2-40B4-BE49-F238E27FC236}">
                  <a16:creationId xmlns:a16="http://schemas.microsoft.com/office/drawing/2014/main" id="{31CFCE65-E538-0841-8EF3-0F63DB894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Freeform 109">
              <a:extLst>
                <a:ext uri="{FF2B5EF4-FFF2-40B4-BE49-F238E27FC236}">
                  <a16:creationId xmlns:a16="http://schemas.microsoft.com/office/drawing/2014/main" id="{ECC9C409-7630-F84A-B584-5C94715A6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Rectangle 110">
              <a:extLst>
                <a:ext uri="{FF2B5EF4-FFF2-40B4-BE49-F238E27FC236}">
                  <a16:creationId xmlns:a16="http://schemas.microsoft.com/office/drawing/2014/main" id="{F46717B0-272A-7C4F-B732-92EEC8E77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5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4" name="Group 111">
              <a:extLst>
                <a:ext uri="{FF2B5EF4-FFF2-40B4-BE49-F238E27FC236}">
                  <a16:creationId xmlns:a16="http://schemas.microsoft.com/office/drawing/2014/main" id="{F4ACB840-83DF-404B-A66F-DEBB071861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" name="AutoShape 112">
                <a:extLst>
                  <a:ext uri="{FF2B5EF4-FFF2-40B4-BE49-F238E27FC236}">
                    <a16:creationId xmlns:a16="http://schemas.microsoft.com/office/drawing/2014/main" id="{A911B0DC-A8C2-124C-9C82-2A735A79B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0" name="AutoShape 113">
                <a:extLst>
                  <a:ext uri="{FF2B5EF4-FFF2-40B4-BE49-F238E27FC236}">
                    <a16:creationId xmlns:a16="http://schemas.microsoft.com/office/drawing/2014/main" id="{9F0B8CE7-288A-EE43-A6E4-C3D97C626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5" name="Rectangle 114">
              <a:extLst>
                <a:ext uri="{FF2B5EF4-FFF2-40B4-BE49-F238E27FC236}">
                  <a16:creationId xmlns:a16="http://schemas.microsoft.com/office/drawing/2014/main" id="{766D4B94-8E57-804B-B018-819DFD6CD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6" name="Group 115">
              <a:extLst>
                <a:ext uri="{FF2B5EF4-FFF2-40B4-BE49-F238E27FC236}">
                  <a16:creationId xmlns:a16="http://schemas.microsoft.com/office/drawing/2014/main" id="{D994FF4C-7626-D748-A12D-5D1C5FEE1A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7" name="AutoShape 116">
                <a:extLst>
                  <a:ext uri="{FF2B5EF4-FFF2-40B4-BE49-F238E27FC236}">
                    <a16:creationId xmlns:a16="http://schemas.microsoft.com/office/drawing/2014/main" id="{198A1BC7-4B65-BC4C-8A29-B983D8E1F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30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8" name="AutoShape 117">
                <a:extLst>
                  <a:ext uri="{FF2B5EF4-FFF2-40B4-BE49-F238E27FC236}">
                    <a16:creationId xmlns:a16="http://schemas.microsoft.com/office/drawing/2014/main" id="{40DD27E4-9779-CF42-BFDD-6696DFFFA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7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7" name="Rectangle 118">
              <a:extLst>
                <a:ext uri="{FF2B5EF4-FFF2-40B4-BE49-F238E27FC236}">
                  <a16:creationId xmlns:a16="http://schemas.microsoft.com/office/drawing/2014/main" id="{ACA44148-7C10-3C49-BB35-5101746C9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Rectangle 119">
              <a:extLst>
                <a:ext uri="{FF2B5EF4-FFF2-40B4-BE49-F238E27FC236}">
                  <a16:creationId xmlns:a16="http://schemas.microsoft.com/office/drawing/2014/main" id="{4E7711E0-C3F4-3F44-939E-C5EB99D29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9" name="Group 120">
              <a:extLst>
                <a:ext uri="{FF2B5EF4-FFF2-40B4-BE49-F238E27FC236}">
                  <a16:creationId xmlns:a16="http://schemas.microsoft.com/office/drawing/2014/main" id="{67EE5E5B-A672-4948-A190-6619EF0F4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5" name="AutoShape 121">
                <a:extLst>
                  <a:ext uri="{FF2B5EF4-FFF2-40B4-BE49-F238E27FC236}">
                    <a16:creationId xmlns:a16="http://schemas.microsoft.com/office/drawing/2014/main" id="{05F4D1D6-814A-6E46-A67F-0AB27A8D1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6" name="AutoShape 122">
                <a:extLst>
                  <a:ext uri="{FF2B5EF4-FFF2-40B4-BE49-F238E27FC236}">
                    <a16:creationId xmlns:a16="http://schemas.microsoft.com/office/drawing/2014/main" id="{B26FB4DB-5CE0-0547-A9EF-8F3F889E2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3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60" name="Freeform 123">
              <a:extLst>
                <a:ext uri="{FF2B5EF4-FFF2-40B4-BE49-F238E27FC236}">
                  <a16:creationId xmlns:a16="http://schemas.microsoft.com/office/drawing/2014/main" id="{06773D0F-8045-BA4B-A438-853ED5C1E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61" name="Group 124">
              <a:extLst>
                <a:ext uri="{FF2B5EF4-FFF2-40B4-BE49-F238E27FC236}">
                  <a16:creationId xmlns:a16="http://schemas.microsoft.com/office/drawing/2014/main" id="{2289418B-58E5-6F41-8BA5-C30F733D8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3" name="AutoShape 125">
                <a:extLst>
                  <a:ext uri="{FF2B5EF4-FFF2-40B4-BE49-F238E27FC236}">
                    <a16:creationId xmlns:a16="http://schemas.microsoft.com/office/drawing/2014/main" id="{38E6EBDC-7542-364B-BAB0-D30286482B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4" name="AutoShape 126">
                <a:extLst>
                  <a:ext uri="{FF2B5EF4-FFF2-40B4-BE49-F238E27FC236}">
                    <a16:creationId xmlns:a16="http://schemas.microsoft.com/office/drawing/2014/main" id="{54B2EB69-B7C9-EC42-B99F-19CC17D5E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62" name="Rectangle 127">
              <a:extLst>
                <a:ext uri="{FF2B5EF4-FFF2-40B4-BE49-F238E27FC236}">
                  <a16:creationId xmlns:a16="http://schemas.microsoft.com/office/drawing/2014/main" id="{08BCE1F3-76AF-E441-89A0-DA57E700E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Freeform 128">
              <a:extLst>
                <a:ext uri="{FF2B5EF4-FFF2-40B4-BE49-F238E27FC236}">
                  <a16:creationId xmlns:a16="http://schemas.microsoft.com/office/drawing/2014/main" id="{4B174135-D9EA-854A-9853-AC5CCDD44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Freeform 129">
              <a:extLst>
                <a:ext uri="{FF2B5EF4-FFF2-40B4-BE49-F238E27FC236}">
                  <a16:creationId xmlns:a16="http://schemas.microsoft.com/office/drawing/2014/main" id="{927D55DC-6C82-634A-B79C-B427EAAD4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Oval 130">
              <a:extLst>
                <a:ext uri="{FF2B5EF4-FFF2-40B4-BE49-F238E27FC236}">
                  <a16:creationId xmlns:a16="http://schemas.microsoft.com/office/drawing/2014/main" id="{3BB31101-2EB7-F44D-8AA6-0366039E9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6" name="Freeform 131">
              <a:extLst>
                <a:ext uri="{FF2B5EF4-FFF2-40B4-BE49-F238E27FC236}">
                  <a16:creationId xmlns:a16="http://schemas.microsoft.com/office/drawing/2014/main" id="{79253978-26CE-7249-A74C-F9743D4FB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AutoShape 132">
              <a:extLst>
                <a:ext uri="{FF2B5EF4-FFF2-40B4-BE49-F238E27FC236}">
                  <a16:creationId xmlns:a16="http://schemas.microsoft.com/office/drawing/2014/main" id="{D2E63390-A569-3942-9FC4-1FAF9A9C7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" name="AutoShape 133">
              <a:extLst>
                <a:ext uri="{FF2B5EF4-FFF2-40B4-BE49-F238E27FC236}">
                  <a16:creationId xmlns:a16="http://schemas.microsoft.com/office/drawing/2014/main" id="{76E84029-5A5D-0B43-A027-68F72A0B1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9" name="Oval 134">
              <a:extLst>
                <a:ext uri="{FF2B5EF4-FFF2-40B4-BE49-F238E27FC236}">
                  <a16:creationId xmlns:a16="http://schemas.microsoft.com/office/drawing/2014/main" id="{3E213C1D-2C02-AD4C-9E3D-D83B7E9B8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4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0" name="Oval 135">
              <a:extLst>
                <a:ext uri="{FF2B5EF4-FFF2-40B4-BE49-F238E27FC236}">
                  <a16:creationId xmlns:a16="http://schemas.microsoft.com/office/drawing/2014/main" id="{8AAFA532-A081-384C-AB75-218BDC209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4"/>
              <a:ext cx="162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71" name="Oval 136">
              <a:extLst>
                <a:ext uri="{FF2B5EF4-FFF2-40B4-BE49-F238E27FC236}">
                  <a16:creationId xmlns:a16="http://schemas.microsoft.com/office/drawing/2014/main" id="{56B5635A-EB88-0440-8FBB-410A578DE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79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2" name="Rectangle 137">
              <a:extLst>
                <a:ext uri="{FF2B5EF4-FFF2-40B4-BE49-F238E27FC236}">
                  <a16:creationId xmlns:a16="http://schemas.microsoft.com/office/drawing/2014/main" id="{DB35C1A6-F8F8-A34C-83A8-1C5F2BC02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7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81" name="Rectangle 3">
            <a:extLst>
              <a:ext uri="{FF2B5EF4-FFF2-40B4-BE49-F238E27FC236}">
                <a16:creationId xmlns:a16="http://schemas.microsoft.com/office/drawing/2014/main" id="{0E93D937-D6CD-8B48-B770-F30B1D0D993E}"/>
              </a:ext>
            </a:extLst>
          </p:cNvPr>
          <p:cNvSpPr txBox="1">
            <a:spLocks noChangeArrowheads="1"/>
          </p:cNvSpPr>
          <p:nvPr/>
        </p:nvSpPr>
        <p:spPr>
          <a:xfrm>
            <a:off x="794606" y="2233994"/>
            <a:ext cx="4908362" cy="37623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user configures browser to point to a (local)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Web cache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browser sends all HTTP requests to cache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if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object in cache: cache returns object to client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else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cache requests object from origin server, caches received object, then returns object to client</a:t>
            </a:r>
          </a:p>
        </p:txBody>
      </p:sp>
      <p:sp>
        <p:nvSpPr>
          <p:cNvPr id="82" name="Rectangle 4">
            <a:extLst>
              <a:ext uri="{FF2B5EF4-FFF2-40B4-BE49-F238E27FC236}">
                <a16:creationId xmlns:a16="http://schemas.microsoft.com/office/drawing/2014/main" id="{333F1EEA-A155-1C41-80CD-10E94B830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380" y="1333500"/>
            <a:ext cx="1029261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Goal: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satisfy client requests without involving origin server</a:t>
            </a:r>
          </a:p>
        </p:txBody>
      </p:sp>
      <p:sp>
        <p:nvSpPr>
          <p:cNvPr id="83" name="Text Box 6">
            <a:extLst>
              <a:ext uri="{FF2B5EF4-FFF2-40B4-BE49-F238E27FC236}">
                <a16:creationId xmlns:a16="http://schemas.microsoft.com/office/drawing/2014/main" id="{70E92C74-86C4-E048-AD53-D4201EAFC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6675" y="3118188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client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68D9C3-D40D-D946-AB3E-DA830336DA5D}"/>
              </a:ext>
            </a:extLst>
          </p:cNvPr>
          <p:cNvGrpSpPr/>
          <p:nvPr/>
        </p:nvGrpSpPr>
        <p:grpSpPr>
          <a:xfrm>
            <a:off x="8270000" y="2687749"/>
            <a:ext cx="786882" cy="1235302"/>
            <a:chOff x="8270000" y="2687749"/>
            <a:chExt cx="786882" cy="1235302"/>
          </a:xfrm>
        </p:grpSpPr>
        <p:grpSp>
          <p:nvGrpSpPr>
            <p:cNvPr id="15" name="Group 138">
              <a:extLst>
                <a:ext uri="{FF2B5EF4-FFF2-40B4-BE49-F238E27FC236}">
                  <a16:creationId xmlns:a16="http://schemas.microsoft.com/office/drawing/2014/main" id="{BCAE7764-70F3-6C4D-BAB2-DE0B7C89D8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75663" y="3207088"/>
              <a:ext cx="400050" cy="715963"/>
              <a:chOff x="4140" y="429"/>
              <a:chExt cx="1425" cy="2396"/>
            </a:xfrm>
          </p:grpSpPr>
          <p:sp>
            <p:nvSpPr>
              <p:cNvPr id="16" name="Freeform 139">
                <a:extLst>
                  <a:ext uri="{FF2B5EF4-FFF2-40B4-BE49-F238E27FC236}">
                    <a16:creationId xmlns:a16="http://schemas.microsoft.com/office/drawing/2014/main" id="{F1B2DFA0-F79D-7B41-AEB4-30CE9076E7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" name="Rectangle 140">
                <a:extLst>
                  <a:ext uri="{FF2B5EF4-FFF2-40B4-BE49-F238E27FC236}">
                    <a16:creationId xmlns:a16="http://schemas.microsoft.com/office/drawing/2014/main" id="{C5E2EFBB-BBC5-9A42-BB0E-E6D6D2C22E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8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" name="Freeform 141">
                <a:extLst>
                  <a:ext uri="{FF2B5EF4-FFF2-40B4-BE49-F238E27FC236}">
                    <a16:creationId xmlns:a16="http://schemas.microsoft.com/office/drawing/2014/main" id="{55529617-AF40-4A4A-B8BE-0A1D9AFF9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" name="Freeform 142">
                <a:extLst>
                  <a:ext uri="{FF2B5EF4-FFF2-40B4-BE49-F238E27FC236}">
                    <a16:creationId xmlns:a16="http://schemas.microsoft.com/office/drawing/2014/main" id="{CD96A818-3AB4-9749-B364-C94B61E39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" name="Rectangle 143">
                <a:extLst>
                  <a:ext uri="{FF2B5EF4-FFF2-40B4-BE49-F238E27FC236}">
                    <a16:creationId xmlns:a16="http://schemas.microsoft.com/office/drawing/2014/main" id="{6CB7A8CB-28B7-454A-B6FA-0B497C6EA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5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" name="Group 144">
                <a:extLst>
                  <a:ext uri="{FF2B5EF4-FFF2-40B4-BE49-F238E27FC236}">
                    <a16:creationId xmlns:a16="http://schemas.microsoft.com/office/drawing/2014/main" id="{B151228D-C4D6-FC47-B4C4-E4FEAAC8EB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6" name="AutoShape 145">
                  <a:extLst>
                    <a:ext uri="{FF2B5EF4-FFF2-40B4-BE49-F238E27FC236}">
                      <a16:creationId xmlns:a16="http://schemas.microsoft.com/office/drawing/2014/main" id="{581E8E47-6DB1-F54B-9476-01B6F2E300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" name="AutoShape 146">
                  <a:extLst>
                    <a:ext uri="{FF2B5EF4-FFF2-40B4-BE49-F238E27FC236}">
                      <a16:creationId xmlns:a16="http://schemas.microsoft.com/office/drawing/2014/main" id="{7F2D9B2C-626D-344A-83E2-C990F84150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70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2" name="Rectangle 147">
                <a:extLst>
                  <a:ext uri="{FF2B5EF4-FFF2-40B4-BE49-F238E27FC236}">
                    <a16:creationId xmlns:a16="http://schemas.microsoft.com/office/drawing/2014/main" id="{06A6E158-AA9B-7643-9927-3F063660D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3" name="Group 148">
                <a:extLst>
                  <a:ext uri="{FF2B5EF4-FFF2-40B4-BE49-F238E27FC236}">
                    <a16:creationId xmlns:a16="http://schemas.microsoft.com/office/drawing/2014/main" id="{24564C8A-097F-5447-B760-9CD6285FD6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4" name="AutoShape 149">
                  <a:extLst>
                    <a:ext uri="{FF2B5EF4-FFF2-40B4-BE49-F238E27FC236}">
                      <a16:creationId xmlns:a16="http://schemas.microsoft.com/office/drawing/2014/main" id="{04C4FA5A-4748-2D42-BA0D-06AFE4DAEE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5" name="AutoShape 150">
                  <a:extLst>
                    <a:ext uri="{FF2B5EF4-FFF2-40B4-BE49-F238E27FC236}">
                      <a16:creationId xmlns:a16="http://schemas.microsoft.com/office/drawing/2014/main" id="{84E1D8C6-7DEE-484B-99EE-B608D1AEB0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3"/>
                  <a:ext cx="692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4" name="Rectangle 151">
                <a:extLst>
                  <a:ext uri="{FF2B5EF4-FFF2-40B4-BE49-F238E27FC236}">
                    <a16:creationId xmlns:a16="http://schemas.microsoft.com/office/drawing/2014/main" id="{454AD9D8-054B-E244-8A65-C00DC300D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1359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5" name="Rectangle 152">
                <a:extLst>
                  <a:ext uri="{FF2B5EF4-FFF2-40B4-BE49-F238E27FC236}">
                    <a16:creationId xmlns:a16="http://schemas.microsoft.com/office/drawing/2014/main" id="{40C54BAB-9592-ED4B-80E1-874156D7B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6" name="Group 153">
                <a:extLst>
                  <a:ext uri="{FF2B5EF4-FFF2-40B4-BE49-F238E27FC236}">
                    <a16:creationId xmlns:a16="http://schemas.microsoft.com/office/drawing/2014/main" id="{64CB2613-6494-6C4A-AC96-EDE0548984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2" name="AutoShape 154">
                  <a:extLst>
                    <a:ext uri="{FF2B5EF4-FFF2-40B4-BE49-F238E27FC236}">
                      <a16:creationId xmlns:a16="http://schemas.microsoft.com/office/drawing/2014/main" id="{A27D1399-0ADF-5D43-8B09-BCD5BD0CD0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6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3" name="AutoShape 155">
                  <a:extLst>
                    <a:ext uri="{FF2B5EF4-FFF2-40B4-BE49-F238E27FC236}">
                      <a16:creationId xmlns:a16="http://schemas.microsoft.com/office/drawing/2014/main" id="{20A4C850-89B5-6B44-820C-B66073B752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7" name="Freeform 156">
                <a:extLst>
                  <a:ext uri="{FF2B5EF4-FFF2-40B4-BE49-F238E27FC236}">
                    <a16:creationId xmlns:a16="http://schemas.microsoft.com/office/drawing/2014/main" id="{69CA70FC-8D55-3C40-9230-BB1B319F0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" name="Group 157">
                <a:extLst>
                  <a:ext uri="{FF2B5EF4-FFF2-40B4-BE49-F238E27FC236}">
                    <a16:creationId xmlns:a16="http://schemas.microsoft.com/office/drawing/2014/main" id="{592B4F87-8FD7-004F-9CBD-2E07936D76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0" name="AutoShape 158">
                  <a:extLst>
                    <a:ext uri="{FF2B5EF4-FFF2-40B4-BE49-F238E27FC236}">
                      <a16:creationId xmlns:a16="http://schemas.microsoft.com/office/drawing/2014/main" id="{52452D42-BA3E-B548-9F26-4F10DEBFFC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6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1" name="AutoShape 159">
                  <a:extLst>
                    <a:ext uri="{FF2B5EF4-FFF2-40B4-BE49-F238E27FC236}">
                      <a16:creationId xmlns:a16="http://schemas.microsoft.com/office/drawing/2014/main" id="{2E496C07-9C8C-B34F-8201-DBF2AB09E8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84"/>
                  <a:ext cx="69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9" name="Rectangle 160">
                <a:extLst>
                  <a:ext uri="{FF2B5EF4-FFF2-40B4-BE49-F238E27FC236}">
                    <a16:creationId xmlns:a16="http://schemas.microsoft.com/office/drawing/2014/main" id="{507783BC-460D-F943-9047-6C6F897FE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68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" name="Freeform 161">
                <a:extLst>
                  <a:ext uri="{FF2B5EF4-FFF2-40B4-BE49-F238E27FC236}">
                    <a16:creationId xmlns:a16="http://schemas.microsoft.com/office/drawing/2014/main" id="{88257E4A-4830-E644-BAF7-847C2053BC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" name="Freeform 162">
                <a:extLst>
                  <a:ext uri="{FF2B5EF4-FFF2-40B4-BE49-F238E27FC236}">
                    <a16:creationId xmlns:a16="http://schemas.microsoft.com/office/drawing/2014/main" id="{24A3F621-17CD-4645-A51D-7042FE22E5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" name="Oval 163">
                <a:extLst>
                  <a:ext uri="{FF2B5EF4-FFF2-40B4-BE49-F238E27FC236}">
                    <a16:creationId xmlns:a16="http://schemas.microsoft.com/office/drawing/2014/main" id="{EA7A271B-C672-7748-BB6C-4320F9AE9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" name="Freeform 164">
                <a:extLst>
                  <a:ext uri="{FF2B5EF4-FFF2-40B4-BE49-F238E27FC236}">
                    <a16:creationId xmlns:a16="http://schemas.microsoft.com/office/drawing/2014/main" id="{BF246A84-BFE7-3049-922B-DD8B6EA2E7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" name="AutoShape 165">
                <a:extLst>
                  <a:ext uri="{FF2B5EF4-FFF2-40B4-BE49-F238E27FC236}">
                    <a16:creationId xmlns:a16="http://schemas.microsoft.com/office/drawing/2014/main" id="{A85BFA7C-936F-3A41-9B80-F269D0D81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9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" name="AutoShape 166">
                <a:extLst>
                  <a:ext uri="{FF2B5EF4-FFF2-40B4-BE49-F238E27FC236}">
                    <a16:creationId xmlns:a16="http://schemas.microsoft.com/office/drawing/2014/main" id="{143F5A2C-3FCC-214E-B1DD-37354850C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8" y="2713"/>
                <a:ext cx="1069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" name="Oval 167">
                <a:extLst>
                  <a:ext uri="{FF2B5EF4-FFF2-40B4-BE49-F238E27FC236}">
                    <a16:creationId xmlns:a16="http://schemas.microsoft.com/office/drawing/2014/main" id="{9F154E92-095E-194F-B02E-9A00467A0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8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" name="Oval 168">
                <a:extLst>
                  <a:ext uri="{FF2B5EF4-FFF2-40B4-BE49-F238E27FC236}">
                    <a16:creationId xmlns:a16="http://schemas.microsoft.com/office/drawing/2014/main" id="{9D1FEADC-3D9C-A84B-8B87-2D971178E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5" y="2384"/>
                <a:ext cx="158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8" name="Oval 169">
                <a:extLst>
                  <a:ext uri="{FF2B5EF4-FFF2-40B4-BE49-F238E27FC236}">
                    <a16:creationId xmlns:a16="http://schemas.microsoft.com/office/drawing/2014/main" id="{4E9E3512-C0DF-9C4B-84D2-8F5465E6D8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79"/>
                <a:ext cx="158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" name="Rectangle 170">
                <a:extLst>
                  <a:ext uri="{FF2B5EF4-FFF2-40B4-BE49-F238E27FC236}">
                    <a16:creationId xmlns:a16="http://schemas.microsoft.com/office/drawing/2014/main" id="{4D132F38-B955-6A4E-A501-5DB6D9BF9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84" name="Text Box 8">
              <a:extLst>
                <a:ext uri="{FF2B5EF4-FFF2-40B4-BE49-F238E27FC236}">
                  <a16:creationId xmlns:a16="http://schemas.microsoft.com/office/drawing/2014/main" id="{5DE1E660-E2FD-8848-B0BB-84A037DCC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0000" y="2687749"/>
              <a:ext cx="786882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Web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cache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85" name="Text Box 21">
            <a:extLst>
              <a:ext uri="{FF2B5EF4-FFF2-40B4-BE49-F238E27FC236}">
                <a16:creationId xmlns:a16="http://schemas.microsoft.com/office/drawing/2014/main" id="{E15405A8-0743-624D-A374-AA89B476D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8913" y="5089863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client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86" name="Group 53">
            <a:extLst>
              <a:ext uri="{FF2B5EF4-FFF2-40B4-BE49-F238E27FC236}">
                <a16:creationId xmlns:a16="http://schemas.microsoft.com/office/drawing/2014/main" id="{006A4F95-0B3D-AC43-A627-71A7FD2195DC}"/>
              </a:ext>
            </a:extLst>
          </p:cNvPr>
          <p:cNvGrpSpPr>
            <a:grpSpLocks/>
          </p:cNvGrpSpPr>
          <p:nvPr/>
        </p:nvGrpSpPr>
        <p:grpSpPr bwMode="auto">
          <a:xfrm>
            <a:off x="6915150" y="3845263"/>
            <a:ext cx="1490663" cy="760413"/>
            <a:chOff x="2942" y="2580"/>
            <a:chExt cx="939" cy="479"/>
          </a:xfrm>
        </p:grpSpPr>
        <p:sp>
          <p:nvSpPr>
            <p:cNvPr id="87" name="Line 19">
              <a:extLst>
                <a:ext uri="{FF2B5EF4-FFF2-40B4-BE49-F238E27FC236}">
                  <a16:creationId xmlns:a16="http://schemas.microsoft.com/office/drawing/2014/main" id="{C4FCDE12-2844-E249-88D6-1248CC2CE8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8" y="2580"/>
              <a:ext cx="883" cy="47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Text Box 23">
              <a:extLst>
                <a:ext uri="{FF2B5EF4-FFF2-40B4-BE49-F238E27FC236}">
                  <a16:creationId xmlns:a16="http://schemas.microsoft.com/office/drawing/2014/main" id="{BDF0B946-2F1F-B54D-8334-894004430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907361">
              <a:off x="2942" y="2645"/>
              <a:ext cx="82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HTTP request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3" name="Group 54">
            <a:extLst>
              <a:ext uri="{FF2B5EF4-FFF2-40B4-BE49-F238E27FC236}">
                <a16:creationId xmlns:a16="http://schemas.microsoft.com/office/drawing/2014/main" id="{0430DB37-F13E-FB4C-8461-73427AD15541}"/>
              </a:ext>
            </a:extLst>
          </p:cNvPr>
          <p:cNvGrpSpPr>
            <a:grpSpLocks/>
          </p:cNvGrpSpPr>
          <p:nvPr/>
        </p:nvGrpSpPr>
        <p:grpSpPr bwMode="auto">
          <a:xfrm>
            <a:off x="7054850" y="3932576"/>
            <a:ext cx="1487488" cy="785812"/>
            <a:chOff x="3030" y="2635"/>
            <a:chExt cx="937" cy="495"/>
          </a:xfrm>
        </p:grpSpPr>
        <p:sp>
          <p:nvSpPr>
            <p:cNvPr id="94" name="Line 20">
              <a:extLst>
                <a:ext uri="{FF2B5EF4-FFF2-40B4-BE49-F238E27FC236}">
                  <a16:creationId xmlns:a16="http://schemas.microsoft.com/office/drawing/2014/main" id="{68522646-1C6E-6141-85AF-6F21328BD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30" y="2635"/>
              <a:ext cx="884" cy="49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Text Box 25">
              <a:extLst>
                <a:ext uri="{FF2B5EF4-FFF2-40B4-BE49-F238E27FC236}">
                  <a16:creationId xmlns:a16="http://schemas.microsoft.com/office/drawing/2014/main" id="{497C49B3-B78E-EF40-9F30-9D168B831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862217">
              <a:off x="3069" y="2846"/>
              <a:ext cx="8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HTTP response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6" name="Group 49">
            <a:extLst>
              <a:ext uri="{FF2B5EF4-FFF2-40B4-BE49-F238E27FC236}">
                <a16:creationId xmlns:a16="http://schemas.microsoft.com/office/drawing/2014/main" id="{8EC23EE2-3572-4749-B83B-56A3E22AF760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2873713"/>
            <a:ext cx="3251200" cy="730250"/>
            <a:chOff x="3002" y="1979"/>
            <a:chExt cx="2048" cy="460"/>
          </a:xfrm>
        </p:grpSpPr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B3BFA12B-AF52-444A-9C8D-FD235EBCD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2" y="1979"/>
              <a:ext cx="2048" cy="460"/>
            </a:xfrm>
            <a:custGeom>
              <a:avLst/>
              <a:gdLst>
                <a:gd name="T0" fmla="*/ 0 w 2048"/>
                <a:gd name="T1" fmla="*/ 2 h 460"/>
                <a:gd name="T2" fmla="*/ 1011 w 2048"/>
                <a:gd name="T3" fmla="*/ 460 h 460"/>
                <a:gd name="T4" fmla="*/ 2048 w 2048"/>
                <a:gd name="T5" fmla="*/ 0 h 460"/>
                <a:gd name="T6" fmla="*/ 0 60000 65536"/>
                <a:gd name="T7" fmla="*/ 0 60000 65536"/>
                <a:gd name="T8" fmla="*/ 0 60000 65536"/>
                <a:gd name="T9" fmla="*/ 0 w 2048"/>
                <a:gd name="T10" fmla="*/ 0 h 460"/>
                <a:gd name="T11" fmla="*/ 2048 w 2048"/>
                <a:gd name="T12" fmla="*/ 460 h 4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8" h="460">
                  <a:moveTo>
                    <a:pt x="0" y="2"/>
                  </a:moveTo>
                  <a:lnTo>
                    <a:pt x="1011" y="460"/>
                  </a:lnTo>
                  <a:lnTo>
                    <a:pt x="2048" y="0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8" name="Text Box 22">
              <a:extLst>
                <a:ext uri="{FF2B5EF4-FFF2-40B4-BE49-F238E27FC236}">
                  <a16:creationId xmlns:a16="http://schemas.microsoft.com/office/drawing/2014/main" id="{5DC9736F-EB13-904A-A584-847C86859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22049">
              <a:off x="3129" y="2005"/>
              <a:ext cx="82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HTTP request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9" name="Text Box 45">
              <a:extLst>
                <a:ext uri="{FF2B5EF4-FFF2-40B4-BE49-F238E27FC236}">
                  <a16:creationId xmlns:a16="http://schemas.microsoft.com/office/drawing/2014/main" id="{5F201396-3496-B54A-87C0-83E69A7B87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180032">
              <a:off x="4160" y="2015"/>
              <a:ext cx="82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HTTP request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01" name="Text Box 48">
            <a:extLst>
              <a:ext uri="{FF2B5EF4-FFF2-40B4-BE49-F238E27FC236}">
                <a16:creationId xmlns:a16="http://schemas.microsoft.com/office/drawing/2014/main" id="{53C0E2C7-E328-094F-86C2-7FF28BDF9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1826" y="3292132"/>
            <a:ext cx="708848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origin 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server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03" name="Picture 56">
            <a:extLst>
              <a:ext uri="{FF2B5EF4-FFF2-40B4-BE49-F238E27FC236}">
                <a16:creationId xmlns:a16="http://schemas.microsoft.com/office/drawing/2014/main" id="{D1860A46-FB8D-2145-A291-FDFCD300B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588" y="2381588"/>
            <a:ext cx="5270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4" name="Group 60">
            <a:extLst>
              <a:ext uri="{FF2B5EF4-FFF2-40B4-BE49-F238E27FC236}">
                <a16:creationId xmlns:a16="http://schemas.microsoft.com/office/drawing/2014/main" id="{1E55489F-3411-D147-A30E-37C79E67D16D}"/>
              </a:ext>
            </a:extLst>
          </p:cNvPr>
          <p:cNvGrpSpPr>
            <a:grpSpLocks/>
          </p:cNvGrpSpPr>
          <p:nvPr/>
        </p:nvGrpSpPr>
        <p:grpSpPr bwMode="auto">
          <a:xfrm>
            <a:off x="6237288" y="2421276"/>
            <a:ext cx="4110038" cy="1814512"/>
            <a:chOff x="2515" y="1687"/>
            <a:chExt cx="2589" cy="1143"/>
          </a:xfrm>
        </p:grpSpPr>
        <p:sp>
          <p:nvSpPr>
            <p:cNvPr id="105" name="Freeform 44">
              <a:extLst>
                <a:ext uri="{FF2B5EF4-FFF2-40B4-BE49-F238E27FC236}">
                  <a16:creationId xmlns:a16="http://schemas.microsoft.com/office/drawing/2014/main" id="{AD023CD7-2DF4-0047-A0A8-EE7C8FDF2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5" y="2026"/>
              <a:ext cx="2119" cy="476"/>
            </a:xfrm>
            <a:custGeom>
              <a:avLst/>
              <a:gdLst>
                <a:gd name="T0" fmla="*/ 2119 w 2119"/>
                <a:gd name="T1" fmla="*/ 0 h 476"/>
                <a:gd name="T2" fmla="*/ 1020 w 2119"/>
                <a:gd name="T3" fmla="*/ 476 h 476"/>
                <a:gd name="T4" fmla="*/ 0 w 2119"/>
                <a:gd name="T5" fmla="*/ 8 h 476"/>
                <a:gd name="T6" fmla="*/ 0 60000 65536"/>
                <a:gd name="T7" fmla="*/ 0 60000 65536"/>
                <a:gd name="T8" fmla="*/ 0 60000 65536"/>
                <a:gd name="T9" fmla="*/ 0 w 2119"/>
                <a:gd name="T10" fmla="*/ 0 h 476"/>
                <a:gd name="T11" fmla="*/ 2119 w 2119"/>
                <a:gd name="T12" fmla="*/ 476 h 4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9" h="476">
                  <a:moveTo>
                    <a:pt x="2119" y="0"/>
                  </a:moveTo>
                  <a:lnTo>
                    <a:pt x="1020" y="476"/>
                  </a:lnTo>
                  <a:lnTo>
                    <a:pt x="0" y="8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" name="Text Box 24">
              <a:extLst>
                <a:ext uri="{FF2B5EF4-FFF2-40B4-BE49-F238E27FC236}">
                  <a16:creationId xmlns:a16="http://schemas.microsoft.com/office/drawing/2014/main" id="{3A73F75B-5403-E34F-8197-7456A76E7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411598">
              <a:off x="2963" y="2243"/>
              <a:ext cx="8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HTTP response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" name="Text Box 46">
              <a:extLst>
                <a:ext uri="{FF2B5EF4-FFF2-40B4-BE49-F238E27FC236}">
                  <a16:creationId xmlns:a16="http://schemas.microsoft.com/office/drawing/2014/main" id="{84D34D31-F002-7644-A66C-387CC45D7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184211">
              <a:off x="4193" y="2231"/>
              <a:ext cx="8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HTTP response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pic>
          <p:nvPicPr>
            <p:cNvPr id="108" name="Picture 57">
              <a:extLst>
                <a:ext uri="{FF2B5EF4-FFF2-40B4-BE49-F238E27FC236}">
                  <a16:creationId xmlns:a16="http://schemas.microsoft.com/office/drawing/2014/main" id="{AAE983CF-984C-9D4D-815F-5073893D27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9" y="2557"/>
              <a:ext cx="3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" name="Picture 59">
              <a:extLst>
                <a:ext uri="{FF2B5EF4-FFF2-40B4-BE49-F238E27FC236}">
                  <a16:creationId xmlns:a16="http://schemas.microsoft.com/office/drawing/2014/main" id="{24961BA7-6903-124E-955A-AEDC5B6FBE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" y="1687"/>
              <a:ext cx="3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0" name="Picture 61">
            <a:extLst>
              <a:ext uri="{FF2B5EF4-FFF2-40B4-BE49-F238E27FC236}">
                <a16:creationId xmlns:a16="http://schemas.microsoft.com/office/drawing/2014/main" id="{DB808EFC-F790-0C46-B5F2-BCC2B49C4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13" y="4362788"/>
            <a:ext cx="5270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Slide Number Placeholder 2">
            <a:extLst>
              <a:ext uri="{FF2B5EF4-FFF2-40B4-BE49-F238E27FC236}">
                <a16:creationId xmlns:a16="http://schemas.microsoft.com/office/drawing/2014/main" id="{AAEEF6BD-F1CB-4A4C-82D3-5C6EE9E6D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56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Web caches (aka proxy servers)</a:t>
            </a:r>
            <a:endParaRPr lang="en-US" sz="4400" dirty="0"/>
          </a:p>
        </p:txBody>
      </p:sp>
      <p:sp>
        <p:nvSpPr>
          <p:cNvPr id="144" name="Rectangle 3">
            <a:extLst>
              <a:ext uri="{FF2B5EF4-FFF2-40B4-BE49-F238E27FC236}">
                <a16:creationId xmlns:a16="http://schemas.microsoft.com/office/drawing/2014/main" id="{7B8521C1-7DCD-9344-8BCE-E617E0E93A48}"/>
              </a:ext>
            </a:extLst>
          </p:cNvPr>
          <p:cNvSpPr txBox="1">
            <a:spLocks noChangeArrowheads="1"/>
          </p:cNvSpPr>
          <p:nvPr/>
        </p:nvSpPr>
        <p:spPr>
          <a:xfrm>
            <a:off x="600308" y="1534695"/>
            <a:ext cx="4752277" cy="2134937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marR="0" lvl="0" indent="-2778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Web cache acts as both client and server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server for original requesting client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client to origin server</a:t>
            </a:r>
          </a:p>
        </p:txBody>
      </p:sp>
      <p:sp>
        <p:nvSpPr>
          <p:cNvPr id="145" name="Rectangle 4">
            <a:extLst>
              <a:ext uri="{FF2B5EF4-FFF2-40B4-BE49-F238E27FC236}">
                <a16:creationId xmlns:a16="http://schemas.microsoft.com/office/drawing/2014/main" id="{F6AE5A0B-A69D-B948-BD0F-B69E446252C4}"/>
              </a:ext>
            </a:extLst>
          </p:cNvPr>
          <p:cNvSpPr txBox="1">
            <a:spLocks noChangeArrowheads="1"/>
          </p:cNvSpPr>
          <p:nvPr/>
        </p:nvSpPr>
        <p:spPr>
          <a:xfrm>
            <a:off x="5544015" y="1534695"/>
            <a:ext cx="6047678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Why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Web caching?</a:t>
            </a:r>
          </a:p>
          <a:p>
            <a:pPr marL="40798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reduce response time for client request </a:t>
            </a:r>
          </a:p>
          <a:p>
            <a:pPr marL="750888" marR="0" lvl="1" indent="-2873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cache is closer to client</a:t>
            </a:r>
          </a:p>
          <a:p>
            <a:pPr marL="40798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reduce traffic on an institution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’s access link</a:t>
            </a:r>
          </a:p>
          <a:p>
            <a:pPr marL="40798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Internet is dense with caches </a:t>
            </a:r>
          </a:p>
          <a:p>
            <a:pPr marL="750888" marR="0" lvl="1" indent="-2873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enables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poor” content providers to more effectively deliver content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078A0BA-EA92-E84B-9D25-74AB5B584F39}"/>
              </a:ext>
            </a:extLst>
          </p:cNvPr>
          <p:cNvGrpSpPr/>
          <p:nvPr/>
        </p:nvGrpSpPr>
        <p:grpSpPr>
          <a:xfrm>
            <a:off x="632391" y="3810000"/>
            <a:ext cx="4798594" cy="2217821"/>
            <a:chOff x="632391" y="3810000"/>
            <a:chExt cx="4798594" cy="221782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367C1AB-A47E-5446-99C0-0905B5F05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5462" y="5015497"/>
              <a:ext cx="4324685" cy="452126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CCF5707-C36A-2B44-B3DE-6F31EEC70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6130" y="5587331"/>
              <a:ext cx="4364855" cy="440490"/>
            </a:xfrm>
            <a:prstGeom prst="rect">
              <a:avLst/>
            </a:prstGeom>
          </p:spPr>
        </p:pic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9E701FCD-5285-BE4B-BD4D-92A5F9D53E04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32391" y="3810000"/>
              <a:ext cx="4757756" cy="1327484"/>
            </a:xfrm>
            <a:prstGeom prst="rect">
              <a:avLst/>
            </a:prstGeom>
          </p:spPr>
          <p:txBody>
            <a:bodyPr/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07988" marR="0" lvl="0" indent="-277813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server tells cache about object’s allowable caching in response header:</a:t>
              </a:r>
            </a:p>
          </p:txBody>
        </p:sp>
      </p:grp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293899FF-7A74-EF40-AE83-53C006278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8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E83591-8817-3D4E-B1D7-7CB768593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0" y="3598333"/>
            <a:ext cx="1255183" cy="1030679"/>
          </a:xfrm>
          <a:prstGeom prst="rect">
            <a:avLst/>
          </a:prstGeom>
        </p:spPr>
      </p:pic>
      <p:pic>
        <p:nvPicPr>
          <p:cNvPr id="1026" name="Picture 2" descr="Image result for hot icon">
            <a:extLst>
              <a:ext uri="{FF2B5EF4-FFF2-40B4-BE49-F238E27FC236}">
                <a16:creationId xmlns:a16="http://schemas.microsoft.com/office/drawing/2014/main" id="{A7EAAD91-B13A-FE4B-8E84-68108CE64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660" y="3598333"/>
            <a:ext cx="721782" cy="72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>
                <a:ea typeface="ＭＳ Ｐゴシック" panose="020B0600070205080204" pitchFamily="34" charset="-128"/>
              </a:rPr>
              <a:t>Caching example</a:t>
            </a:r>
            <a:endParaRPr lang="en-US" sz="4800" dirty="0"/>
          </a:p>
        </p:txBody>
      </p:sp>
      <p:sp>
        <p:nvSpPr>
          <p:cNvPr id="254" name="Line 2">
            <a:extLst>
              <a:ext uri="{FF2B5EF4-FFF2-40B4-BE49-F238E27FC236}">
                <a16:creationId xmlns:a16="http://schemas.microsoft.com/office/drawing/2014/main" id="{774FD470-E109-844C-8A9E-6F5E6FD1E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3455" y="2487883"/>
            <a:ext cx="285750" cy="1143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5" name="Text Box 50">
            <a:extLst>
              <a:ext uri="{FF2B5EF4-FFF2-40B4-BE49-F238E27FC236}">
                <a16:creationId xmlns:a16="http://schemas.microsoft.com/office/drawing/2014/main" id="{A32DDB4D-8BE1-2B43-89DB-1EA570D47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2330" y="1902096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origin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</a:t>
            </a:r>
          </a:p>
        </p:txBody>
      </p:sp>
      <p:sp>
        <p:nvSpPr>
          <p:cNvPr id="256" name="Line 51">
            <a:extLst>
              <a:ext uri="{FF2B5EF4-FFF2-40B4-BE49-F238E27FC236}">
                <a16:creationId xmlns:a16="http://schemas.microsoft.com/office/drawing/2014/main" id="{D0BFCD11-A1DC-B64D-A23A-23C7A76C3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3080" y="2106883"/>
            <a:ext cx="66675" cy="2762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7" name="Line 52">
            <a:extLst>
              <a:ext uri="{FF2B5EF4-FFF2-40B4-BE49-F238E27FC236}">
                <a16:creationId xmlns:a16="http://schemas.microsoft.com/office/drawing/2014/main" id="{E39DF75E-B023-5548-A7F0-9C4A8ADBD4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21730" y="2144983"/>
            <a:ext cx="9525" cy="2381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8" name="Line 53">
            <a:extLst>
              <a:ext uri="{FF2B5EF4-FFF2-40B4-BE49-F238E27FC236}">
                <a16:creationId xmlns:a16="http://schemas.microsoft.com/office/drawing/2014/main" id="{E3BFB499-7F23-164F-A225-CAAA7B8007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78930" y="2306908"/>
            <a:ext cx="133350" cy="20955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9" name="Line 54">
            <a:extLst>
              <a:ext uri="{FF2B5EF4-FFF2-40B4-BE49-F238E27FC236}">
                <a16:creationId xmlns:a16="http://schemas.microsoft.com/office/drawing/2014/main" id="{24D51B99-FE66-D84E-AF2C-706F58BCCC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140855" y="3068908"/>
            <a:ext cx="24765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0" name="Freeform 55">
            <a:extLst>
              <a:ext uri="{FF2B5EF4-FFF2-40B4-BE49-F238E27FC236}">
                <a16:creationId xmlns:a16="http://schemas.microsoft.com/office/drawing/2014/main" id="{0AF0F7C2-E293-2A4E-B4A0-9966DF5B5243}"/>
              </a:ext>
            </a:extLst>
          </p:cNvPr>
          <p:cNvSpPr>
            <a:spLocks/>
          </p:cNvSpPr>
          <p:nvPr/>
        </p:nvSpPr>
        <p:spPr bwMode="auto">
          <a:xfrm>
            <a:off x="8158067" y="2111064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1" name="Text Box 70">
            <a:extLst>
              <a:ext uri="{FF2B5EF4-FFF2-40B4-BE49-F238E27FC236}">
                <a16:creationId xmlns:a16="http://schemas.microsoft.com/office/drawing/2014/main" id="{6E272ACE-5938-0646-A38F-6031C9F45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030" y="2432321"/>
            <a:ext cx="9318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public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Internet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2" name="Freeform 71">
            <a:extLst>
              <a:ext uri="{FF2B5EF4-FFF2-40B4-BE49-F238E27FC236}">
                <a16:creationId xmlns:a16="http://schemas.microsoft.com/office/drawing/2014/main" id="{A7C4DEB4-E3E6-8547-B127-1273B3D3EA69}"/>
              </a:ext>
            </a:extLst>
          </p:cNvPr>
          <p:cNvSpPr>
            <a:spLocks/>
          </p:cNvSpPr>
          <p:nvPr/>
        </p:nvSpPr>
        <p:spPr bwMode="auto">
          <a:xfrm>
            <a:off x="7762780" y="4516708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3" name="Line 77">
            <a:extLst>
              <a:ext uri="{FF2B5EF4-FFF2-40B4-BE49-F238E27FC236}">
                <a16:creationId xmlns:a16="http://schemas.microsoft.com/office/drawing/2014/main" id="{0E1C7AA0-FA95-B844-83B1-903DF41A68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7755" y="4780233"/>
            <a:ext cx="855662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4" name="Line 78">
            <a:extLst>
              <a:ext uri="{FF2B5EF4-FFF2-40B4-BE49-F238E27FC236}">
                <a16:creationId xmlns:a16="http://schemas.microsoft.com/office/drawing/2014/main" id="{0173F26E-AC6F-FD4F-995F-CADED52CD4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07342" y="4827858"/>
            <a:ext cx="563563" cy="393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5" name="Line 79">
            <a:extLst>
              <a:ext uri="{FF2B5EF4-FFF2-40B4-BE49-F238E27FC236}">
                <a16:creationId xmlns:a16="http://schemas.microsoft.com/office/drawing/2014/main" id="{3CEA4312-2D22-9340-9D8D-17C8CC88AE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45505" y="4834208"/>
            <a:ext cx="149225" cy="382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7" name="Line 95">
            <a:extLst>
              <a:ext uri="{FF2B5EF4-FFF2-40B4-BE49-F238E27FC236}">
                <a16:creationId xmlns:a16="http://schemas.microsoft.com/office/drawing/2014/main" id="{7E28B523-ED73-8C40-ACD2-43F86A8C4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430" y="3545158"/>
            <a:ext cx="0" cy="10620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8" name="Text Box 97">
            <a:extLst>
              <a:ext uri="{FF2B5EF4-FFF2-40B4-BE49-F238E27FC236}">
                <a16:creationId xmlns:a16="http://schemas.microsoft.com/office/drawing/2014/main" id="{C679E988-7156-B949-B8A6-F53CA81FB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5480" y="4357958"/>
            <a:ext cx="11985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institutional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9" name="Text Box 98">
            <a:extLst>
              <a:ext uri="{FF2B5EF4-FFF2-40B4-BE49-F238E27FC236}">
                <a16:creationId xmlns:a16="http://schemas.microsoft.com/office/drawing/2014/main" id="{67295E16-B892-F14C-929B-3E20FB10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3667" y="4738958"/>
            <a:ext cx="1290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 Gbps LAN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0" name="Text Box 99">
            <a:extLst>
              <a:ext uri="{FF2B5EF4-FFF2-40B4-BE49-F238E27FC236}">
                <a16:creationId xmlns:a16="http://schemas.microsoft.com/office/drawing/2014/main" id="{6A31B9E8-42B5-DA4F-BEEB-38A1A2168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9017" y="3734071"/>
            <a:ext cx="119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1.54 Mbps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access link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90" name="Oval 137">
            <a:extLst>
              <a:ext uri="{FF2B5EF4-FFF2-40B4-BE49-F238E27FC236}">
                <a16:creationId xmlns:a16="http://schemas.microsoft.com/office/drawing/2014/main" id="{A9F8C12A-15DE-3145-8755-75410365A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3717" y="4370340"/>
            <a:ext cx="940980" cy="509975"/>
          </a:xfrm>
          <a:prstGeom prst="ellips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92" name="Group 139">
            <a:extLst>
              <a:ext uri="{FF2B5EF4-FFF2-40B4-BE49-F238E27FC236}">
                <a16:creationId xmlns:a16="http://schemas.microsoft.com/office/drawing/2014/main" id="{F9E9E22C-69D8-A847-9177-B4D5A14ECA28}"/>
              </a:ext>
            </a:extLst>
          </p:cNvPr>
          <p:cNvGrpSpPr>
            <a:grpSpLocks/>
          </p:cNvGrpSpPr>
          <p:nvPr/>
        </p:nvGrpSpPr>
        <p:grpSpPr bwMode="auto">
          <a:xfrm>
            <a:off x="7735792" y="2035446"/>
            <a:ext cx="377825" cy="576262"/>
            <a:chOff x="4140" y="429"/>
            <a:chExt cx="1425" cy="2396"/>
          </a:xfrm>
        </p:grpSpPr>
        <p:sp>
          <p:nvSpPr>
            <p:cNvPr id="293" name="Freeform 140">
              <a:extLst>
                <a:ext uri="{FF2B5EF4-FFF2-40B4-BE49-F238E27FC236}">
                  <a16:creationId xmlns:a16="http://schemas.microsoft.com/office/drawing/2014/main" id="{86EDF6AA-4B2E-6342-9BFA-CFF30B1C2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4" name="Rectangle 141">
              <a:extLst>
                <a:ext uri="{FF2B5EF4-FFF2-40B4-BE49-F238E27FC236}">
                  <a16:creationId xmlns:a16="http://schemas.microsoft.com/office/drawing/2014/main" id="{6B9D834D-0DEE-9248-AD7A-C2D336AEB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5" name="Freeform 142">
              <a:extLst>
                <a:ext uri="{FF2B5EF4-FFF2-40B4-BE49-F238E27FC236}">
                  <a16:creationId xmlns:a16="http://schemas.microsoft.com/office/drawing/2014/main" id="{29245DF3-F7D6-B840-B253-23D4A8D2C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6" name="Freeform 143">
              <a:extLst>
                <a:ext uri="{FF2B5EF4-FFF2-40B4-BE49-F238E27FC236}">
                  <a16:creationId xmlns:a16="http://schemas.microsoft.com/office/drawing/2014/main" id="{B747AC17-9BF4-BB41-A5DA-D229A9BA1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7" name="Rectangle 144">
              <a:extLst>
                <a:ext uri="{FF2B5EF4-FFF2-40B4-BE49-F238E27FC236}">
                  <a16:creationId xmlns:a16="http://schemas.microsoft.com/office/drawing/2014/main" id="{1B65D50E-A82B-7347-A7F6-556D3939D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98" name="Group 145">
              <a:extLst>
                <a:ext uri="{FF2B5EF4-FFF2-40B4-BE49-F238E27FC236}">
                  <a16:creationId xmlns:a16="http://schemas.microsoft.com/office/drawing/2014/main" id="{E47B5BD8-DFF7-9441-92CB-80BB05AB64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23" name="AutoShape 146">
                <a:extLst>
                  <a:ext uri="{FF2B5EF4-FFF2-40B4-BE49-F238E27FC236}">
                    <a16:creationId xmlns:a16="http://schemas.microsoft.com/office/drawing/2014/main" id="{B75BF63D-E7E0-6640-A10B-E09175442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4" name="AutoShape 147">
                <a:extLst>
                  <a:ext uri="{FF2B5EF4-FFF2-40B4-BE49-F238E27FC236}">
                    <a16:creationId xmlns:a16="http://schemas.microsoft.com/office/drawing/2014/main" id="{074358F6-E1DA-D042-B053-9C4C54023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99" name="Rectangle 148">
              <a:extLst>
                <a:ext uri="{FF2B5EF4-FFF2-40B4-BE49-F238E27FC236}">
                  <a16:creationId xmlns:a16="http://schemas.microsoft.com/office/drawing/2014/main" id="{DECDE972-9E25-674C-ACC1-43F55CD92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0" name="Group 149">
              <a:extLst>
                <a:ext uri="{FF2B5EF4-FFF2-40B4-BE49-F238E27FC236}">
                  <a16:creationId xmlns:a16="http://schemas.microsoft.com/office/drawing/2014/main" id="{82296A06-752A-254D-8846-4D0F3F43F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1" name="AutoShape 150">
                <a:extLst>
                  <a:ext uri="{FF2B5EF4-FFF2-40B4-BE49-F238E27FC236}">
                    <a16:creationId xmlns:a16="http://schemas.microsoft.com/office/drawing/2014/main" id="{F5A8BC22-523A-4147-9575-B8F7D060F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2" name="AutoShape 151">
                <a:extLst>
                  <a:ext uri="{FF2B5EF4-FFF2-40B4-BE49-F238E27FC236}">
                    <a16:creationId xmlns:a16="http://schemas.microsoft.com/office/drawing/2014/main" id="{EAF2AC7F-A8C0-FC4F-8C37-5D458F19B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1" name="Rectangle 152">
              <a:extLst>
                <a:ext uri="{FF2B5EF4-FFF2-40B4-BE49-F238E27FC236}">
                  <a16:creationId xmlns:a16="http://schemas.microsoft.com/office/drawing/2014/main" id="{4F90A69C-CEC4-A24D-9C82-52BA6FC89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153">
              <a:extLst>
                <a:ext uri="{FF2B5EF4-FFF2-40B4-BE49-F238E27FC236}">
                  <a16:creationId xmlns:a16="http://schemas.microsoft.com/office/drawing/2014/main" id="{4EAFCA72-25B7-7747-916E-327595FFD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3" name="Group 154">
              <a:extLst>
                <a:ext uri="{FF2B5EF4-FFF2-40B4-BE49-F238E27FC236}">
                  <a16:creationId xmlns:a16="http://schemas.microsoft.com/office/drawing/2014/main" id="{8277CD38-8B7B-9748-AD3B-10D14BC1A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19" name="AutoShape 155">
                <a:extLst>
                  <a:ext uri="{FF2B5EF4-FFF2-40B4-BE49-F238E27FC236}">
                    <a16:creationId xmlns:a16="http://schemas.microsoft.com/office/drawing/2014/main" id="{5B02472C-767E-8C4B-A1E5-693F9C4C2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0" name="AutoShape 156">
                <a:extLst>
                  <a:ext uri="{FF2B5EF4-FFF2-40B4-BE49-F238E27FC236}">
                    <a16:creationId xmlns:a16="http://schemas.microsoft.com/office/drawing/2014/main" id="{DA6E1AA2-450F-174D-A85C-5D39B60AB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4" name="Freeform 157">
              <a:extLst>
                <a:ext uri="{FF2B5EF4-FFF2-40B4-BE49-F238E27FC236}">
                  <a16:creationId xmlns:a16="http://schemas.microsoft.com/office/drawing/2014/main" id="{43557BDC-C555-5040-B5DB-5D425E9BF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5" name="Group 158">
              <a:extLst>
                <a:ext uri="{FF2B5EF4-FFF2-40B4-BE49-F238E27FC236}">
                  <a16:creationId xmlns:a16="http://schemas.microsoft.com/office/drawing/2014/main" id="{C333E870-3BD7-C645-AAC2-98508A7E36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7" name="AutoShape 159">
                <a:extLst>
                  <a:ext uri="{FF2B5EF4-FFF2-40B4-BE49-F238E27FC236}">
                    <a16:creationId xmlns:a16="http://schemas.microsoft.com/office/drawing/2014/main" id="{EFC968C4-6392-E247-9A44-0D21D80BC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8" name="AutoShape 160">
                <a:extLst>
                  <a:ext uri="{FF2B5EF4-FFF2-40B4-BE49-F238E27FC236}">
                    <a16:creationId xmlns:a16="http://schemas.microsoft.com/office/drawing/2014/main" id="{9315F821-D903-1C43-B0DF-C13E1CFC6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6" name="Rectangle 161">
              <a:extLst>
                <a:ext uri="{FF2B5EF4-FFF2-40B4-BE49-F238E27FC236}">
                  <a16:creationId xmlns:a16="http://schemas.microsoft.com/office/drawing/2014/main" id="{4A93E05B-231B-8F4E-AC44-1E61C8779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7" name="Freeform 162">
              <a:extLst>
                <a:ext uri="{FF2B5EF4-FFF2-40B4-BE49-F238E27FC236}">
                  <a16:creationId xmlns:a16="http://schemas.microsoft.com/office/drawing/2014/main" id="{A81021FA-3B4B-8540-B233-88280DF91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8" name="Freeform 163">
              <a:extLst>
                <a:ext uri="{FF2B5EF4-FFF2-40B4-BE49-F238E27FC236}">
                  <a16:creationId xmlns:a16="http://schemas.microsoft.com/office/drawing/2014/main" id="{B4BBCFA8-CE65-3B46-B8C0-90C8E2A9F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9" name="Oval 164">
              <a:extLst>
                <a:ext uri="{FF2B5EF4-FFF2-40B4-BE49-F238E27FC236}">
                  <a16:creationId xmlns:a16="http://schemas.microsoft.com/office/drawing/2014/main" id="{5BC0A35E-B59B-2747-AF4F-E2B7BF2E9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0" name="Freeform 165">
              <a:extLst>
                <a:ext uri="{FF2B5EF4-FFF2-40B4-BE49-F238E27FC236}">
                  <a16:creationId xmlns:a16="http://schemas.microsoft.com/office/drawing/2014/main" id="{18C56782-0533-9C40-9224-8F36130D8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1" name="AutoShape 166">
              <a:extLst>
                <a:ext uri="{FF2B5EF4-FFF2-40B4-BE49-F238E27FC236}">
                  <a16:creationId xmlns:a16="http://schemas.microsoft.com/office/drawing/2014/main" id="{B68A6AC7-4ED2-D44E-90B8-E63CF73BB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2" name="AutoShape 167">
              <a:extLst>
                <a:ext uri="{FF2B5EF4-FFF2-40B4-BE49-F238E27FC236}">
                  <a16:creationId xmlns:a16="http://schemas.microsoft.com/office/drawing/2014/main" id="{906EF179-00FE-3F4F-AD8D-E9B8F23DE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3" name="Oval 168">
              <a:extLst>
                <a:ext uri="{FF2B5EF4-FFF2-40B4-BE49-F238E27FC236}">
                  <a16:creationId xmlns:a16="http://schemas.microsoft.com/office/drawing/2014/main" id="{714D65B7-5EDC-2840-9C29-D308D9655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4" name="Oval 169">
              <a:extLst>
                <a:ext uri="{FF2B5EF4-FFF2-40B4-BE49-F238E27FC236}">
                  <a16:creationId xmlns:a16="http://schemas.microsoft.com/office/drawing/2014/main" id="{E64A117A-C67D-AB41-A8E7-4A508BB31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5" name="Oval 170">
              <a:extLst>
                <a:ext uri="{FF2B5EF4-FFF2-40B4-BE49-F238E27FC236}">
                  <a16:creationId xmlns:a16="http://schemas.microsoft.com/office/drawing/2014/main" id="{C59668D3-09F9-BD44-8596-C01818912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Rectangle 171">
              <a:extLst>
                <a:ext uri="{FF2B5EF4-FFF2-40B4-BE49-F238E27FC236}">
                  <a16:creationId xmlns:a16="http://schemas.microsoft.com/office/drawing/2014/main" id="{8E530C7C-3D86-3C4B-891E-CB9AC883F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5" name="Group 172">
            <a:extLst>
              <a:ext uri="{FF2B5EF4-FFF2-40B4-BE49-F238E27FC236}">
                <a16:creationId xmlns:a16="http://schemas.microsoft.com/office/drawing/2014/main" id="{F34C0BB9-9ECA-9B40-B10C-16DEDBDC16C3}"/>
              </a:ext>
            </a:extLst>
          </p:cNvPr>
          <p:cNvGrpSpPr>
            <a:grpSpLocks/>
          </p:cNvGrpSpPr>
          <p:nvPr/>
        </p:nvGrpSpPr>
        <p:grpSpPr bwMode="auto">
          <a:xfrm>
            <a:off x="7885017" y="5148533"/>
            <a:ext cx="525463" cy="557213"/>
            <a:chOff x="-44" y="1473"/>
            <a:chExt cx="981" cy="1105"/>
          </a:xfrm>
        </p:grpSpPr>
        <p:pic>
          <p:nvPicPr>
            <p:cNvPr id="326" name="Picture 173" descr="desktop_computer_stylized_medium">
              <a:extLst>
                <a:ext uri="{FF2B5EF4-FFF2-40B4-BE49-F238E27FC236}">
                  <a16:creationId xmlns:a16="http://schemas.microsoft.com/office/drawing/2014/main" id="{58DEA6BA-6A8A-414B-A5D1-8C42E963B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" name="Freeform 174">
              <a:extLst>
                <a:ext uri="{FF2B5EF4-FFF2-40B4-BE49-F238E27FC236}">
                  <a16:creationId xmlns:a16="http://schemas.microsoft.com/office/drawing/2014/main" id="{5636D377-DB0D-6F40-811F-10EE64604D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8" name="Group 175">
            <a:extLst>
              <a:ext uri="{FF2B5EF4-FFF2-40B4-BE49-F238E27FC236}">
                <a16:creationId xmlns:a16="http://schemas.microsoft.com/office/drawing/2014/main" id="{7306AC90-5B34-3F4E-B626-0E34022A31C8}"/>
              </a:ext>
            </a:extLst>
          </p:cNvPr>
          <p:cNvGrpSpPr>
            <a:grpSpLocks/>
          </p:cNvGrpSpPr>
          <p:nvPr/>
        </p:nvGrpSpPr>
        <p:grpSpPr bwMode="auto">
          <a:xfrm>
            <a:off x="8650192" y="1557608"/>
            <a:ext cx="377825" cy="576263"/>
            <a:chOff x="4140" y="429"/>
            <a:chExt cx="1425" cy="2396"/>
          </a:xfrm>
        </p:grpSpPr>
        <p:sp>
          <p:nvSpPr>
            <p:cNvPr id="329" name="Freeform 176">
              <a:extLst>
                <a:ext uri="{FF2B5EF4-FFF2-40B4-BE49-F238E27FC236}">
                  <a16:creationId xmlns:a16="http://schemas.microsoft.com/office/drawing/2014/main" id="{F3CFDF78-3F2C-B047-99D5-2F35E0D1B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0" name="Rectangle 177">
              <a:extLst>
                <a:ext uri="{FF2B5EF4-FFF2-40B4-BE49-F238E27FC236}">
                  <a16:creationId xmlns:a16="http://schemas.microsoft.com/office/drawing/2014/main" id="{6D671750-A74B-B64E-8E68-C40948E6D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1" name="Freeform 178">
              <a:extLst>
                <a:ext uri="{FF2B5EF4-FFF2-40B4-BE49-F238E27FC236}">
                  <a16:creationId xmlns:a16="http://schemas.microsoft.com/office/drawing/2014/main" id="{9438FA78-1938-514C-80BF-10ED666E3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2" name="Freeform 179">
              <a:extLst>
                <a:ext uri="{FF2B5EF4-FFF2-40B4-BE49-F238E27FC236}">
                  <a16:creationId xmlns:a16="http://schemas.microsoft.com/office/drawing/2014/main" id="{FD23EFF2-90E8-9045-936A-06124249A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3" name="Rectangle 180">
              <a:extLst>
                <a:ext uri="{FF2B5EF4-FFF2-40B4-BE49-F238E27FC236}">
                  <a16:creationId xmlns:a16="http://schemas.microsoft.com/office/drawing/2014/main" id="{C3C9A679-FD27-EE4A-B715-049B9DDB6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4" name="Group 181">
              <a:extLst>
                <a:ext uri="{FF2B5EF4-FFF2-40B4-BE49-F238E27FC236}">
                  <a16:creationId xmlns:a16="http://schemas.microsoft.com/office/drawing/2014/main" id="{F5C3481D-451B-B142-A35C-15C582D38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9" name="AutoShape 182">
                <a:extLst>
                  <a:ext uri="{FF2B5EF4-FFF2-40B4-BE49-F238E27FC236}">
                    <a16:creationId xmlns:a16="http://schemas.microsoft.com/office/drawing/2014/main" id="{2C243628-F48B-0247-9C77-CADC193BA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0" name="AutoShape 183">
                <a:extLst>
                  <a:ext uri="{FF2B5EF4-FFF2-40B4-BE49-F238E27FC236}">
                    <a16:creationId xmlns:a16="http://schemas.microsoft.com/office/drawing/2014/main" id="{C3D71DA0-C793-D949-906B-887E37FD0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5" name="Rectangle 184">
              <a:extLst>
                <a:ext uri="{FF2B5EF4-FFF2-40B4-BE49-F238E27FC236}">
                  <a16:creationId xmlns:a16="http://schemas.microsoft.com/office/drawing/2014/main" id="{246902F9-C4DC-454E-9DA0-3D5842DB3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6" name="Group 185">
              <a:extLst>
                <a:ext uri="{FF2B5EF4-FFF2-40B4-BE49-F238E27FC236}">
                  <a16:creationId xmlns:a16="http://schemas.microsoft.com/office/drawing/2014/main" id="{7667DA9A-FE8F-654A-8B9E-218AADDABF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7" name="AutoShape 186">
                <a:extLst>
                  <a:ext uri="{FF2B5EF4-FFF2-40B4-BE49-F238E27FC236}">
                    <a16:creationId xmlns:a16="http://schemas.microsoft.com/office/drawing/2014/main" id="{89170F11-7571-2B45-8719-95E83BC65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8" name="AutoShape 187">
                <a:extLst>
                  <a:ext uri="{FF2B5EF4-FFF2-40B4-BE49-F238E27FC236}">
                    <a16:creationId xmlns:a16="http://schemas.microsoft.com/office/drawing/2014/main" id="{E76D6632-4213-1A4C-994D-E58521FFA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7" name="Rectangle 188">
              <a:extLst>
                <a:ext uri="{FF2B5EF4-FFF2-40B4-BE49-F238E27FC236}">
                  <a16:creationId xmlns:a16="http://schemas.microsoft.com/office/drawing/2014/main" id="{042D5530-947C-8042-964E-981127ADC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8" name="Rectangle 189">
              <a:extLst>
                <a:ext uri="{FF2B5EF4-FFF2-40B4-BE49-F238E27FC236}">
                  <a16:creationId xmlns:a16="http://schemas.microsoft.com/office/drawing/2014/main" id="{2F89380A-7E24-A848-A517-F0FC73692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9" name="Group 190">
              <a:extLst>
                <a:ext uri="{FF2B5EF4-FFF2-40B4-BE49-F238E27FC236}">
                  <a16:creationId xmlns:a16="http://schemas.microsoft.com/office/drawing/2014/main" id="{38C1848A-3B99-B348-91C8-29218555E8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55" name="AutoShape 191">
                <a:extLst>
                  <a:ext uri="{FF2B5EF4-FFF2-40B4-BE49-F238E27FC236}">
                    <a16:creationId xmlns:a16="http://schemas.microsoft.com/office/drawing/2014/main" id="{676776FA-ACE8-1B44-A3F2-EE744FFE1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6" name="AutoShape 192">
                <a:extLst>
                  <a:ext uri="{FF2B5EF4-FFF2-40B4-BE49-F238E27FC236}">
                    <a16:creationId xmlns:a16="http://schemas.microsoft.com/office/drawing/2014/main" id="{642A052A-BC62-D049-9EBF-AC2B9D28A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0" name="Freeform 193">
              <a:extLst>
                <a:ext uri="{FF2B5EF4-FFF2-40B4-BE49-F238E27FC236}">
                  <a16:creationId xmlns:a16="http://schemas.microsoft.com/office/drawing/2014/main" id="{20022731-282E-5349-BD84-5AC931894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41" name="Group 194">
              <a:extLst>
                <a:ext uri="{FF2B5EF4-FFF2-40B4-BE49-F238E27FC236}">
                  <a16:creationId xmlns:a16="http://schemas.microsoft.com/office/drawing/2014/main" id="{C8EEA896-B8C6-834F-9741-B4BC689404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53" name="AutoShape 195">
                <a:extLst>
                  <a:ext uri="{FF2B5EF4-FFF2-40B4-BE49-F238E27FC236}">
                    <a16:creationId xmlns:a16="http://schemas.microsoft.com/office/drawing/2014/main" id="{FAEB0127-5E88-8848-A1E8-FCDC82E85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4" name="AutoShape 196">
                <a:extLst>
                  <a:ext uri="{FF2B5EF4-FFF2-40B4-BE49-F238E27FC236}">
                    <a16:creationId xmlns:a16="http://schemas.microsoft.com/office/drawing/2014/main" id="{F6C14D4D-54BC-0347-8DE7-8C387B0DE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2" name="Rectangle 197">
              <a:extLst>
                <a:ext uri="{FF2B5EF4-FFF2-40B4-BE49-F238E27FC236}">
                  <a16:creationId xmlns:a16="http://schemas.microsoft.com/office/drawing/2014/main" id="{DE2B5795-02B3-824F-BFB7-9E4468C2E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3" name="Freeform 198">
              <a:extLst>
                <a:ext uri="{FF2B5EF4-FFF2-40B4-BE49-F238E27FC236}">
                  <a16:creationId xmlns:a16="http://schemas.microsoft.com/office/drawing/2014/main" id="{30654D98-FCC5-4940-8B89-40DEC14D2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4" name="Freeform 199">
              <a:extLst>
                <a:ext uri="{FF2B5EF4-FFF2-40B4-BE49-F238E27FC236}">
                  <a16:creationId xmlns:a16="http://schemas.microsoft.com/office/drawing/2014/main" id="{DB2F1485-9F89-A14E-B2B0-E716B66FE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5" name="Oval 200">
              <a:extLst>
                <a:ext uri="{FF2B5EF4-FFF2-40B4-BE49-F238E27FC236}">
                  <a16:creationId xmlns:a16="http://schemas.microsoft.com/office/drawing/2014/main" id="{0913F7BB-B350-6F4C-8E3C-B4373B6BB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6" name="Freeform 201">
              <a:extLst>
                <a:ext uri="{FF2B5EF4-FFF2-40B4-BE49-F238E27FC236}">
                  <a16:creationId xmlns:a16="http://schemas.microsoft.com/office/drawing/2014/main" id="{D806CA0F-D39E-1044-8994-B3481BAC5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7" name="AutoShape 202">
              <a:extLst>
                <a:ext uri="{FF2B5EF4-FFF2-40B4-BE49-F238E27FC236}">
                  <a16:creationId xmlns:a16="http://schemas.microsoft.com/office/drawing/2014/main" id="{653E2F84-88DD-4C48-9132-5E9C22D3C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8" name="AutoShape 203">
              <a:extLst>
                <a:ext uri="{FF2B5EF4-FFF2-40B4-BE49-F238E27FC236}">
                  <a16:creationId xmlns:a16="http://schemas.microsoft.com/office/drawing/2014/main" id="{7C1622A3-9F30-FA42-9B80-C8BB00A05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9" name="Oval 204">
              <a:extLst>
                <a:ext uri="{FF2B5EF4-FFF2-40B4-BE49-F238E27FC236}">
                  <a16:creationId xmlns:a16="http://schemas.microsoft.com/office/drawing/2014/main" id="{432A4179-C51B-DE48-94FC-B7412F4DD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0" name="Oval 205">
              <a:extLst>
                <a:ext uri="{FF2B5EF4-FFF2-40B4-BE49-F238E27FC236}">
                  <a16:creationId xmlns:a16="http://schemas.microsoft.com/office/drawing/2014/main" id="{9EF71E96-D069-134D-9318-D85F7FF2C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51" name="Oval 206">
              <a:extLst>
                <a:ext uri="{FF2B5EF4-FFF2-40B4-BE49-F238E27FC236}">
                  <a16:creationId xmlns:a16="http://schemas.microsoft.com/office/drawing/2014/main" id="{3E78A6EB-9CEA-E74E-91AB-439D7171D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Rectangle 207">
              <a:extLst>
                <a:ext uri="{FF2B5EF4-FFF2-40B4-BE49-F238E27FC236}">
                  <a16:creationId xmlns:a16="http://schemas.microsoft.com/office/drawing/2014/main" id="{1A62E052-D07D-6743-8E2D-F67E3E528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61" name="Group 208">
            <a:extLst>
              <a:ext uri="{FF2B5EF4-FFF2-40B4-BE49-F238E27FC236}">
                <a16:creationId xmlns:a16="http://schemas.microsoft.com/office/drawing/2014/main" id="{6A05235C-3E77-6F4F-8ADA-6D04AB8484D1}"/>
              </a:ext>
            </a:extLst>
          </p:cNvPr>
          <p:cNvGrpSpPr>
            <a:grpSpLocks/>
          </p:cNvGrpSpPr>
          <p:nvPr/>
        </p:nvGrpSpPr>
        <p:grpSpPr bwMode="auto">
          <a:xfrm>
            <a:off x="9402667" y="1589358"/>
            <a:ext cx="377825" cy="576263"/>
            <a:chOff x="4140" y="429"/>
            <a:chExt cx="1425" cy="2396"/>
          </a:xfrm>
        </p:grpSpPr>
        <p:sp>
          <p:nvSpPr>
            <p:cNvPr id="362" name="Freeform 209">
              <a:extLst>
                <a:ext uri="{FF2B5EF4-FFF2-40B4-BE49-F238E27FC236}">
                  <a16:creationId xmlns:a16="http://schemas.microsoft.com/office/drawing/2014/main" id="{D166875E-AD19-804C-965F-CDAED7A64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3" name="Rectangle 210">
              <a:extLst>
                <a:ext uri="{FF2B5EF4-FFF2-40B4-BE49-F238E27FC236}">
                  <a16:creationId xmlns:a16="http://schemas.microsoft.com/office/drawing/2014/main" id="{EC5E264D-98A2-B44D-B995-4CB53C25E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4" name="Freeform 211">
              <a:extLst>
                <a:ext uri="{FF2B5EF4-FFF2-40B4-BE49-F238E27FC236}">
                  <a16:creationId xmlns:a16="http://schemas.microsoft.com/office/drawing/2014/main" id="{C1CF933D-FB73-3240-9F1D-5EED49E6A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5" name="Freeform 212">
              <a:extLst>
                <a:ext uri="{FF2B5EF4-FFF2-40B4-BE49-F238E27FC236}">
                  <a16:creationId xmlns:a16="http://schemas.microsoft.com/office/drawing/2014/main" id="{0FC67CB2-6BE1-1847-A437-D99084C5C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6" name="Rectangle 213">
              <a:extLst>
                <a:ext uri="{FF2B5EF4-FFF2-40B4-BE49-F238E27FC236}">
                  <a16:creationId xmlns:a16="http://schemas.microsoft.com/office/drawing/2014/main" id="{14B7D932-BBFC-B74D-816C-440DB3FEB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7" name="Group 214">
              <a:extLst>
                <a:ext uri="{FF2B5EF4-FFF2-40B4-BE49-F238E27FC236}">
                  <a16:creationId xmlns:a16="http://schemas.microsoft.com/office/drawing/2014/main" id="{904783F7-C673-AC48-8DEC-45B791D2E0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92" name="AutoShape 215">
                <a:extLst>
                  <a:ext uri="{FF2B5EF4-FFF2-40B4-BE49-F238E27FC236}">
                    <a16:creationId xmlns:a16="http://schemas.microsoft.com/office/drawing/2014/main" id="{259ABA3E-950D-BF40-AF00-89747854A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3" name="AutoShape 216">
                <a:extLst>
                  <a:ext uri="{FF2B5EF4-FFF2-40B4-BE49-F238E27FC236}">
                    <a16:creationId xmlns:a16="http://schemas.microsoft.com/office/drawing/2014/main" id="{D537C256-5556-E84D-BFD9-801601AF6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8" name="Rectangle 217">
              <a:extLst>
                <a:ext uri="{FF2B5EF4-FFF2-40B4-BE49-F238E27FC236}">
                  <a16:creationId xmlns:a16="http://schemas.microsoft.com/office/drawing/2014/main" id="{6A16D193-BA00-FA4C-84D3-5F7B5C031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9" name="Group 218">
              <a:extLst>
                <a:ext uri="{FF2B5EF4-FFF2-40B4-BE49-F238E27FC236}">
                  <a16:creationId xmlns:a16="http://schemas.microsoft.com/office/drawing/2014/main" id="{7151F57C-7772-D741-B346-9FD22AFEAC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90" name="AutoShape 219">
                <a:extLst>
                  <a:ext uri="{FF2B5EF4-FFF2-40B4-BE49-F238E27FC236}">
                    <a16:creationId xmlns:a16="http://schemas.microsoft.com/office/drawing/2014/main" id="{28A8406C-AFA4-F94B-A2C4-E4FFB185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1" name="AutoShape 220">
                <a:extLst>
                  <a:ext uri="{FF2B5EF4-FFF2-40B4-BE49-F238E27FC236}">
                    <a16:creationId xmlns:a16="http://schemas.microsoft.com/office/drawing/2014/main" id="{9A186499-2183-C24F-89D0-ACB1D39A2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0" name="Rectangle 221">
              <a:extLst>
                <a:ext uri="{FF2B5EF4-FFF2-40B4-BE49-F238E27FC236}">
                  <a16:creationId xmlns:a16="http://schemas.microsoft.com/office/drawing/2014/main" id="{6959C99C-8685-CE45-B4A0-BEEBD9CE6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1" name="Rectangle 222">
              <a:extLst>
                <a:ext uri="{FF2B5EF4-FFF2-40B4-BE49-F238E27FC236}">
                  <a16:creationId xmlns:a16="http://schemas.microsoft.com/office/drawing/2014/main" id="{0CEC0CDC-F36A-E147-800E-4BFDDC412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2" name="Group 223">
              <a:extLst>
                <a:ext uri="{FF2B5EF4-FFF2-40B4-BE49-F238E27FC236}">
                  <a16:creationId xmlns:a16="http://schemas.microsoft.com/office/drawing/2014/main" id="{07BF1C14-2C6F-B94F-8289-1C37D6C61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88" name="AutoShape 224">
                <a:extLst>
                  <a:ext uri="{FF2B5EF4-FFF2-40B4-BE49-F238E27FC236}">
                    <a16:creationId xmlns:a16="http://schemas.microsoft.com/office/drawing/2014/main" id="{B660D864-E6AF-2A4B-AF6E-15E67C246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9" name="AutoShape 225">
                <a:extLst>
                  <a:ext uri="{FF2B5EF4-FFF2-40B4-BE49-F238E27FC236}">
                    <a16:creationId xmlns:a16="http://schemas.microsoft.com/office/drawing/2014/main" id="{A5592FCE-B8EB-CD42-BD69-D7E95DA3E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3" name="Freeform 226">
              <a:extLst>
                <a:ext uri="{FF2B5EF4-FFF2-40B4-BE49-F238E27FC236}">
                  <a16:creationId xmlns:a16="http://schemas.microsoft.com/office/drawing/2014/main" id="{176C9152-AD9C-0043-999D-97BF01B75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4" name="Group 227">
              <a:extLst>
                <a:ext uri="{FF2B5EF4-FFF2-40B4-BE49-F238E27FC236}">
                  <a16:creationId xmlns:a16="http://schemas.microsoft.com/office/drawing/2014/main" id="{DB7553BD-7EEF-1144-A10E-45052E753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6" name="AutoShape 228">
                <a:extLst>
                  <a:ext uri="{FF2B5EF4-FFF2-40B4-BE49-F238E27FC236}">
                    <a16:creationId xmlns:a16="http://schemas.microsoft.com/office/drawing/2014/main" id="{209B423B-7C84-A444-BC5D-A11FD1567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7" name="AutoShape 229">
                <a:extLst>
                  <a:ext uri="{FF2B5EF4-FFF2-40B4-BE49-F238E27FC236}">
                    <a16:creationId xmlns:a16="http://schemas.microsoft.com/office/drawing/2014/main" id="{5AE73D33-B566-9A49-9DC6-C5469487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5" name="Rectangle 230">
              <a:extLst>
                <a:ext uri="{FF2B5EF4-FFF2-40B4-BE49-F238E27FC236}">
                  <a16:creationId xmlns:a16="http://schemas.microsoft.com/office/drawing/2014/main" id="{F54FB1FA-BA67-4B47-8CD0-DC612A86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6" name="Freeform 231">
              <a:extLst>
                <a:ext uri="{FF2B5EF4-FFF2-40B4-BE49-F238E27FC236}">
                  <a16:creationId xmlns:a16="http://schemas.microsoft.com/office/drawing/2014/main" id="{A3240397-6B0C-654E-88F1-F3F3AD623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7" name="Freeform 232">
              <a:extLst>
                <a:ext uri="{FF2B5EF4-FFF2-40B4-BE49-F238E27FC236}">
                  <a16:creationId xmlns:a16="http://schemas.microsoft.com/office/drawing/2014/main" id="{1A86C13D-4B43-504E-B61C-E2C654775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8" name="Oval 233">
              <a:extLst>
                <a:ext uri="{FF2B5EF4-FFF2-40B4-BE49-F238E27FC236}">
                  <a16:creationId xmlns:a16="http://schemas.microsoft.com/office/drawing/2014/main" id="{A925E2BE-2521-064E-94A2-F5B3CE2A6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9" name="Freeform 234">
              <a:extLst>
                <a:ext uri="{FF2B5EF4-FFF2-40B4-BE49-F238E27FC236}">
                  <a16:creationId xmlns:a16="http://schemas.microsoft.com/office/drawing/2014/main" id="{D0F8527B-9979-9843-B950-02EEB33AD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0" name="AutoShape 235">
              <a:extLst>
                <a:ext uri="{FF2B5EF4-FFF2-40B4-BE49-F238E27FC236}">
                  <a16:creationId xmlns:a16="http://schemas.microsoft.com/office/drawing/2014/main" id="{01246D65-1D83-514D-96A0-3F53F7E62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1" name="AutoShape 236">
              <a:extLst>
                <a:ext uri="{FF2B5EF4-FFF2-40B4-BE49-F238E27FC236}">
                  <a16:creationId xmlns:a16="http://schemas.microsoft.com/office/drawing/2014/main" id="{EE09E67D-74DE-8E41-B31D-30EBA899E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2" name="Oval 237">
              <a:extLst>
                <a:ext uri="{FF2B5EF4-FFF2-40B4-BE49-F238E27FC236}">
                  <a16:creationId xmlns:a16="http://schemas.microsoft.com/office/drawing/2014/main" id="{1BAA3765-A4A2-D249-B5E6-B37A65069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3" name="Oval 238">
              <a:extLst>
                <a:ext uri="{FF2B5EF4-FFF2-40B4-BE49-F238E27FC236}">
                  <a16:creationId xmlns:a16="http://schemas.microsoft.com/office/drawing/2014/main" id="{B5829A6B-5209-D644-82E1-A9C2A8D9A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4" name="Oval 239">
              <a:extLst>
                <a:ext uri="{FF2B5EF4-FFF2-40B4-BE49-F238E27FC236}">
                  <a16:creationId xmlns:a16="http://schemas.microsoft.com/office/drawing/2014/main" id="{95394ED4-DC3D-F146-9AEE-0FC4AFC88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5" name="Rectangle 240">
              <a:extLst>
                <a:ext uri="{FF2B5EF4-FFF2-40B4-BE49-F238E27FC236}">
                  <a16:creationId xmlns:a16="http://schemas.microsoft.com/office/drawing/2014/main" id="{A039A534-5AD2-354C-8072-85670484B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94" name="Group 241">
            <a:extLst>
              <a:ext uri="{FF2B5EF4-FFF2-40B4-BE49-F238E27FC236}">
                <a16:creationId xmlns:a16="http://schemas.microsoft.com/office/drawing/2014/main" id="{9BE96710-6956-1941-96D5-89D2082B85BD}"/>
              </a:ext>
            </a:extLst>
          </p:cNvPr>
          <p:cNvGrpSpPr>
            <a:grpSpLocks/>
          </p:cNvGrpSpPr>
          <p:nvPr/>
        </p:nvGrpSpPr>
        <p:grpSpPr bwMode="auto">
          <a:xfrm>
            <a:off x="10012267" y="1741758"/>
            <a:ext cx="377825" cy="576263"/>
            <a:chOff x="4140" y="429"/>
            <a:chExt cx="1425" cy="2396"/>
          </a:xfrm>
        </p:grpSpPr>
        <p:sp>
          <p:nvSpPr>
            <p:cNvPr id="395" name="Freeform 242">
              <a:extLst>
                <a:ext uri="{FF2B5EF4-FFF2-40B4-BE49-F238E27FC236}">
                  <a16:creationId xmlns:a16="http://schemas.microsoft.com/office/drawing/2014/main" id="{98FED06C-86AC-174D-897A-AF88782AB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6" name="Rectangle 243">
              <a:extLst>
                <a:ext uri="{FF2B5EF4-FFF2-40B4-BE49-F238E27FC236}">
                  <a16:creationId xmlns:a16="http://schemas.microsoft.com/office/drawing/2014/main" id="{7BCB3493-2EA3-894F-95D3-4BD9689BC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7" name="Freeform 244">
              <a:extLst>
                <a:ext uri="{FF2B5EF4-FFF2-40B4-BE49-F238E27FC236}">
                  <a16:creationId xmlns:a16="http://schemas.microsoft.com/office/drawing/2014/main" id="{04E3D02B-467F-7F4F-8DC3-9D363101F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8" name="Freeform 245">
              <a:extLst>
                <a:ext uri="{FF2B5EF4-FFF2-40B4-BE49-F238E27FC236}">
                  <a16:creationId xmlns:a16="http://schemas.microsoft.com/office/drawing/2014/main" id="{DA94A9FA-D5B5-214A-8D37-34D4B61F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9" name="Rectangle 246">
              <a:extLst>
                <a:ext uri="{FF2B5EF4-FFF2-40B4-BE49-F238E27FC236}">
                  <a16:creationId xmlns:a16="http://schemas.microsoft.com/office/drawing/2014/main" id="{50539DB1-8D20-F44A-8958-354C5B49C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0" name="Group 247">
              <a:extLst>
                <a:ext uri="{FF2B5EF4-FFF2-40B4-BE49-F238E27FC236}">
                  <a16:creationId xmlns:a16="http://schemas.microsoft.com/office/drawing/2014/main" id="{ABC4B2B5-E127-B14E-8370-5BCDD85E29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25" name="AutoShape 248">
                <a:extLst>
                  <a:ext uri="{FF2B5EF4-FFF2-40B4-BE49-F238E27FC236}">
                    <a16:creationId xmlns:a16="http://schemas.microsoft.com/office/drawing/2014/main" id="{2544F03E-3822-9142-840A-4600BC49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6" name="AutoShape 249">
                <a:extLst>
                  <a:ext uri="{FF2B5EF4-FFF2-40B4-BE49-F238E27FC236}">
                    <a16:creationId xmlns:a16="http://schemas.microsoft.com/office/drawing/2014/main" id="{0D6C988D-2CAC-3A4A-8FAC-72B8697E7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1" name="Rectangle 250">
              <a:extLst>
                <a:ext uri="{FF2B5EF4-FFF2-40B4-BE49-F238E27FC236}">
                  <a16:creationId xmlns:a16="http://schemas.microsoft.com/office/drawing/2014/main" id="{FA55D5A2-C0A3-7741-814B-310A28BDD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2" name="Group 251">
              <a:extLst>
                <a:ext uri="{FF2B5EF4-FFF2-40B4-BE49-F238E27FC236}">
                  <a16:creationId xmlns:a16="http://schemas.microsoft.com/office/drawing/2014/main" id="{DC8A3227-B450-FB4D-852D-DC7E66FF66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3" name="AutoShape 252">
                <a:extLst>
                  <a:ext uri="{FF2B5EF4-FFF2-40B4-BE49-F238E27FC236}">
                    <a16:creationId xmlns:a16="http://schemas.microsoft.com/office/drawing/2014/main" id="{07F021BE-923D-804C-AB1C-CB812D97B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4" name="AutoShape 253">
                <a:extLst>
                  <a:ext uri="{FF2B5EF4-FFF2-40B4-BE49-F238E27FC236}">
                    <a16:creationId xmlns:a16="http://schemas.microsoft.com/office/drawing/2014/main" id="{3A5C7537-D941-954D-9024-BF32F6D13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3" name="Rectangle 254">
              <a:extLst>
                <a:ext uri="{FF2B5EF4-FFF2-40B4-BE49-F238E27FC236}">
                  <a16:creationId xmlns:a16="http://schemas.microsoft.com/office/drawing/2014/main" id="{855ECB0D-BAD2-724F-8296-56F037E6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4" name="Rectangle 255">
              <a:extLst>
                <a:ext uri="{FF2B5EF4-FFF2-40B4-BE49-F238E27FC236}">
                  <a16:creationId xmlns:a16="http://schemas.microsoft.com/office/drawing/2014/main" id="{6D021B7D-23B8-4545-B682-3F0C4BAB5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5" name="Group 256">
              <a:extLst>
                <a:ext uri="{FF2B5EF4-FFF2-40B4-BE49-F238E27FC236}">
                  <a16:creationId xmlns:a16="http://schemas.microsoft.com/office/drawing/2014/main" id="{431DAF1F-4CC8-1C41-8EEC-05F7D5D789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21" name="AutoShape 257">
                <a:extLst>
                  <a:ext uri="{FF2B5EF4-FFF2-40B4-BE49-F238E27FC236}">
                    <a16:creationId xmlns:a16="http://schemas.microsoft.com/office/drawing/2014/main" id="{18C2CCBA-D707-A24B-A885-97D020E7B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2" name="AutoShape 258">
                <a:extLst>
                  <a:ext uri="{FF2B5EF4-FFF2-40B4-BE49-F238E27FC236}">
                    <a16:creationId xmlns:a16="http://schemas.microsoft.com/office/drawing/2014/main" id="{D7E10C1F-D1F0-7148-A44B-7FEC28811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6" name="Freeform 259">
              <a:extLst>
                <a:ext uri="{FF2B5EF4-FFF2-40B4-BE49-F238E27FC236}">
                  <a16:creationId xmlns:a16="http://schemas.microsoft.com/office/drawing/2014/main" id="{0365C11C-6E47-864E-8122-6C27C34F0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7" name="Group 260">
              <a:extLst>
                <a:ext uri="{FF2B5EF4-FFF2-40B4-BE49-F238E27FC236}">
                  <a16:creationId xmlns:a16="http://schemas.microsoft.com/office/drawing/2014/main" id="{27B41BB0-4231-F248-B65A-1A45AD2C9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9" name="AutoShape 261">
                <a:extLst>
                  <a:ext uri="{FF2B5EF4-FFF2-40B4-BE49-F238E27FC236}">
                    <a16:creationId xmlns:a16="http://schemas.microsoft.com/office/drawing/2014/main" id="{CEAEF38F-92BA-B54F-82FB-C23A106C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0" name="AutoShape 262">
                <a:extLst>
                  <a:ext uri="{FF2B5EF4-FFF2-40B4-BE49-F238E27FC236}">
                    <a16:creationId xmlns:a16="http://schemas.microsoft.com/office/drawing/2014/main" id="{77559B45-47D4-F047-A0E1-3FD4F7705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8" name="Rectangle 263">
              <a:extLst>
                <a:ext uri="{FF2B5EF4-FFF2-40B4-BE49-F238E27FC236}">
                  <a16:creationId xmlns:a16="http://schemas.microsoft.com/office/drawing/2014/main" id="{2BB4AB2F-1E19-ED46-91D0-686A5791A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9" name="Freeform 264">
              <a:extLst>
                <a:ext uri="{FF2B5EF4-FFF2-40B4-BE49-F238E27FC236}">
                  <a16:creationId xmlns:a16="http://schemas.microsoft.com/office/drawing/2014/main" id="{EFA4165B-2B89-EA44-AAFD-284DDE325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0" name="Freeform 265">
              <a:extLst>
                <a:ext uri="{FF2B5EF4-FFF2-40B4-BE49-F238E27FC236}">
                  <a16:creationId xmlns:a16="http://schemas.microsoft.com/office/drawing/2014/main" id="{BF31806F-E19D-6643-B3AB-FCD244912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1" name="Oval 266">
              <a:extLst>
                <a:ext uri="{FF2B5EF4-FFF2-40B4-BE49-F238E27FC236}">
                  <a16:creationId xmlns:a16="http://schemas.microsoft.com/office/drawing/2014/main" id="{297B65E1-F9B5-1942-BAE5-456457D2A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2" name="Freeform 267">
              <a:extLst>
                <a:ext uri="{FF2B5EF4-FFF2-40B4-BE49-F238E27FC236}">
                  <a16:creationId xmlns:a16="http://schemas.microsoft.com/office/drawing/2014/main" id="{D1451455-90D3-7B4E-9A6C-AC54A2B18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3" name="AutoShape 268">
              <a:extLst>
                <a:ext uri="{FF2B5EF4-FFF2-40B4-BE49-F238E27FC236}">
                  <a16:creationId xmlns:a16="http://schemas.microsoft.com/office/drawing/2014/main" id="{B96820D1-74F4-9A4F-81C3-99D80AA66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4" name="AutoShape 269">
              <a:extLst>
                <a:ext uri="{FF2B5EF4-FFF2-40B4-BE49-F238E27FC236}">
                  <a16:creationId xmlns:a16="http://schemas.microsoft.com/office/drawing/2014/main" id="{24247BD6-F113-7F46-93F5-34E742E7F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5" name="Oval 270">
              <a:extLst>
                <a:ext uri="{FF2B5EF4-FFF2-40B4-BE49-F238E27FC236}">
                  <a16:creationId xmlns:a16="http://schemas.microsoft.com/office/drawing/2014/main" id="{4716773C-A574-8342-86DD-F8046121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6" name="Oval 271">
              <a:extLst>
                <a:ext uri="{FF2B5EF4-FFF2-40B4-BE49-F238E27FC236}">
                  <a16:creationId xmlns:a16="http://schemas.microsoft.com/office/drawing/2014/main" id="{9F959D50-71EC-0F46-8ED3-4FE4C63D6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7" name="Oval 272">
              <a:extLst>
                <a:ext uri="{FF2B5EF4-FFF2-40B4-BE49-F238E27FC236}">
                  <a16:creationId xmlns:a16="http://schemas.microsoft.com/office/drawing/2014/main" id="{E6997777-676B-9145-9B53-650C59909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8" name="Rectangle 273">
              <a:extLst>
                <a:ext uri="{FF2B5EF4-FFF2-40B4-BE49-F238E27FC236}">
                  <a16:creationId xmlns:a16="http://schemas.microsoft.com/office/drawing/2014/main" id="{80128537-C0E9-B945-A472-82EC596F1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27" name="Group 274">
            <a:extLst>
              <a:ext uri="{FF2B5EF4-FFF2-40B4-BE49-F238E27FC236}">
                <a16:creationId xmlns:a16="http://schemas.microsoft.com/office/drawing/2014/main" id="{637BEA6D-6926-F241-A7B7-63FD120295AA}"/>
              </a:ext>
            </a:extLst>
          </p:cNvPr>
          <p:cNvGrpSpPr>
            <a:grpSpLocks/>
          </p:cNvGrpSpPr>
          <p:nvPr/>
        </p:nvGrpSpPr>
        <p:grpSpPr bwMode="auto">
          <a:xfrm>
            <a:off x="10340880" y="2687908"/>
            <a:ext cx="377825" cy="576263"/>
            <a:chOff x="4140" y="429"/>
            <a:chExt cx="1425" cy="2396"/>
          </a:xfrm>
        </p:grpSpPr>
        <p:sp>
          <p:nvSpPr>
            <p:cNvPr id="428" name="Freeform 275">
              <a:extLst>
                <a:ext uri="{FF2B5EF4-FFF2-40B4-BE49-F238E27FC236}">
                  <a16:creationId xmlns:a16="http://schemas.microsoft.com/office/drawing/2014/main" id="{B73B5122-7AC1-A541-A7CB-7C92E34FE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9" name="Rectangle 276">
              <a:extLst>
                <a:ext uri="{FF2B5EF4-FFF2-40B4-BE49-F238E27FC236}">
                  <a16:creationId xmlns:a16="http://schemas.microsoft.com/office/drawing/2014/main" id="{618AFC31-125F-CC41-8835-357B8CF40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0" name="Freeform 277">
              <a:extLst>
                <a:ext uri="{FF2B5EF4-FFF2-40B4-BE49-F238E27FC236}">
                  <a16:creationId xmlns:a16="http://schemas.microsoft.com/office/drawing/2014/main" id="{BA586EC9-AFB5-864C-A8D5-50566D382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1" name="Freeform 278">
              <a:extLst>
                <a:ext uri="{FF2B5EF4-FFF2-40B4-BE49-F238E27FC236}">
                  <a16:creationId xmlns:a16="http://schemas.microsoft.com/office/drawing/2014/main" id="{988FA82D-26DD-2446-871B-4FBCD5FE6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2" name="Rectangle 279">
              <a:extLst>
                <a:ext uri="{FF2B5EF4-FFF2-40B4-BE49-F238E27FC236}">
                  <a16:creationId xmlns:a16="http://schemas.microsoft.com/office/drawing/2014/main" id="{E4B9CCE7-0279-6143-BB4D-1198F3326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3" name="Group 280">
              <a:extLst>
                <a:ext uri="{FF2B5EF4-FFF2-40B4-BE49-F238E27FC236}">
                  <a16:creationId xmlns:a16="http://schemas.microsoft.com/office/drawing/2014/main" id="{2924B866-539E-1244-B043-D51911A295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8" name="AutoShape 281">
                <a:extLst>
                  <a:ext uri="{FF2B5EF4-FFF2-40B4-BE49-F238E27FC236}">
                    <a16:creationId xmlns:a16="http://schemas.microsoft.com/office/drawing/2014/main" id="{BDE3646A-4204-5046-942C-15C165338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9" name="AutoShape 282">
                <a:extLst>
                  <a:ext uri="{FF2B5EF4-FFF2-40B4-BE49-F238E27FC236}">
                    <a16:creationId xmlns:a16="http://schemas.microsoft.com/office/drawing/2014/main" id="{6DE9F0CF-D5ED-704E-8142-3345FC3BB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4" name="Rectangle 283">
              <a:extLst>
                <a:ext uri="{FF2B5EF4-FFF2-40B4-BE49-F238E27FC236}">
                  <a16:creationId xmlns:a16="http://schemas.microsoft.com/office/drawing/2014/main" id="{657D3494-75CD-034E-9543-2569274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5" name="Group 284">
              <a:extLst>
                <a:ext uri="{FF2B5EF4-FFF2-40B4-BE49-F238E27FC236}">
                  <a16:creationId xmlns:a16="http://schemas.microsoft.com/office/drawing/2014/main" id="{3B21D6B8-9A13-CB4D-A567-07369736D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6" name="AutoShape 285">
                <a:extLst>
                  <a:ext uri="{FF2B5EF4-FFF2-40B4-BE49-F238E27FC236}">
                    <a16:creationId xmlns:a16="http://schemas.microsoft.com/office/drawing/2014/main" id="{6F0CB466-469D-3F45-BE66-39F561D60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7" name="AutoShape 286">
                <a:extLst>
                  <a:ext uri="{FF2B5EF4-FFF2-40B4-BE49-F238E27FC236}">
                    <a16:creationId xmlns:a16="http://schemas.microsoft.com/office/drawing/2014/main" id="{29D719D4-E1C6-604A-8870-549D67683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6" name="Rectangle 287">
              <a:extLst>
                <a:ext uri="{FF2B5EF4-FFF2-40B4-BE49-F238E27FC236}">
                  <a16:creationId xmlns:a16="http://schemas.microsoft.com/office/drawing/2014/main" id="{0D71907F-6787-7144-A19B-418733EE1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7" name="Rectangle 288">
              <a:extLst>
                <a:ext uri="{FF2B5EF4-FFF2-40B4-BE49-F238E27FC236}">
                  <a16:creationId xmlns:a16="http://schemas.microsoft.com/office/drawing/2014/main" id="{35AED19C-A1F1-AC46-914C-8F5D6F4BC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8" name="Group 289">
              <a:extLst>
                <a:ext uri="{FF2B5EF4-FFF2-40B4-BE49-F238E27FC236}">
                  <a16:creationId xmlns:a16="http://schemas.microsoft.com/office/drawing/2014/main" id="{45D31D32-5A14-5742-954A-BA17509AC6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4" name="AutoShape 290">
                <a:extLst>
                  <a:ext uri="{FF2B5EF4-FFF2-40B4-BE49-F238E27FC236}">
                    <a16:creationId xmlns:a16="http://schemas.microsoft.com/office/drawing/2014/main" id="{FBB57FC3-B7A2-A541-9EC0-D57A59BBE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5" name="AutoShape 291">
                <a:extLst>
                  <a:ext uri="{FF2B5EF4-FFF2-40B4-BE49-F238E27FC236}">
                    <a16:creationId xmlns:a16="http://schemas.microsoft.com/office/drawing/2014/main" id="{52BE3087-7497-914D-B468-02CDAA58D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9" name="Freeform 292">
              <a:extLst>
                <a:ext uri="{FF2B5EF4-FFF2-40B4-BE49-F238E27FC236}">
                  <a16:creationId xmlns:a16="http://schemas.microsoft.com/office/drawing/2014/main" id="{5070ED80-559E-4540-964B-D73009E42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40" name="Group 293">
              <a:extLst>
                <a:ext uri="{FF2B5EF4-FFF2-40B4-BE49-F238E27FC236}">
                  <a16:creationId xmlns:a16="http://schemas.microsoft.com/office/drawing/2014/main" id="{30993F73-047D-CD47-96E3-F75994043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2" name="AutoShape 294">
                <a:extLst>
                  <a:ext uri="{FF2B5EF4-FFF2-40B4-BE49-F238E27FC236}">
                    <a16:creationId xmlns:a16="http://schemas.microsoft.com/office/drawing/2014/main" id="{F253CC19-7627-6043-A479-C0AADFD1B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3" name="AutoShape 295">
                <a:extLst>
                  <a:ext uri="{FF2B5EF4-FFF2-40B4-BE49-F238E27FC236}">
                    <a16:creationId xmlns:a16="http://schemas.microsoft.com/office/drawing/2014/main" id="{9818C9E1-67F5-5D42-8D8A-BFA567194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41" name="Rectangle 296">
              <a:extLst>
                <a:ext uri="{FF2B5EF4-FFF2-40B4-BE49-F238E27FC236}">
                  <a16:creationId xmlns:a16="http://schemas.microsoft.com/office/drawing/2014/main" id="{D263AAA2-92D9-9A4A-9D5F-0CEC89CD0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2" name="Freeform 297">
              <a:extLst>
                <a:ext uri="{FF2B5EF4-FFF2-40B4-BE49-F238E27FC236}">
                  <a16:creationId xmlns:a16="http://schemas.microsoft.com/office/drawing/2014/main" id="{51AD4C3A-6939-3B47-91CC-E1A0D3A3E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3" name="Freeform 298">
              <a:extLst>
                <a:ext uri="{FF2B5EF4-FFF2-40B4-BE49-F238E27FC236}">
                  <a16:creationId xmlns:a16="http://schemas.microsoft.com/office/drawing/2014/main" id="{023E9D5F-D41C-8A48-B73A-4E4F43755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4" name="Oval 299">
              <a:extLst>
                <a:ext uri="{FF2B5EF4-FFF2-40B4-BE49-F238E27FC236}">
                  <a16:creationId xmlns:a16="http://schemas.microsoft.com/office/drawing/2014/main" id="{C4126737-BE73-B444-BC40-5B679E6E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5" name="Freeform 300">
              <a:extLst>
                <a:ext uri="{FF2B5EF4-FFF2-40B4-BE49-F238E27FC236}">
                  <a16:creationId xmlns:a16="http://schemas.microsoft.com/office/drawing/2014/main" id="{567B6CFD-A1A1-094D-8F7C-5A9EF1AB0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6" name="AutoShape 301">
              <a:extLst>
                <a:ext uri="{FF2B5EF4-FFF2-40B4-BE49-F238E27FC236}">
                  <a16:creationId xmlns:a16="http://schemas.microsoft.com/office/drawing/2014/main" id="{3B7B7519-C492-8348-B873-C01A2103E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7" name="AutoShape 302">
              <a:extLst>
                <a:ext uri="{FF2B5EF4-FFF2-40B4-BE49-F238E27FC236}">
                  <a16:creationId xmlns:a16="http://schemas.microsoft.com/office/drawing/2014/main" id="{0AEDB1EF-7012-ED44-8FBC-F1B714A6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8" name="Oval 303">
              <a:extLst>
                <a:ext uri="{FF2B5EF4-FFF2-40B4-BE49-F238E27FC236}">
                  <a16:creationId xmlns:a16="http://schemas.microsoft.com/office/drawing/2014/main" id="{BA640DBB-C29F-A54E-BE9A-180B1426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9" name="Oval 304">
              <a:extLst>
                <a:ext uri="{FF2B5EF4-FFF2-40B4-BE49-F238E27FC236}">
                  <a16:creationId xmlns:a16="http://schemas.microsoft.com/office/drawing/2014/main" id="{2F7F78D4-9C68-A84C-8801-9C057B8C1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50" name="Oval 305">
              <a:extLst>
                <a:ext uri="{FF2B5EF4-FFF2-40B4-BE49-F238E27FC236}">
                  <a16:creationId xmlns:a16="http://schemas.microsoft.com/office/drawing/2014/main" id="{3D213A7E-B9E9-694B-8ED3-47609E49D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1" name="Rectangle 306">
              <a:extLst>
                <a:ext uri="{FF2B5EF4-FFF2-40B4-BE49-F238E27FC236}">
                  <a16:creationId xmlns:a16="http://schemas.microsoft.com/office/drawing/2014/main" id="{4F8B5B78-3482-8142-BC2B-1825AA302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93" name="Group 340">
            <a:extLst>
              <a:ext uri="{FF2B5EF4-FFF2-40B4-BE49-F238E27FC236}">
                <a16:creationId xmlns:a16="http://schemas.microsoft.com/office/drawing/2014/main" id="{3B951C82-D444-224D-9348-99C19D9166DC}"/>
              </a:ext>
            </a:extLst>
          </p:cNvPr>
          <p:cNvGrpSpPr>
            <a:grpSpLocks/>
          </p:cNvGrpSpPr>
          <p:nvPr/>
        </p:nvGrpSpPr>
        <p:grpSpPr bwMode="auto">
          <a:xfrm>
            <a:off x="8396192" y="5170758"/>
            <a:ext cx="525463" cy="557213"/>
            <a:chOff x="-44" y="1473"/>
            <a:chExt cx="981" cy="1105"/>
          </a:xfrm>
        </p:grpSpPr>
        <p:pic>
          <p:nvPicPr>
            <p:cNvPr id="494" name="Picture 341" descr="desktop_computer_stylized_medium">
              <a:extLst>
                <a:ext uri="{FF2B5EF4-FFF2-40B4-BE49-F238E27FC236}">
                  <a16:creationId xmlns:a16="http://schemas.microsoft.com/office/drawing/2014/main" id="{A2EB07C0-0A48-8944-B12C-316C163FF0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342">
              <a:extLst>
                <a:ext uri="{FF2B5EF4-FFF2-40B4-BE49-F238E27FC236}">
                  <a16:creationId xmlns:a16="http://schemas.microsoft.com/office/drawing/2014/main" id="{2E93558C-0361-464A-9337-3AA86EC1D4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96" name="Group 343">
            <a:extLst>
              <a:ext uri="{FF2B5EF4-FFF2-40B4-BE49-F238E27FC236}">
                <a16:creationId xmlns:a16="http://schemas.microsoft.com/office/drawing/2014/main" id="{B96E9301-59D5-4D4B-95C3-D8F5D00E370A}"/>
              </a:ext>
            </a:extLst>
          </p:cNvPr>
          <p:cNvGrpSpPr>
            <a:grpSpLocks/>
          </p:cNvGrpSpPr>
          <p:nvPr/>
        </p:nvGrpSpPr>
        <p:grpSpPr bwMode="auto">
          <a:xfrm>
            <a:off x="8920067" y="5159646"/>
            <a:ext cx="525463" cy="557212"/>
            <a:chOff x="-44" y="1473"/>
            <a:chExt cx="981" cy="1105"/>
          </a:xfrm>
        </p:grpSpPr>
        <p:pic>
          <p:nvPicPr>
            <p:cNvPr id="497" name="Picture 344" descr="desktop_computer_stylized_medium">
              <a:extLst>
                <a:ext uri="{FF2B5EF4-FFF2-40B4-BE49-F238E27FC236}">
                  <a16:creationId xmlns:a16="http://schemas.microsoft.com/office/drawing/2014/main" id="{A8402C6A-6509-0642-B84E-51B8097E1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8" name="Freeform 345">
              <a:extLst>
                <a:ext uri="{FF2B5EF4-FFF2-40B4-BE49-F238E27FC236}">
                  <a16:creationId xmlns:a16="http://schemas.microsoft.com/office/drawing/2014/main" id="{6E7E5B0F-1FE1-6A4B-BCDC-96E210FCE5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2C32989-94BE-1349-908C-1DF72CEEA243}"/>
              </a:ext>
            </a:extLst>
          </p:cNvPr>
          <p:cNvGrpSpPr/>
          <p:nvPr/>
        </p:nvGrpSpPr>
        <p:grpSpPr>
          <a:xfrm>
            <a:off x="8967576" y="4437217"/>
            <a:ext cx="889089" cy="466491"/>
            <a:chOff x="7493876" y="2774731"/>
            <a:chExt cx="1481958" cy="894622"/>
          </a:xfrm>
        </p:grpSpPr>
        <p:sp>
          <p:nvSpPr>
            <p:cNvPr id="511" name="Freeform 510">
              <a:extLst>
                <a:ext uri="{FF2B5EF4-FFF2-40B4-BE49-F238E27FC236}">
                  <a16:creationId xmlns:a16="http://schemas.microsoft.com/office/drawing/2014/main" id="{C2991A41-3005-6140-8488-3B5A28439B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49B8AB88-8810-704D-9300-A83DE18C86C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9DCFAF85-9D5F-BD4E-92DB-E7931A4466B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4" name="Freeform 513">
                <a:extLst>
                  <a:ext uri="{FF2B5EF4-FFF2-40B4-BE49-F238E27FC236}">
                    <a16:creationId xmlns:a16="http://schemas.microsoft.com/office/drawing/2014/main" id="{EB001B67-F654-CF4C-934D-354F339EBA6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5" name="Freeform 514">
                <a:extLst>
                  <a:ext uri="{FF2B5EF4-FFF2-40B4-BE49-F238E27FC236}">
                    <a16:creationId xmlns:a16="http://schemas.microsoft.com/office/drawing/2014/main" id="{C0D4D273-34F9-9640-8CF6-6EF497AEF3E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6" name="Freeform 515">
                <a:extLst>
                  <a:ext uri="{FF2B5EF4-FFF2-40B4-BE49-F238E27FC236}">
                    <a16:creationId xmlns:a16="http://schemas.microsoft.com/office/drawing/2014/main" id="{14D9297A-8D94-304C-9142-46F6B69902F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7" name="Freeform 516">
                <a:extLst>
                  <a:ext uri="{FF2B5EF4-FFF2-40B4-BE49-F238E27FC236}">
                    <a16:creationId xmlns:a16="http://schemas.microsoft.com/office/drawing/2014/main" id="{18D26BD9-84B6-C74F-8936-105C5777BBC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8E1A0307-E695-FC42-983B-9915B98768EC}"/>
              </a:ext>
            </a:extLst>
          </p:cNvPr>
          <p:cNvGrpSpPr/>
          <p:nvPr/>
        </p:nvGrpSpPr>
        <p:grpSpPr>
          <a:xfrm>
            <a:off x="8988913" y="3095664"/>
            <a:ext cx="889089" cy="466491"/>
            <a:chOff x="7493876" y="2774731"/>
            <a:chExt cx="1481958" cy="894622"/>
          </a:xfrm>
        </p:grpSpPr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DC9856E7-1969-524C-8F21-65D77697BD0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FFDA8F93-2C48-6A4A-9D27-9AECFC5B94B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C7EC4B67-EB13-E647-A5CD-E91C5D1F40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6145C3A8-D719-B744-9DC6-51E7FB72118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92F9C394-34C8-3D42-ACE0-014520ED0D5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3E34F096-DAE4-6D4F-9026-F07CB5FB9F7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8" name="Freeform 527">
                <a:extLst>
                  <a:ext uri="{FF2B5EF4-FFF2-40B4-BE49-F238E27FC236}">
                    <a16:creationId xmlns:a16="http://schemas.microsoft.com/office/drawing/2014/main" id="{3D175E3D-A4A7-3F4E-8C6B-A59321AD72E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29" name="Rectangle 4">
            <a:extLst>
              <a:ext uri="{FF2B5EF4-FFF2-40B4-BE49-F238E27FC236}">
                <a16:creationId xmlns:a16="http://schemas.microsoft.com/office/drawing/2014/main" id="{3F40E6FA-56EE-4440-AD4E-B2DDBBC69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33" y="4064001"/>
            <a:ext cx="6403933" cy="2297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Performance: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access link utilization 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.97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LAN utilization: .0015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end-end delay  =  Internet delay +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                                   access link delay + LAN delay 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                               =  2 sec + minutes +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usecs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530" name="Rectangle 4">
            <a:extLst>
              <a:ext uri="{FF2B5EF4-FFF2-40B4-BE49-F238E27FC236}">
                <a16:creationId xmlns:a16="http://schemas.microsoft.com/office/drawing/2014/main" id="{0F198874-EC24-3849-8C53-D24368598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724" y="1362307"/>
            <a:ext cx="6123957" cy="25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Scenario: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access link rate: 1.54 Mbps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RTT from institutional router to server: 2 sec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web object size: 100K bits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average request rate from browsers to origin servers: 15/sec</a:t>
            </a:r>
          </a:p>
          <a:p>
            <a:pPr marL="800100" marR="0" lvl="1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avg data rate to browsers: 1.50 Mbps</a:t>
            </a:r>
          </a:p>
        </p:txBody>
      </p:sp>
      <p:sp>
        <p:nvSpPr>
          <p:cNvPr id="214" name="Oval 137">
            <a:extLst>
              <a:ext uri="{FF2B5EF4-FFF2-40B4-BE49-F238E27FC236}">
                <a16:creationId xmlns:a16="http://schemas.microsoft.com/office/drawing/2014/main" id="{23716FFF-6EE9-1D40-8627-3412B2DC1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6250" y="5809673"/>
            <a:ext cx="1119350" cy="591127"/>
          </a:xfrm>
          <a:prstGeom prst="ellips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91" name="Text Box 138">
            <a:extLst>
              <a:ext uri="{FF2B5EF4-FFF2-40B4-BE49-F238E27FC236}">
                <a16:creationId xmlns:a16="http://schemas.microsoft.com/office/drawing/2014/main" id="{99974D39-E173-B849-B8ED-599FAF902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4698" y="4320866"/>
            <a:ext cx="212570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9525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problem: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large queueing delays at high utilization!</a:t>
            </a:r>
          </a:p>
        </p:txBody>
      </p:sp>
      <p:sp>
        <p:nvSpPr>
          <p:cNvPr id="216" name="Slide Number Placeholder 2">
            <a:extLst>
              <a:ext uri="{FF2B5EF4-FFF2-40B4-BE49-F238E27FC236}">
                <a16:creationId xmlns:a16="http://schemas.microsoft.com/office/drawing/2014/main" id="{FE5CDB2C-98A2-A94B-BF70-466F1E231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5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animBg="1"/>
      <p:bldP spid="214" grpId="0" animBg="1"/>
      <p:bldP spid="29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angle 4">
            <a:extLst>
              <a:ext uri="{FF2B5EF4-FFF2-40B4-BE49-F238E27FC236}">
                <a16:creationId xmlns:a16="http://schemas.microsoft.com/office/drawing/2014/main" id="{98A75405-209A-CD48-8E25-225D64187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33" y="4064001"/>
            <a:ext cx="6403933" cy="2297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Performance: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access link utilization 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.97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LAN utilization: .0015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end-end delay  =  Internet delay +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                                   access link delay + LAN delay 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                               =  2 sec + minutes +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usecs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Option 1: buy a faster access link</a:t>
            </a:r>
            <a:endParaRPr lang="en-US" sz="4400" dirty="0"/>
          </a:p>
        </p:txBody>
      </p:sp>
      <p:sp>
        <p:nvSpPr>
          <p:cNvPr id="254" name="Line 2">
            <a:extLst>
              <a:ext uri="{FF2B5EF4-FFF2-40B4-BE49-F238E27FC236}">
                <a16:creationId xmlns:a16="http://schemas.microsoft.com/office/drawing/2014/main" id="{774FD470-E109-844C-8A9E-6F5E6FD1E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3455" y="2487883"/>
            <a:ext cx="285750" cy="1143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5" name="Text Box 50">
            <a:extLst>
              <a:ext uri="{FF2B5EF4-FFF2-40B4-BE49-F238E27FC236}">
                <a16:creationId xmlns:a16="http://schemas.microsoft.com/office/drawing/2014/main" id="{A32DDB4D-8BE1-2B43-89DB-1EA570D47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2330" y="1902096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origin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</a:t>
            </a:r>
          </a:p>
        </p:txBody>
      </p:sp>
      <p:sp>
        <p:nvSpPr>
          <p:cNvPr id="256" name="Line 51">
            <a:extLst>
              <a:ext uri="{FF2B5EF4-FFF2-40B4-BE49-F238E27FC236}">
                <a16:creationId xmlns:a16="http://schemas.microsoft.com/office/drawing/2014/main" id="{D0BFCD11-A1DC-B64D-A23A-23C7A76C3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3080" y="2106883"/>
            <a:ext cx="66675" cy="2762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7" name="Line 52">
            <a:extLst>
              <a:ext uri="{FF2B5EF4-FFF2-40B4-BE49-F238E27FC236}">
                <a16:creationId xmlns:a16="http://schemas.microsoft.com/office/drawing/2014/main" id="{E39DF75E-B023-5548-A7F0-9C4A8ADBD4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21730" y="2144983"/>
            <a:ext cx="9525" cy="2381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8" name="Line 53">
            <a:extLst>
              <a:ext uri="{FF2B5EF4-FFF2-40B4-BE49-F238E27FC236}">
                <a16:creationId xmlns:a16="http://schemas.microsoft.com/office/drawing/2014/main" id="{E3BFB499-7F23-164F-A225-CAAA7B8007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78930" y="2306908"/>
            <a:ext cx="133350" cy="20955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9" name="Line 54">
            <a:extLst>
              <a:ext uri="{FF2B5EF4-FFF2-40B4-BE49-F238E27FC236}">
                <a16:creationId xmlns:a16="http://schemas.microsoft.com/office/drawing/2014/main" id="{24D51B99-FE66-D84E-AF2C-706F58BCCC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140855" y="3068908"/>
            <a:ext cx="24765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0" name="Freeform 55">
            <a:extLst>
              <a:ext uri="{FF2B5EF4-FFF2-40B4-BE49-F238E27FC236}">
                <a16:creationId xmlns:a16="http://schemas.microsoft.com/office/drawing/2014/main" id="{0AF0F7C2-E293-2A4E-B4A0-9966DF5B5243}"/>
              </a:ext>
            </a:extLst>
          </p:cNvPr>
          <p:cNvSpPr>
            <a:spLocks/>
          </p:cNvSpPr>
          <p:nvPr/>
        </p:nvSpPr>
        <p:spPr bwMode="auto">
          <a:xfrm>
            <a:off x="8158067" y="2111064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1" name="Text Box 70">
            <a:extLst>
              <a:ext uri="{FF2B5EF4-FFF2-40B4-BE49-F238E27FC236}">
                <a16:creationId xmlns:a16="http://schemas.microsoft.com/office/drawing/2014/main" id="{6E272ACE-5938-0646-A38F-6031C9F45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030" y="2432321"/>
            <a:ext cx="9318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public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Internet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2" name="Freeform 71">
            <a:extLst>
              <a:ext uri="{FF2B5EF4-FFF2-40B4-BE49-F238E27FC236}">
                <a16:creationId xmlns:a16="http://schemas.microsoft.com/office/drawing/2014/main" id="{A7C4DEB4-E3E6-8547-B127-1273B3D3EA69}"/>
              </a:ext>
            </a:extLst>
          </p:cNvPr>
          <p:cNvSpPr>
            <a:spLocks/>
          </p:cNvSpPr>
          <p:nvPr/>
        </p:nvSpPr>
        <p:spPr bwMode="auto">
          <a:xfrm>
            <a:off x="7762780" y="4516708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3" name="Line 77">
            <a:extLst>
              <a:ext uri="{FF2B5EF4-FFF2-40B4-BE49-F238E27FC236}">
                <a16:creationId xmlns:a16="http://schemas.microsoft.com/office/drawing/2014/main" id="{0E1C7AA0-FA95-B844-83B1-903DF41A68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7755" y="4780233"/>
            <a:ext cx="855662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4" name="Line 78">
            <a:extLst>
              <a:ext uri="{FF2B5EF4-FFF2-40B4-BE49-F238E27FC236}">
                <a16:creationId xmlns:a16="http://schemas.microsoft.com/office/drawing/2014/main" id="{0173F26E-AC6F-FD4F-995F-CADED52CD4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07342" y="4827858"/>
            <a:ext cx="563563" cy="393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5" name="Line 79">
            <a:extLst>
              <a:ext uri="{FF2B5EF4-FFF2-40B4-BE49-F238E27FC236}">
                <a16:creationId xmlns:a16="http://schemas.microsoft.com/office/drawing/2014/main" id="{3CEA4312-2D22-9340-9D8D-17C8CC88AE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45505" y="4834208"/>
            <a:ext cx="149225" cy="382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7" name="Line 95">
            <a:extLst>
              <a:ext uri="{FF2B5EF4-FFF2-40B4-BE49-F238E27FC236}">
                <a16:creationId xmlns:a16="http://schemas.microsoft.com/office/drawing/2014/main" id="{7E28B523-ED73-8C40-ACD2-43F86A8C4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430" y="3545158"/>
            <a:ext cx="0" cy="10620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8" name="Text Box 97">
            <a:extLst>
              <a:ext uri="{FF2B5EF4-FFF2-40B4-BE49-F238E27FC236}">
                <a16:creationId xmlns:a16="http://schemas.microsoft.com/office/drawing/2014/main" id="{C679E988-7156-B949-B8A6-F53CA81FB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5480" y="4357958"/>
            <a:ext cx="11985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institutional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9" name="Text Box 98">
            <a:extLst>
              <a:ext uri="{FF2B5EF4-FFF2-40B4-BE49-F238E27FC236}">
                <a16:creationId xmlns:a16="http://schemas.microsoft.com/office/drawing/2014/main" id="{67295E16-B892-F14C-929B-3E20FB10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3667" y="4738958"/>
            <a:ext cx="1290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 Gbps LAN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0" name="Text Box 99">
            <a:extLst>
              <a:ext uri="{FF2B5EF4-FFF2-40B4-BE49-F238E27FC236}">
                <a16:creationId xmlns:a16="http://schemas.microsoft.com/office/drawing/2014/main" id="{6A31B9E8-42B5-DA4F-BEEB-38A1A2168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9017" y="3734071"/>
            <a:ext cx="119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1.54 Mbps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access link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92" name="Group 139">
            <a:extLst>
              <a:ext uri="{FF2B5EF4-FFF2-40B4-BE49-F238E27FC236}">
                <a16:creationId xmlns:a16="http://schemas.microsoft.com/office/drawing/2014/main" id="{F9E9E22C-69D8-A847-9177-B4D5A14ECA28}"/>
              </a:ext>
            </a:extLst>
          </p:cNvPr>
          <p:cNvGrpSpPr>
            <a:grpSpLocks/>
          </p:cNvGrpSpPr>
          <p:nvPr/>
        </p:nvGrpSpPr>
        <p:grpSpPr bwMode="auto">
          <a:xfrm>
            <a:off x="7735792" y="2035446"/>
            <a:ext cx="377825" cy="576262"/>
            <a:chOff x="4140" y="429"/>
            <a:chExt cx="1425" cy="2396"/>
          </a:xfrm>
        </p:grpSpPr>
        <p:sp>
          <p:nvSpPr>
            <p:cNvPr id="293" name="Freeform 140">
              <a:extLst>
                <a:ext uri="{FF2B5EF4-FFF2-40B4-BE49-F238E27FC236}">
                  <a16:creationId xmlns:a16="http://schemas.microsoft.com/office/drawing/2014/main" id="{86EDF6AA-4B2E-6342-9BFA-CFF30B1C2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4" name="Rectangle 141">
              <a:extLst>
                <a:ext uri="{FF2B5EF4-FFF2-40B4-BE49-F238E27FC236}">
                  <a16:creationId xmlns:a16="http://schemas.microsoft.com/office/drawing/2014/main" id="{6B9D834D-0DEE-9248-AD7A-C2D336AEB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5" name="Freeform 142">
              <a:extLst>
                <a:ext uri="{FF2B5EF4-FFF2-40B4-BE49-F238E27FC236}">
                  <a16:creationId xmlns:a16="http://schemas.microsoft.com/office/drawing/2014/main" id="{29245DF3-F7D6-B840-B253-23D4A8D2C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6" name="Freeform 143">
              <a:extLst>
                <a:ext uri="{FF2B5EF4-FFF2-40B4-BE49-F238E27FC236}">
                  <a16:creationId xmlns:a16="http://schemas.microsoft.com/office/drawing/2014/main" id="{B747AC17-9BF4-BB41-A5DA-D229A9BA1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7" name="Rectangle 144">
              <a:extLst>
                <a:ext uri="{FF2B5EF4-FFF2-40B4-BE49-F238E27FC236}">
                  <a16:creationId xmlns:a16="http://schemas.microsoft.com/office/drawing/2014/main" id="{1B65D50E-A82B-7347-A7F6-556D3939D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98" name="Group 145">
              <a:extLst>
                <a:ext uri="{FF2B5EF4-FFF2-40B4-BE49-F238E27FC236}">
                  <a16:creationId xmlns:a16="http://schemas.microsoft.com/office/drawing/2014/main" id="{E47B5BD8-DFF7-9441-92CB-80BB05AB64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23" name="AutoShape 146">
                <a:extLst>
                  <a:ext uri="{FF2B5EF4-FFF2-40B4-BE49-F238E27FC236}">
                    <a16:creationId xmlns:a16="http://schemas.microsoft.com/office/drawing/2014/main" id="{B75BF63D-E7E0-6640-A10B-E09175442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4" name="AutoShape 147">
                <a:extLst>
                  <a:ext uri="{FF2B5EF4-FFF2-40B4-BE49-F238E27FC236}">
                    <a16:creationId xmlns:a16="http://schemas.microsoft.com/office/drawing/2014/main" id="{074358F6-E1DA-D042-B053-9C4C54023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99" name="Rectangle 148">
              <a:extLst>
                <a:ext uri="{FF2B5EF4-FFF2-40B4-BE49-F238E27FC236}">
                  <a16:creationId xmlns:a16="http://schemas.microsoft.com/office/drawing/2014/main" id="{DECDE972-9E25-674C-ACC1-43F55CD92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0" name="Group 149">
              <a:extLst>
                <a:ext uri="{FF2B5EF4-FFF2-40B4-BE49-F238E27FC236}">
                  <a16:creationId xmlns:a16="http://schemas.microsoft.com/office/drawing/2014/main" id="{82296A06-752A-254D-8846-4D0F3F43F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1" name="AutoShape 150">
                <a:extLst>
                  <a:ext uri="{FF2B5EF4-FFF2-40B4-BE49-F238E27FC236}">
                    <a16:creationId xmlns:a16="http://schemas.microsoft.com/office/drawing/2014/main" id="{F5A8BC22-523A-4147-9575-B8F7D060F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2" name="AutoShape 151">
                <a:extLst>
                  <a:ext uri="{FF2B5EF4-FFF2-40B4-BE49-F238E27FC236}">
                    <a16:creationId xmlns:a16="http://schemas.microsoft.com/office/drawing/2014/main" id="{EAF2AC7F-A8C0-FC4F-8C37-5D458F19B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1" name="Rectangle 152">
              <a:extLst>
                <a:ext uri="{FF2B5EF4-FFF2-40B4-BE49-F238E27FC236}">
                  <a16:creationId xmlns:a16="http://schemas.microsoft.com/office/drawing/2014/main" id="{4F90A69C-CEC4-A24D-9C82-52BA6FC89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153">
              <a:extLst>
                <a:ext uri="{FF2B5EF4-FFF2-40B4-BE49-F238E27FC236}">
                  <a16:creationId xmlns:a16="http://schemas.microsoft.com/office/drawing/2014/main" id="{4EAFCA72-25B7-7747-916E-327595FFD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3" name="Group 154">
              <a:extLst>
                <a:ext uri="{FF2B5EF4-FFF2-40B4-BE49-F238E27FC236}">
                  <a16:creationId xmlns:a16="http://schemas.microsoft.com/office/drawing/2014/main" id="{8277CD38-8B7B-9748-AD3B-10D14BC1A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19" name="AutoShape 155">
                <a:extLst>
                  <a:ext uri="{FF2B5EF4-FFF2-40B4-BE49-F238E27FC236}">
                    <a16:creationId xmlns:a16="http://schemas.microsoft.com/office/drawing/2014/main" id="{5B02472C-767E-8C4B-A1E5-693F9C4C2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0" name="AutoShape 156">
                <a:extLst>
                  <a:ext uri="{FF2B5EF4-FFF2-40B4-BE49-F238E27FC236}">
                    <a16:creationId xmlns:a16="http://schemas.microsoft.com/office/drawing/2014/main" id="{DA6E1AA2-450F-174D-A85C-5D39B60AB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4" name="Freeform 157">
              <a:extLst>
                <a:ext uri="{FF2B5EF4-FFF2-40B4-BE49-F238E27FC236}">
                  <a16:creationId xmlns:a16="http://schemas.microsoft.com/office/drawing/2014/main" id="{43557BDC-C555-5040-B5DB-5D425E9BF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5" name="Group 158">
              <a:extLst>
                <a:ext uri="{FF2B5EF4-FFF2-40B4-BE49-F238E27FC236}">
                  <a16:creationId xmlns:a16="http://schemas.microsoft.com/office/drawing/2014/main" id="{C333E870-3BD7-C645-AAC2-98508A7E36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7" name="AutoShape 159">
                <a:extLst>
                  <a:ext uri="{FF2B5EF4-FFF2-40B4-BE49-F238E27FC236}">
                    <a16:creationId xmlns:a16="http://schemas.microsoft.com/office/drawing/2014/main" id="{EFC968C4-6392-E247-9A44-0D21D80BC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8" name="AutoShape 160">
                <a:extLst>
                  <a:ext uri="{FF2B5EF4-FFF2-40B4-BE49-F238E27FC236}">
                    <a16:creationId xmlns:a16="http://schemas.microsoft.com/office/drawing/2014/main" id="{9315F821-D903-1C43-B0DF-C13E1CFC6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6" name="Rectangle 161">
              <a:extLst>
                <a:ext uri="{FF2B5EF4-FFF2-40B4-BE49-F238E27FC236}">
                  <a16:creationId xmlns:a16="http://schemas.microsoft.com/office/drawing/2014/main" id="{4A93E05B-231B-8F4E-AC44-1E61C8779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7" name="Freeform 162">
              <a:extLst>
                <a:ext uri="{FF2B5EF4-FFF2-40B4-BE49-F238E27FC236}">
                  <a16:creationId xmlns:a16="http://schemas.microsoft.com/office/drawing/2014/main" id="{A81021FA-3B4B-8540-B233-88280DF91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8" name="Freeform 163">
              <a:extLst>
                <a:ext uri="{FF2B5EF4-FFF2-40B4-BE49-F238E27FC236}">
                  <a16:creationId xmlns:a16="http://schemas.microsoft.com/office/drawing/2014/main" id="{B4BBCFA8-CE65-3B46-B8C0-90C8E2A9F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9" name="Oval 164">
              <a:extLst>
                <a:ext uri="{FF2B5EF4-FFF2-40B4-BE49-F238E27FC236}">
                  <a16:creationId xmlns:a16="http://schemas.microsoft.com/office/drawing/2014/main" id="{5BC0A35E-B59B-2747-AF4F-E2B7BF2E9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0" name="Freeform 165">
              <a:extLst>
                <a:ext uri="{FF2B5EF4-FFF2-40B4-BE49-F238E27FC236}">
                  <a16:creationId xmlns:a16="http://schemas.microsoft.com/office/drawing/2014/main" id="{18C56782-0533-9C40-9224-8F36130D8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1" name="AutoShape 166">
              <a:extLst>
                <a:ext uri="{FF2B5EF4-FFF2-40B4-BE49-F238E27FC236}">
                  <a16:creationId xmlns:a16="http://schemas.microsoft.com/office/drawing/2014/main" id="{B68A6AC7-4ED2-D44E-90B8-E63CF73BB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2" name="AutoShape 167">
              <a:extLst>
                <a:ext uri="{FF2B5EF4-FFF2-40B4-BE49-F238E27FC236}">
                  <a16:creationId xmlns:a16="http://schemas.microsoft.com/office/drawing/2014/main" id="{906EF179-00FE-3F4F-AD8D-E9B8F23DE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3" name="Oval 168">
              <a:extLst>
                <a:ext uri="{FF2B5EF4-FFF2-40B4-BE49-F238E27FC236}">
                  <a16:creationId xmlns:a16="http://schemas.microsoft.com/office/drawing/2014/main" id="{714D65B7-5EDC-2840-9C29-D308D9655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4" name="Oval 169">
              <a:extLst>
                <a:ext uri="{FF2B5EF4-FFF2-40B4-BE49-F238E27FC236}">
                  <a16:creationId xmlns:a16="http://schemas.microsoft.com/office/drawing/2014/main" id="{E64A117A-C67D-AB41-A8E7-4A508BB31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5" name="Oval 170">
              <a:extLst>
                <a:ext uri="{FF2B5EF4-FFF2-40B4-BE49-F238E27FC236}">
                  <a16:creationId xmlns:a16="http://schemas.microsoft.com/office/drawing/2014/main" id="{C59668D3-09F9-BD44-8596-C01818912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Rectangle 171">
              <a:extLst>
                <a:ext uri="{FF2B5EF4-FFF2-40B4-BE49-F238E27FC236}">
                  <a16:creationId xmlns:a16="http://schemas.microsoft.com/office/drawing/2014/main" id="{8E530C7C-3D86-3C4B-891E-CB9AC883F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5" name="Group 172">
            <a:extLst>
              <a:ext uri="{FF2B5EF4-FFF2-40B4-BE49-F238E27FC236}">
                <a16:creationId xmlns:a16="http://schemas.microsoft.com/office/drawing/2014/main" id="{F34C0BB9-9ECA-9B40-B10C-16DEDBDC16C3}"/>
              </a:ext>
            </a:extLst>
          </p:cNvPr>
          <p:cNvGrpSpPr>
            <a:grpSpLocks/>
          </p:cNvGrpSpPr>
          <p:nvPr/>
        </p:nvGrpSpPr>
        <p:grpSpPr bwMode="auto">
          <a:xfrm>
            <a:off x="7885017" y="5148533"/>
            <a:ext cx="525463" cy="557213"/>
            <a:chOff x="-44" y="1473"/>
            <a:chExt cx="981" cy="1105"/>
          </a:xfrm>
        </p:grpSpPr>
        <p:pic>
          <p:nvPicPr>
            <p:cNvPr id="326" name="Picture 173" descr="desktop_computer_stylized_medium">
              <a:extLst>
                <a:ext uri="{FF2B5EF4-FFF2-40B4-BE49-F238E27FC236}">
                  <a16:creationId xmlns:a16="http://schemas.microsoft.com/office/drawing/2014/main" id="{58DEA6BA-6A8A-414B-A5D1-8C42E963B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" name="Freeform 174">
              <a:extLst>
                <a:ext uri="{FF2B5EF4-FFF2-40B4-BE49-F238E27FC236}">
                  <a16:creationId xmlns:a16="http://schemas.microsoft.com/office/drawing/2014/main" id="{5636D377-DB0D-6F40-811F-10EE64604D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8" name="Group 175">
            <a:extLst>
              <a:ext uri="{FF2B5EF4-FFF2-40B4-BE49-F238E27FC236}">
                <a16:creationId xmlns:a16="http://schemas.microsoft.com/office/drawing/2014/main" id="{7306AC90-5B34-3F4E-B626-0E34022A31C8}"/>
              </a:ext>
            </a:extLst>
          </p:cNvPr>
          <p:cNvGrpSpPr>
            <a:grpSpLocks/>
          </p:cNvGrpSpPr>
          <p:nvPr/>
        </p:nvGrpSpPr>
        <p:grpSpPr bwMode="auto">
          <a:xfrm>
            <a:off x="8650192" y="1557608"/>
            <a:ext cx="377825" cy="576263"/>
            <a:chOff x="4140" y="429"/>
            <a:chExt cx="1425" cy="2396"/>
          </a:xfrm>
        </p:grpSpPr>
        <p:sp>
          <p:nvSpPr>
            <p:cNvPr id="329" name="Freeform 176">
              <a:extLst>
                <a:ext uri="{FF2B5EF4-FFF2-40B4-BE49-F238E27FC236}">
                  <a16:creationId xmlns:a16="http://schemas.microsoft.com/office/drawing/2014/main" id="{F3CFDF78-3F2C-B047-99D5-2F35E0D1B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0" name="Rectangle 177">
              <a:extLst>
                <a:ext uri="{FF2B5EF4-FFF2-40B4-BE49-F238E27FC236}">
                  <a16:creationId xmlns:a16="http://schemas.microsoft.com/office/drawing/2014/main" id="{6D671750-A74B-B64E-8E68-C40948E6D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1" name="Freeform 178">
              <a:extLst>
                <a:ext uri="{FF2B5EF4-FFF2-40B4-BE49-F238E27FC236}">
                  <a16:creationId xmlns:a16="http://schemas.microsoft.com/office/drawing/2014/main" id="{9438FA78-1938-514C-80BF-10ED666E3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2" name="Freeform 179">
              <a:extLst>
                <a:ext uri="{FF2B5EF4-FFF2-40B4-BE49-F238E27FC236}">
                  <a16:creationId xmlns:a16="http://schemas.microsoft.com/office/drawing/2014/main" id="{FD23EFF2-90E8-9045-936A-06124249A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3" name="Rectangle 180">
              <a:extLst>
                <a:ext uri="{FF2B5EF4-FFF2-40B4-BE49-F238E27FC236}">
                  <a16:creationId xmlns:a16="http://schemas.microsoft.com/office/drawing/2014/main" id="{C3C9A679-FD27-EE4A-B715-049B9DDB6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4" name="Group 181">
              <a:extLst>
                <a:ext uri="{FF2B5EF4-FFF2-40B4-BE49-F238E27FC236}">
                  <a16:creationId xmlns:a16="http://schemas.microsoft.com/office/drawing/2014/main" id="{F5C3481D-451B-B142-A35C-15C582D38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9" name="AutoShape 182">
                <a:extLst>
                  <a:ext uri="{FF2B5EF4-FFF2-40B4-BE49-F238E27FC236}">
                    <a16:creationId xmlns:a16="http://schemas.microsoft.com/office/drawing/2014/main" id="{2C243628-F48B-0247-9C77-CADC193BA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0" name="AutoShape 183">
                <a:extLst>
                  <a:ext uri="{FF2B5EF4-FFF2-40B4-BE49-F238E27FC236}">
                    <a16:creationId xmlns:a16="http://schemas.microsoft.com/office/drawing/2014/main" id="{C3D71DA0-C793-D949-906B-887E37FD0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5" name="Rectangle 184">
              <a:extLst>
                <a:ext uri="{FF2B5EF4-FFF2-40B4-BE49-F238E27FC236}">
                  <a16:creationId xmlns:a16="http://schemas.microsoft.com/office/drawing/2014/main" id="{246902F9-C4DC-454E-9DA0-3D5842DB3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6" name="Group 185">
              <a:extLst>
                <a:ext uri="{FF2B5EF4-FFF2-40B4-BE49-F238E27FC236}">
                  <a16:creationId xmlns:a16="http://schemas.microsoft.com/office/drawing/2014/main" id="{7667DA9A-FE8F-654A-8B9E-218AADDABF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7" name="AutoShape 186">
                <a:extLst>
                  <a:ext uri="{FF2B5EF4-FFF2-40B4-BE49-F238E27FC236}">
                    <a16:creationId xmlns:a16="http://schemas.microsoft.com/office/drawing/2014/main" id="{89170F11-7571-2B45-8719-95E83BC65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8" name="AutoShape 187">
                <a:extLst>
                  <a:ext uri="{FF2B5EF4-FFF2-40B4-BE49-F238E27FC236}">
                    <a16:creationId xmlns:a16="http://schemas.microsoft.com/office/drawing/2014/main" id="{E76D6632-4213-1A4C-994D-E58521FFA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7" name="Rectangle 188">
              <a:extLst>
                <a:ext uri="{FF2B5EF4-FFF2-40B4-BE49-F238E27FC236}">
                  <a16:creationId xmlns:a16="http://schemas.microsoft.com/office/drawing/2014/main" id="{042D5530-947C-8042-964E-981127ADC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8" name="Rectangle 189">
              <a:extLst>
                <a:ext uri="{FF2B5EF4-FFF2-40B4-BE49-F238E27FC236}">
                  <a16:creationId xmlns:a16="http://schemas.microsoft.com/office/drawing/2014/main" id="{2F89380A-7E24-A848-A517-F0FC73692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9" name="Group 190">
              <a:extLst>
                <a:ext uri="{FF2B5EF4-FFF2-40B4-BE49-F238E27FC236}">
                  <a16:creationId xmlns:a16="http://schemas.microsoft.com/office/drawing/2014/main" id="{38C1848A-3B99-B348-91C8-29218555E8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55" name="AutoShape 191">
                <a:extLst>
                  <a:ext uri="{FF2B5EF4-FFF2-40B4-BE49-F238E27FC236}">
                    <a16:creationId xmlns:a16="http://schemas.microsoft.com/office/drawing/2014/main" id="{676776FA-ACE8-1B44-A3F2-EE744FFE1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6" name="AutoShape 192">
                <a:extLst>
                  <a:ext uri="{FF2B5EF4-FFF2-40B4-BE49-F238E27FC236}">
                    <a16:creationId xmlns:a16="http://schemas.microsoft.com/office/drawing/2014/main" id="{642A052A-BC62-D049-9EBF-AC2B9D28A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0" name="Freeform 193">
              <a:extLst>
                <a:ext uri="{FF2B5EF4-FFF2-40B4-BE49-F238E27FC236}">
                  <a16:creationId xmlns:a16="http://schemas.microsoft.com/office/drawing/2014/main" id="{20022731-282E-5349-BD84-5AC931894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41" name="Group 194">
              <a:extLst>
                <a:ext uri="{FF2B5EF4-FFF2-40B4-BE49-F238E27FC236}">
                  <a16:creationId xmlns:a16="http://schemas.microsoft.com/office/drawing/2014/main" id="{C8EEA896-B8C6-834F-9741-B4BC689404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53" name="AutoShape 195">
                <a:extLst>
                  <a:ext uri="{FF2B5EF4-FFF2-40B4-BE49-F238E27FC236}">
                    <a16:creationId xmlns:a16="http://schemas.microsoft.com/office/drawing/2014/main" id="{FAEB0127-5E88-8848-A1E8-FCDC82E85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4" name="AutoShape 196">
                <a:extLst>
                  <a:ext uri="{FF2B5EF4-FFF2-40B4-BE49-F238E27FC236}">
                    <a16:creationId xmlns:a16="http://schemas.microsoft.com/office/drawing/2014/main" id="{F6C14D4D-54BC-0347-8DE7-8C387B0DE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2" name="Rectangle 197">
              <a:extLst>
                <a:ext uri="{FF2B5EF4-FFF2-40B4-BE49-F238E27FC236}">
                  <a16:creationId xmlns:a16="http://schemas.microsoft.com/office/drawing/2014/main" id="{DE2B5795-02B3-824F-BFB7-9E4468C2E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3" name="Freeform 198">
              <a:extLst>
                <a:ext uri="{FF2B5EF4-FFF2-40B4-BE49-F238E27FC236}">
                  <a16:creationId xmlns:a16="http://schemas.microsoft.com/office/drawing/2014/main" id="{30654D98-FCC5-4940-8B89-40DEC14D2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4" name="Freeform 199">
              <a:extLst>
                <a:ext uri="{FF2B5EF4-FFF2-40B4-BE49-F238E27FC236}">
                  <a16:creationId xmlns:a16="http://schemas.microsoft.com/office/drawing/2014/main" id="{DB2F1485-9F89-A14E-B2B0-E716B66FE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5" name="Oval 200">
              <a:extLst>
                <a:ext uri="{FF2B5EF4-FFF2-40B4-BE49-F238E27FC236}">
                  <a16:creationId xmlns:a16="http://schemas.microsoft.com/office/drawing/2014/main" id="{0913F7BB-B350-6F4C-8E3C-B4373B6BB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6" name="Freeform 201">
              <a:extLst>
                <a:ext uri="{FF2B5EF4-FFF2-40B4-BE49-F238E27FC236}">
                  <a16:creationId xmlns:a16="http://schemas.microsoft.com/office/drawing/2014/main" id="{D806CA0F-D39E-1044-8994-B3481BAC5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7" name="AutoShape 202">
              <a:extLst>
                <a:ext uri="{FF2B5EF4-FFF2-40B4-BE49-F238E27FC236}">
                  <a16:creationId xmlns:a16="http://schemas.microsoft.com/office/drawing/2014/main" id="{653E2F84-88DD-4C48-9132-5E9C22D3C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8" name="AutoShape 203">
              <a:extLst>
                <a:ext uri="{FF2B5EF4-FFF2-40B4-BE49-F238E27FC236}">
                  <a16:creationId xmlns:a16="http://schemas.microsoft.com/office/drawing/2014/main" id="{7C1622A3-9F30-FA42-9B80-C8BB00A05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9" name="Oval 204">
              <a:extLst>
                <a:ext uri="{FF2B5EF4-FFF2-40B4-BE49-F238E27FC236}">
                  <a16:creationId xmlns:a16="http://schemas.microsoft.com/office/drawing/2014/main" id="{432A4179-C51B-DE48-94FC-B7412F4DD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0" name="Oval 205">
              <a:extLst>
                <a:ext uri="{FF2B5EF4-FFF2-40B4-BE49-F238E27FC236}">
                  <a16:creationId xmlns:a16="http://schemas.microsoft.com/office/drawing/2014/main" id="{9EF71E96-D069-134D-9318-D85F7FF2C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51" name="Oval 206">
              <a:extLst>
                <a:ext uri="{FF2B5EF4-FFF2-40B4-BE49-F238E27FC236}">
                  <a16:creationId xmlns:a16="http://schemas.microsoft.com/office/drawing/2014/main" id="{3E78A6EB-9CEA-E74E-91AB-439D7171D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Rectangle 207">
              <a:extLst>
                <a:ext uri="{FF2B5EF4-FFF2-40B4-BE49-F238E27FC236}">
                  <a16:creationId xmlns:a16="http://schemas.microsoft.com/office/drawing/2014/main" id="{1A62E052-D07D-6743-8E2D-F67E3E528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61" name="Group 208">
            <a:extLst>
              <a:ext uri="{FF2B5EF4-FFF2-40B4-BE49-F238E27FC236}">
                <a16:creationId xmlns:a16="http://schemas.microsoft.com/office/drawing/2014/main" id="{6A05235C-3E77-6F4F-8ADA-6D04AB8484D1}"/>
              </a:ext>
            </a:extLst>
          </p:cNvPr>
          <p:cNvGrpSpPr>
            <a:grpSpLocks/>
          </p:cNvGrpSpPr>
          <p:nvPr/>
        </p:nvGrpSpPr>
        <p:grpSpPr bwMode="auto">
          <a:xfrm>
            <a:off x="9402667" y="1589358"/>
            <a:ext cx="377825" cy="576263"/>
            <a:chOff x="4140" y="429"/>
            <a:chExt cx="1425" cy="2396"/>
          </a:xfrm>
        </p:grpSpPr>
        <p:sp>
          <p:nvSpPr>
            <p:cNvPr id="362" name="Freeform 209">
              <a:extLst>
                <a:ext uri="{FF2B5EF4-FFF2-40B4-BE49-F238E27FC236}">
                  <a16:creationId xmlns:a16="http://schemas.microsoft.com/office/drawing/2014/main" id="{D166875E-AD19-804C-965F-CDAED7A64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3" name="Rectangle 210">
              <a:extLst>
                <a:ext uri="{FF2B5EF4-FFF2-40B4-BE49-F238E27FC236}">
                  <a16:creationId xmlns:a16="http://schemas.microsoft.com/office/drawing/2014/main" id="{EC5E264D-98A2-B44D-B995-4CB53C25E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4" name="Freeform 211">
              <a:extLst>
                <a:ext uri="{FF2B5EF4-FFF2-40B4-BE49-F238E27FC236}">
                  <a16:creationId xmlns:a16="http://schemas.microsoft.com/office/drawing/2014/main" id="{C1CF933D-FB73-3240-9F1D-5EED49E6A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5" name="Freeform 212">
              <a:extLst>
                <a:ext uri="{FF2B5EF4-FFF2-40B4-BE49-F238E27FC236}">
                  <a16:creationId xmlns:a16="http://schemas.microsoft.com/office/drawing/2014/main" id="{0FC67CB2-6BE1-1847-A437-D99084C5C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6" name="Rectangle 213">
              <a:extLst>
                <a:ext uri="{FF2B5EF4-FFF2-40B4-BE49-F238E27FC236}">
                  <a16:creationId xmlns:a16="http://schemas.microsoft.com/office/drawing/2014/main" id="{14B7D932-BBFC-B74D-816C-440DB3FEB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7" name="Group 214">
              <a:extLst>
                <a:ext uri="{FF2B5EF4-FFF2-40B4-BE49-F238E27FC236}">
                  <a16:creationId xmlns:a16="http://schemas.microsoft.com/office/drawing/2014/main" id="{904783F7-C673-AC48-8DEC-45B791D2E0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92" name="AutoShape 215">
                <a:extLst>
                  <a:ext uri="{FF2B5EF4-FFF2-40B4-BE49-F238E27FC236}">
                    <a16:creationId xmlns:a16="http://schemas.microsoft.com/office/drawing/2014/main" id="{259ABA3E-950D-BF40-AF00-89747854A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3" name="AutoShape 216">
                <a:extLst>
                  <a:ext uri="{FF2B5EF4-FFF2-40B4-BE49-F238E27FC236}">
                    <a16:creationId xmlns:a16="http://schemas.microsoft.com/office/drawing/2014/main" id="{D537C256-5556-E84D-BFD9-801601AF6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8" name="Rectangle 217">
              <a:extLst>
                <a:ext uri="{FF2B5EF4-FFF2-40B4-BE49-F238E27FC236}">
                  <a16:creationId xmlns:a16="http://schemas.microsoft.com/office/drawing/2014/main" id="{6A16D193-BA00-FA4C-84D3-5F7B5C031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9" name="Group 218">
              <a:extLst>
                <a:ext uri="{FF2B5EF4-FFF2-40B4-BE49-F238E27FC236}">
                  <a16:creationId xmlns:a16="http://schemas.microsoft.com/office/drawing/2014/main" id="{7151F57C-7772-D741-B346-9FD22AFEAC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90" name="AutoShape 219">
                <a:extLst>
                  <a:ext uri="{FF2B5EF4-FFF2-40B4-BE49-F238E27FC236}">
                    <a16:creationId xmlns:a16="http://schemas.microsoft.com/office/drawing/2014/main" id="{28A8406C-AFA4-F94B-A2C4-E4FFB185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1" name="AutoShape 220">
                <a:extLst>
                  <a:ext uri="{FF2B5EF4-FFF2-40B4-BE49-F238E27FC236}">
                    <a16:creationId xmlns:a16="http://schemas.microsoft.com/office/drawing/2014/main" id="{9A186499-2183-C24F-89D0-ACB1D39A2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0" name="Rectangle 221">
              <a:extLst>
                <a:ext uri="{FF2B5EF4-FFF2-40B4-BE49-F238E27FC236}">
                  <a16:creationId xmlns:a16="http://schemas.microsoft.com/office/drawing/2014/main" id="{6959C99C-8685-CE45-B4A0-BEEBD9CE6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1" name="Rectangle 222">
              <a:extLst>
                <a:ext uri="{FF2B5EF4-FFF2-40B4-BE49-F238E27FC236}">
                  <a16:creationId xmlns:a16="http://schemas.microsoft.com/office/drawing/2014/main" id="{0CEC0CDC-F36A-E147-800E-4BFDDC412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2" name="Group 223">
              <a:extLst>
                <a:ext uri="{FF2B5EF4-FFF2-40B4-BE49-F238E27FC236}">
                  <a16:creationId xmlns:a16="http://schemas.microsoft.com/office/drawing/2014/main" id="{07BF1C14-2C6F-B94F-8289-1C37D6C61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88" name="AutoShape 224">
                <a:extLst>
                  <a:ext uri="{FF2B5EF4-FFF2-40B4-BE49-F238E27FC236}">
                    <a16:creationId xmlns:a16="http://schemas.microsoft.com/office/drawing/2014/main" id="{B660D864-E6AF-2A4B-AF6E-15E67C246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9" name="AutoShape 225">
                <a:extLst>
                  <a:ext uri="{FF2B5EF4-FFF2-40B4-BE49-F238E27FC236}">
                    <a16:creationId xmlns:a16="http://schemas.microsoft.com/office/drawing/2014/main" id="{A5592FCE-B8EB-CD42-BD69-D7E95DA3E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3" name="Freeform 226">
              <a:extLst>
                <a:ext uri="{FF2B5EF4-FFF2-40B4-BE49-F238E27FC236}">
                  <a16:creationId xmlns:a16="http://schemas.microsoft.com/office/drawing/2014/main" id="{176C9152-AD9C-0043-999D-97BF01B75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4" name="Group 227">
              <a:extLst>
                <a:ext uri="{FF2B5EF4-FFF2-40B4-BE49-F238E27FC236}">
                  <a16:creationId xmlns:a16="http://schemas.microsoft.com/office/drawing/2014/main" id="{DB7553BD-7EEF-1144-A10E-45052E753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6" name="AutoShape 228">
                <a:extLst>
                  <a:ext uri="{FF2B5EF4-FFF2-40B4-BE49-F238E27FC236}">
                    <a16:creationId xmlns:a16="http://schemas.microsoft.com/office/drawing/2014/main" id="{209B423B-7C84-A444-BC5D-A11FD1567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7" name="AutoShape 229">
                <a:extLst>
                  <a:ext uri="{FF2B5EF4-FFF2-40B4-BE49-F238E27FC236}">
                    <a16:creationId xmlns:a16="http://schemas.microsoft.com/office/drawing/2014/main" id="{5AE73D33-B566-9A49-9DC6-C5469487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5" name="Rectangle 230">
              <a:extLst>
                <a:ext uri="{FF2B5EF4-FFF2-40B4-BE49-F238E27FC236}">
                  <a16:creationId xmlns:a16="http://schemas.microsoft.com/office/drawing/2014/main" id="{F54FB1FA-BA67-4B47-8CD0-DC612A86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6" name="Freeform 231">
              <a:extLst>
                <a:ext uri="{FF2B5EF4-FFF2-40B4-BE49-F238E27FC236}">
                  <a16:creationId xmlns:a16="http://schemas.microsoft.com/office/drawing/2014/main" id="{A3240397-6B0C-654E-88F1-F3F3AD623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7" name="Freeform 232">
              <a:extLst>
                <a:ext uri="{FF2B5EF4-FFF2-40B4-BE49-F238E27FC236}">
                  <a16:creationId xmlns:a16="http://schemas.microsoft.com/office/drawing/2014/main" id="{1A86C13D-4B43-504E-B61C-E2C654775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8" name="Oval 233">
              <a:extLst>
                <a:ext uri="{FF2B5EF4-FFF2-40B4-BE49-F238E27FC236}">
                  <a16:creationId xmlns:a16="http://schemas.microsoft.com/office/drawing/2014/main" id="{A925E2BE-2521-064E-94A2-F5B3CE2A6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9" name="Freeform 234">
              <a:extLst>
                <a:ext uri="{FF2B5EF4-FFF2-40B4-BE49-F238E27FC236}">
                  <a16:creationId xmlns:a16="http://schemas.microsoft.com/office/drawing/2014/main" id="{D0F8527B-9979-9843-B950-02EEB33AD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0" name="AutoShape 235">
              <a:extLst>
                <a:ext uri="{FF2B5EF4-FFF2-40B4-BE49-F238E27FC236}">
                  <a16:creationId xmlns:a16="http://schemas.microsoft.com/office/drawing/2014/main" id="{01246D65-1D83-514D-96A0-3F53F7E62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1" name="AutoShape 236">
              <a:extLst>
                <a:ext uri="{FF2B5EF4-FFF2-40B4-BE49-F238E27FC236}">
                  <a16:creationId xmlns:a16="http://schemas.microsoft.com/office/drawing/2014/main" id="{EE09E67D-74DE-8E41-B31D-30EBA899E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2" name="Oval 237">
              <a:extLst>
                <a:ext uri="{FF2B5EF4-FFF2-40B4-BE49-F238E27FC236}">
                  <a16:creationId xmlns:a16="http://schemas.microsoft.com/office/drawing/2014/main" id="{1BAA3765-A4A2-D249-B5E6-B37A65069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3" name="Oval 238">
              <a:extLst>
                <a:ext uri="{FF2B5EF4-FFF2-40B4-BE49-F238E27FC236}">
                  <a16:creationId xmlns:a16="http://schemas.microsoft.com/office/drawing/2014/main" id="{B5829A6B-5209-D644-82E1-A9C2A8D9A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4" name="Oval 239">
              <a:extLst>
                <a:ext uri="{FF2B5EF4-FFF2-40B4-BE49-F238E27FC236}">
                  <a16:creationId xmlns:a16="http://schemas.microsoft.com/office/drawing/2014/main" id="{95394ED4-DC3D-F146-9AEE-0FC4AFC88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5" name="Rectangle 240">
              <a:extLst>
                <a:ext uri="{FF2B5EF4-FFF2-40B4-BE49-F238E27FC236}">
                  <a16:creationId xmlns:a16="http://schemas.microsoft.com/office/drawing/2014/main" id="{A039A534-5AD2-354C-8072-85670484B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94" name="Group 241">
            <a:extLst>
              <a:ext uri="{FF2B5EF4-FFF2-40B4-BE49-F238E27FC236}">
                <a16:creationId xmlns:a16="http://schemas.microsoft.com/office/drawing/2014/main" id="{9BE96710-6956-1941-96D5-89D2082B85BD}"/>
              </a:ext>
            </a:extLst>
          </p:cNvPr>
          <p:cNvGrpSpPr>
            <a:grpSpLocks/>
          </p:cNvGrpSpPr>
          <p:nvPr/>
        </p:nvGrpSpPr>
        <p:grpSpPr bwMode="auto">
          <a:xfrm>
            <a:off x="10012267" y="1741758"/>
            <a:ext cx="377825" cy="576263"/>
            <a:chOff x="4140" y="429"/>
            <a:chExt cx="1425" cy="2396"/>
          </a:xfrm>
        </p:grpSpPr>
        <p:sp>
          <p:nvSpPr>
            <p:cNvPr id="395" name="Freeform 242">
              <a:extLst>
                <a:ext uri="{FF2B5EF4-FFF2-40B4-BE49-F238E27FC236}">
                  <a16:creationId xmlns:a16="http://schemas.microsoft.com/office/drawing/2014/main" id="{98FED06C-86AC-174D-897A-AF88782AB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6" name="Rectangle 243">
              <a:extLst>
                <a:ext uri="{FF2B5EF4-FFF2-40B4-BE49-F238E27FC236}">
                  <a16:creationId xmlns:a16="http://schemas.microsoft.com/office/drawing/2014/main" id="{7BCB3493-2EA3-894F-95D3-4BD9689BC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7" name="Freeform 244">
              <a:extLst>
                <a:ext uri="{FF2B5EF4-FFF2-40B4-BE49-F238E27FC236}">
                  <a16:creationId xmlns:a16="http://schemas.microsoft.com/office/drawing/2014/main" id="{04E3D02B-467F-7F4F-8DC3-9D363101F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8" name="Freeform 245">
              <a:extLst>
                <a:ext uri="{FF2B5EF4-FFF2-40B4-BE49-F238E27FC236}">
                  <a16:creationId xmlns:a16="http://schemas.microsoft.com/office/drawing/2014/main" id="{DA94A9FA-D5B5-214A-8D37-34D4B61F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9" name="Rectangle 246">
              <a:extLst>
                <a:ext uri="{FF2B5EF4-FFF2-40B4-BE49-F238E27FC236}">
                  <a16:creationId xmlns:a16="http://schemas.microsoft.com/office/drawing/2014/main" id="{50539DB1-8D20-F44A-8958-354C5B49C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0" name="Group 247">
              <a:extLst>
                <a:ext uri="{FF2B5EF4-FFF2-40B4-BE49-F238E27FC236}">
                  <a16:creationId xmlns:a16="http://schemas.microsoft.com/office/drawing/2014/main" id="{ABC4B2B5-E127-B14E-8370-5BCDD85E29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25" name="AutoShape 248">
                <a:extLst>
                  <a:ext uri="{FF2B5EF4-FFF2-40B4-BE49-F238E27FC236}">
                    <a16:creationId xmlns:a16="http://schemas.microsoft.com/office/drawing/2014/main" id="{2544F03E-3822-9142-840A-4600BC49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6" name="AutoShape 249">
                <a:extLst>
                  <a:ext uri="{FF2B5EF4-FFF2-40B4-BE49-F238E27FC236}">
                    <a16:creationId xmlns:a16="http://schemas.microsoft.com/office/drawing/2014/main" id="{0D6C988D-2CAC-3A4A-8FAC-72B8697E7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1" name="Rectangle 250">
              <a:extLst>
                <a:ext uri="{FF2B5EF4-FFF2-40B4-BE49-F238E27FC236}">
                  <a16:creationId xmlns:a16="http://schemas.microsoft.com/office/drawing/2014/main" id="{FA55D5A2-C0A3-7741-814B-310A28BDD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2" name="Group 251">
              <a:extLst>
                <a:ext uri="{FF2B5EF4-FFF2-40B4-BE49-F238E27FC236}">
                  <a16:creationId xmlns:a16="http://schemas.microsoft.com/office/drawing/2014/main" id="{DC8A3227-B450-FB4D-852D-DC7E66FF66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3" name="AutoShape 252">
                <a:extLst>
                  <a:ext uri="{FF2B5EF4-FFF2-40B4-BE49-F238E27FC236}">
                    <a16:creationId xmlns:a16="http://schemas.microsoft.com/office/drawing/2014/main" id="{07F021BE-923D-804C-AB1C-CB812D97B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4" name="AutoShape 253">
                <a:extLst>
                  <a:ext uri="{FF2B5EF4-FFF2-40B4-BE49-F238E27FC236}">
                    <a16:creationId xmlns:a16="http://schemas.microsoft.com/office/drawing/2014/main" id="{3A5C7537-D941-954D-9024-BF32F6D13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3" name="Rectangle 254">
              <a:extLst>
                <a:ext uri="{FF2B5EF4-FFF2-40B4-BE49-F238E27FC236}">
                  <a16:creationId xmlns:a16="http://schemas.microsoft.com/office/drawing/2014/main" id="{855ECB0D-BAD2-724F-8296-56F037E6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4" name="Rectangle 255">
              <a:extLst>
                <a:ext uri="{FF2B5EF4-FFF2-40B4-BE49-F238E27FC236}">
                  <a16:creationId xmlns:a16="http://schemas.microsoft.com/office/drawing/2014/main" id="{6D021B7D-23B8-4545-B682-3F0C4BAB5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5" name="Group 256">
              <a:extLst>
                <a:ext uri="{FF2B5EF4-FFF2-40B4-BE49-F238E27FC236}">
                  <a16:creationId xmlns:a16="http://schemas.microsoft.com/office/drawing/2014/main" id="{431DAF1F-4CC8-1C41-8EEC-05F7D5D789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21" name="AutoShape 257">
                <a:extLst>
                  <a:ext uri="{FF2B5EF4-FFF2-40B4-BE49-F238E27FC236}">
                    <a16:creationId xmlns:a16="http://schemas.microsoft.com/office/drawing/2014/main" id="{18C2CCBA-D707-A24B-A885-97D020E7B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2" name="AutoShape 258">
                <a:extLst>
                  <a:ext uri="{FF2B5EF4-FFF2-40B4-BE49-F238E27FC236}">
                    <a16:creationId xmlns:a16="http://schemas.microsoft.com/office/drawing/2014/main" id="{D7E10C1F-D1F0-7148-A44B-7FEC28811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6" name="Freeform 259">
              <a:extLst>
                <a:ext uri="{FF2B5EF4-FFF2-40B4-BE49-F238E27FC236}">
                  <a16:creationId xmlns:a16="http://schemas.microsoft.com/office/drawing/2014/main" id="{0365C11C-6E47-864E-8122-6C27C34F0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7" name="Group 260">
              <a:extLst>
                <a:ext uri="{FF2B5EF4-FFF2-40B4-BE49-F238E27FC236}">
                  <a16:creationId xmlns:a16="http://schemas.microsoft.com/office/drawing/2014/main" id="{27B41BB0-4231-F248-B65A-1A45AD2C9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9" name="AutoShape 261">
                <a:extLst>
                  <a:ext uri="{FF2B5EF4-FFF2-40B4-BE49-F238E27FC236}">
                    <a16:creationId xmlns:a16="http://schemas.microsoft.com/office/drawing/2014/main" id="{CEAEF38F-92BA-B54F-82FB-C23A106C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0" name="AutoShape 262">
                <a:extLst>
                  <a:ext uri="{FF2B5EF4-FFF2-40B4-BE49-F238E27FC236}">
                    <a16:creationId xmlns:a16="http://schemas.microsoft.com/office/drawing/2014/main" id="{77559B45-47D4-F047-A0E1-3FD4F7705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8" name="Rectangle 263">
              <a:extLst>
                <a:ext uri="{FF2B5EF4-FFF2-40B4-BE49-F238E27FC236}">
                  <a16:creationId xmlns:a16="http://schemas.microsoft.com/office/drawing/2014/main" id="{2BB4AB2F-1E19-ED46-91D0-686A5791A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9" name="Freeform 264">
              <a:extLst>
                <a:ext uri="{FF2B5EF4-FFF2-40B4-BE49-F238E27FC236}">
                  <a16:creationId xmlns:a16="http://schemas.microsoft.com/office/drawing/2014/main" id="{EFA4165B-2B89-EA44-AAFD-284DDE325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0" name="Freeform 265">
              <a:extLst>
                <a:ext uri="{FF2B5EF4-FFF2-40B4-BE49-F238E27FC236}">
                  <a16:creationId xmlns:a16="http://schemas.microsoft.com/office/drawing/2014/main" id="{BF31806F-E19D-6643-B3AB-FCD244912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1" name="Oval 266">
              <a:extLst>
                <a:ext uri="{FF2B5EF4-FFF2-40B4-BE49-F238E27FC236}">
                  <a16:creationId xmlns:a16="http://schemas.microsoft.com/office/drawing/2014/main" id="{297B65E1-F9B5-1942-BAE5-456457D2A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2" name="Freeform 267">
              <a:extLst>
                <a:ext uri="{FF2B5EF4-FFF2-40B4-BE49-F238E27FC236}">
                  <a16:creationId xmlns:a16="http://schemas.microsoft.com/office/drawing/2014/main" id="{D1451455-90D3-7B4E-9A6C-AC54A2B18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3" name="AutoShape 268">
              <a:extLst>
                <a:ext uri="{FF2B5EF4-FFF2-40B4-BE49-F238E27FC236}">
                  <a16:creationId xmlns:a16="http://schemas.microsoft.com/office/drawing/2014/main" id="{B96820D1-74F4-9A4F-81C3-99D80AA66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4" name="AutoShape 269">
              <a:extLst>
                <a:ext uri="{FF2B5EF4-FFF2-40B4-BE49-F238E27FC236}">
                  <a16:creationId xmlns:a16="http://schemas.microsoft.com/office/drawing/2014/main" id="{24247BD6-F113-7F46-93F5-34E742E7F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5" name="Oval 270">
              <a:extLst>
                <a:ext uri="{FF2B5EF4-FFF2-40B4-BE49-F238E27FC236}">
                  <a16:creationId xmlns:a16="http://schemas.microsoft.com/office/drawing/2014/main" id="{4716773C-A574-8342-86DD-F8046121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6" name="Oval 271">
              <a:extLst>
                <a:ext uri="{FF2B5EF4-FFF2-40B4-BE49-F238E27FC236}">
                  <a16:creationId xmlns:a16="http://schemas.microsoft.com/office/drawing/2014/main" id="{9F959D50-71EC-0F46-8ED3-4FE4C63D6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7" name="Oval 272">
              <a:extLst>
                <a:ext uri="{FF2B5EF4-FFF2-40B4-BE49-F238E27FC236}">
                  <a16:creationId xmlns:a16="http://schemas.microsoft.com/office/drawing/2014/main" id="{E6997777-676B-9145-9B53-650C59909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8" name="Rectangle 273">
              <a:extLst>
                <a:ext uri="{FF2B5EF4-FFF2-40B4-BE49-F238E27FC236}">
                  <a16:creationId xmlns:a16="http://schemas.microsoft.com/office/drawing/2014/main" id="{80128537-C0E9-B945-A472-82EC596F1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27" name="Group 274">
            <a:extLst>
              <a:ext uri="{FF2B5EF4-FFF2-40B4-BE49-F238E27FC236}">
                <a16:creationId xmlns:a16="http://schemas.microsoft.com/office/drawing/2014/main" id="{637BEA6D-6926-F241-A7B7-63FD120295AA}"/>
              </a:ext>
            </a:extLst>
          </p:cNvPr>
          <p:cNvGrpSpPr>
            <a:grpSpLocks/>
          </p:cNvGrpSpPr>
          <p:nvPr/>
        </p:nvGrpSpPr>
        <p:grpSpPr bwMode="auto">
          <a:xfrm>
            <a:off x="10340880" y="2687908"/>
            <a:ext cx="377825" cy="576263"/>
            <a:chOff x="4140" y="429"/>
            <a:chExt cx="1425" cy="2396"/>
          </a:xfrm>
        </p:grpSpPr>
        <p:sp>
          <p:nvSpPr>
            <p:cNvPr id="428" name="Freeform 275">
              <a:extLst>
                <a:ext uri="{FF2B5EF4-FFF2-40B4-BE49-F238E27FC236}">
                  <a16:creationId xmlns:a16="http://schemas.microsoft.com/office/drawing/2014/main" id="{B73B5122-7AC1-A541-A7CB-7C92E34FE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9" name="Rectangle 276">
              <a:extLst>
                <a:ext uri="{FF2B5EF4-FFF2-40B4-BE49-F238E27FC236}">
                  <a16:creationId xmlns:a16="http://schemas.microsoft.com/office/drawing/2014/main" id="{618AFC31-125F-CC41-8835-357B8CF40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0" name="Freeform 277">
              <a:extLst>
                <a:ext uri="{FF2B5EF4-FFF2-40B4-BE49-F238E27FC236}">
                  <a16:creationId xmlns:a16="http://schemas.microsoft.com/office/drawing/2014/main" id="{BA586EC9-AFB5-864C-A8D5-50566D382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1" name="Freeform 278">
              <a:extLst>
                <a:ext uri="{FF2B5EF4-FFF2-40B4-BE49-F238E27FC236}">
                  <a16:creationId xmlns:a16="http://schemas.microsoft.com/office/drawing/2014/main" id="{988FA82D-26DD-2446-871B-4FBCD5FE6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2" name="Rectangle 279">
              <a:extLst>
                <a:ext uri="{FF2B5EF4-FFF2-40B4-BE49-F238E27FC236}">
                  <a16:creationId xmlns:a16="http://schemas.microsoft.com/office/drawing/2014/main" id="{E4B9CCE7-0279-6143-BB4D-1198F3326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3" name="Group 280">
              <a:extLst>
                <a:ext uri="{FF2B5EF4-FFF2-40B4-BE49-F238E27FC236}">
                  <a16:creationId xmlns:a16="http://schemas.microsoft.com/office/drawing/2014/main" id="{2924B866-539E-1244-B043-D51911A295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8" name="AutoShape 281">
                <a:extLst>
                  <a:ext uri="{FF2B5EF4-FFF2-40B4-BE49-F238E27FC236}">
                    <a16:creationId xmlns:a16="http://schemas.microsoft.com/office/drawing/2014/main" id="{BDE3646A-4204-5046-942C-15C165338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9" name="AutoShape 282">
                <a:extLst>
                  <a:ext uri="{FF2B5EF4-FFF2-40B4-BE49-F238E27FC236}">
                    <a16:creationId xmlns:a16="http://schemas.microsoft.com/office/drawing/2014/main" id="{6DE9F0CF-D5ED-704E-8142-3345FC3BB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4" name="Rectangle 283">
              <a:extLst>
                <a:ext uri="{FF2B5EF4-FFF2-40B4-BE49-F238E27FC236}">
                  <a16:creationId xmlns:a16="http://schemas.microsoft.com/office/drawing/2014/main" id="{657D3494-75CD-034E-9543-2569274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5" name="Group 284">
              <a:extLst>
                <a:ext uri="{FF2B5EF4-FFF2-40B4-BE49-F238E27FC236}">
                  <a16:creationId xmlns:a16="http://schemas.microsoft.com/office/drawing/2014/main" id="{3B21D6B8-9A13-CB4D-A567-07369736D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6" name="AutoShape 285">
                <a:extLst>
                  <a:ext uri="{FF2B5EF4-FFF2-40B4-BE49-F238E27FC236}">
                    <a16:creationId xmlns:a16="http://schemas.microsoft.com/office/drawing/2014/main" id="{6F0CB466-469D-3F45-BE66-39F561D60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7" name="AutoShape 286">
                <a:extLst>
                  <a:ext uri="{FF2B5EF4-FFF2-40B4-BE49-F238E27FC236}">
                    <a16:creationId xmlns:a16="http://schemas.microsoft.com/office/drawing/2014/main" id="{29D719D4-E1C6-604A-8870-549D67683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6" name="Rectangle 287">
              <a:extLst>
                <a:ext uri="{FF2B5EF4-FFF2-40B4-BE49-F238E27FC236}">
                  <a16:creationId xmlns:a16="http://schemas.microsoft.com/office/drawing/2014/main" id="{0D71907F-6787-7144-A19B-418733EE1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7" name="Rectangle 288">
              <a:extLst>
                <a:ext uri="{FF2B5EF4-FFF2-40B4-BE49-F238E27FC236}">
                  <a16:creationId xmlns:a16="http://schemas.microsoft.com/office/drawing/2014/main" id="{35AED19C-A1F1-AC46-914C-8F5D6F4BC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8" name="Group 289">
              <a:extLst>
                <a:ext uri="{FF2B5EF4-FFF2-40B4-BE49-F238E27FC236}">
                  <a16:creationId xmlns:a16="http://schemas.microsoft.com/office/drawing/2014/main" id="{45D31D32-5A14-5742-954A-BA17509AC6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4" name="AutoShape 290">
                <a:extLst>
                  <a:ext uri="{FF2B5EF4-FFF2-40B4-BE49-F238E27FC236}">
                    <a16:creationId xmlns:a16="http://schemas.microsoft.com/office/drawing/2014/main" id="{FBB57FC3-B7A2-A541-9EC0-D57A59BBE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5" name="AutoShape 291">
                <a:extLst>
                  <a:ext uri="{FF2B5EF4-FFF2-40B4-BE49-F238E27FC236}">
                    <a16:creationId xmlns:a16="http://schemas.microsoft.com/office/drawing/2014/main" id="{52BE3087-7497-914D-B468-02CDAA58D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9" name="Freeform 292">
              <a:extLst>
                <a:ext uri="{FF2B5EF4-FFF2-40B4-BE49-F238E27FC236}">
                  <a16:creationId xmlns:a16="http://schemas.microsoft.com/office/drawing/2014/main" id="{5070ED80-559E-4540-964B-D73009E42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40" name="Group 293">
              <a:extLst>
                <a:ext uri="{FF2B5EF4-FFF2-40B4-BE49-F238E27FC236}">
                  <a16:creationId xmlns:a16="http://schemas.microsoft.com/office/drawing/2014/main" id="{30993F73-047D-CD47-96E3-F75994043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2" name="AutoShape 294">
                <a:extLst>
                  <a:ext uri="{FF2B5EF4-FFF2-40B4-BE49-F238E27FC236}">
                    <a16:creationId xmlns:a16="http://schemas.microsoft.com/office/drawing/2014/main" id="{F253CC19-7627-6043-A479-C0AADFD1B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3" name="AutoShape 295">
                <a:extLst>
                  <a:ext uri="{FF2B5EF4-FFF2-40B4-BE49-F238E27FC236}">
                    <a16:creationId xmlns:a16="http://schemas.microsoft.com/office/drawing/2014/main" id="{9818C9E1-67F5-5D42-8D8A-BFA567194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41" name="Rectangle 296">
              <a:extLst>
                <a:ext uri="{FF2B5EF4-FFF2-40B4-BE49-F238E27FC236}">
                  <a16:creationId xmlns:a16="http://schemas.microsoft.com/office/drawing/2014/main" id="{D263AAA2-92D9-9A4A-9D5F-0CEC89CD0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2" name="Freeform 297">
              <a:extLst>
                <a:ext uri="{FF2B5EF4-FFF2-40B4-BE49-F238E27FC236}">
                  <a16:creationId xmlns:a16="http://schemas.microsoft.com/office/drawing/2014/main" id="{51AD4C3A-6939-3B47-91CC-E1A0D3A3E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3" name="Freeform 298">
              <a:extLst>
                <a:ext uri="{FF2B5EF4-FFF2-40B4-BE49-F238E27FC236}">
                  <a16:creationId xmlns:a16="http://schemas.microsoft.com/office/drawing/2014/main" id="{023E9D5F-D41C-8A48-B73A-4E4F43755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4" name="Oval 299">
              <a:extLst>
                <a:ext uri="{FF2B5EF4-FFF2-40B4-BE49-F238E27FC236}">
                  <a16:creationId xmlns:a16="http://schemas.microsoft.com/office/drawing/2014/main" id="{C4126737-BE73-B444-BC40-5B679E6E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5" name="Freeform 300">
              <a:extLst>
                <a:ext uri="{FF2B5EF4-FFF2-40B4-BE49-F238E27FC236}">
                  <a16:creationId xmlns:a16="http://schemas.microsoft.com/office/drawing/2014/main" id="{567B6CFD-A1A1-094D-8F7C-5A9EF1AB0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6" name="AutoShape 301">
              <a:extLst>
                <a:ext uri="{FF2B5EF4-FFF2-40B4-BE49-F238E27FC236}">
                  <a16:creationId xmlns:a16="http://schemas.microsoft.com/office/drawing/2014/main" id="{3B7B7519-C492-8348-B873-C01A2103E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7" name="AutoShape 302">
              <a:extLst>
                <a:ext uri="{FF2B5EF4-FFF2-40B4-BE49-F238E27FC236}">
                  <a16:creationId xmlns:a16="http://schemas.microsoft.com/office/drawing/2014/main" id="{0AEDB1EF-7012-ED44-8FBC-F1B714A6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8" name="Oval 303">
              <a:extLst>
                <a:ext uri="{FF2B5EF4-FFF2-40B4-BE49-F238E27FC236}">
                  <a16:creationId xmlns:a16="http://schemas.microsoft.com/office/drawing/2014/main" id="{BA640DBB-C29F-A54E-BE9A-180B1426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9" name="Oval 304">
              <a:extLst>
                <a:ext uri="{FF2B5EF4-FFF2-40B4-BE49-F238E27FC236}">
                  <a16:creationId xmlns:a16="http://schemas.microsoft.com/office/drawing/2014/main" id="{2F7F78D4-9C68-A84C-8801-9C057B8C1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50" name="Oval 305">
              <a:extLst>
                <a:ext uri="{FF2B5EF4-FFF2-40B4-BE49-F238E27FC236}">
                  <a16:creationId xmlns:a16="http://schemas.microsoft.com/office/drawing/2014/main" id="{3D213A7E-B9E9-694B-8ED3-47609E49D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1" name="Rectangle 306">
              <a:extLst>
                <a:ext uri="{FF2B5EF4-FFF2-40B4-BE49-F238E27FC236}">
                  <a16:creationId xmlns:a16="http://schemas.microsoft.com/office/drawing/2014/main" id="{4F8B5B78-3482-8142-BC2B-1825AA302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93" name="Group 340">
            <a:extLst>
              <a:ext uri="{FF2B5EF4-FFF2-40B4-BE49-F238E27FC236}">
                <a16:creationId xmlns:a16="http://schemas.microsoft.com/office/drawing/2014/main" id="{3B951C82-D444-224D-9348-99C19D9166DC}"/>
              </a:ext>
            </a:extLst>
          </p:cNvPr>
          <p:cNvGrpSpPr>
            <a:grpSpLocks/>
          </p:cNvGrpSpPr>
          <p:nvPr/>
        </p:nvGrpSpPr>
        <p:grpSpPr bwMode="auto">
          <a:xfrm>
            <a:off x="8396192" y="5170758"/>
            <a:ext cx="525463" cy="557213"/>
            <a:chOff x="-44" y="1473"/>
            <a:chExt cx="981" cy="1105"/>
          </a:xfrm>
        </p:grpSpPr>
        <p:pic>
          <p:nvPicPr>
            <p:cNvPr id="494" name="Picture 341" descr="desktop_computer_stylized_medium">
              <a:extLst>
                <a:ext uri="{FF2B5EF4-FFF2-40B4-BE49-F238E27FC236}">
                  <a16:creationId xmlns:a16="http://schemas.microsoft.com/office/drawing/2014/main" id="{A2EB07C0-0A48-8944-B12C-316C163FF0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342">
              <a:extLst>
                <a:ext uri="{FF2B5EF4-FFF2-40B4-BE49-F238E27FC236}">
                  <a16:creationId xmlns:a16="http://schemas.microsoft.com/office/drawing/2014/main" id="{2E93558C-0361-464A-9337-3AA86EC1D4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96" name="Group 343">
            <a:extLst>
              <a:ext uri="{FF2B5EF4-FFF2-40B4-BE49-F238E27FC236}">
                <a16:creationId xmlns:a16="http://schemas.microsoft.com/office/drawing/2014/main" id="{B96E9301-59D5-4D4B-95C3-D8F5D00E370A}"/>
              </a:ext>
            </a:extLst>
          </p:cNvPr>
          <p:cNvGrpSpPr>
            <a:grpSpLocks/>
          </p:cNvGrpSpPr>
          <p:nvPr/>
        </p:nvGrpSpPr>
        <p:grpSpPr bwMode="auto">
          <a:xfrm>
            <a:off x="8920067" y="5159646"/>
            <a:ext cx="525463" cy="557212"/>
            <a:chOff x="-44" y="1473"/>
            <a:chExt cx="981" cy="1105"/>
          </a:xfrm>
        </p:grpSpPr>
        <p:pic>
          <p:nvPicPr>
            <p:cNvPr id="497" name="Picture 344" descr="desktop_computer_stylized_medium">
              <a:extLst>
                <a:ext uri="{FF2B5EF4-FFF2-40B4-BE49-F238E27FC236}">
                  <a16:creationId xmlns:a16="http://schemas.microsoft.com/office/drawing/2014/main" id="{A8402C6A-6509-0642-B84E-51B8097E1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8" name="Freeform 345">
              <a:extLst>
                <a:ext uri="{FF2B5EF4-FFF2-40B4-BE49-F238E27FC236}">
                  <a16:creationId xmlns:a16="http://schemas.microsoft.com/office/drawing/2014/main" id="{6E7E5B0F-1FE1-6A4B-BCDC-96E210FCE5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2C32989-94BE-1349-908C-1DF72CEEA243}"/>
              </a:ext>
            </a:extLst>
          </p:cNvPr>
          <p:cNvGrpSpPr/>
          <p:nvPr/>
        </p:nvGrpSpPr>
        <p:grpSpPr>
          <a:xfrm>
            <a:off x="8967576" y="4437217"/>
            <a:ext cx="889089" cy="466491"/>
            <a:chOff x="7493876" y="2774731"/>
            <a:chExt cx="1481958" cy="894622"/>
          </a:xfrm>
        </p:grpSpPr>
        <p:sp>
          <p:nvSpPr>
            <p:cNvPr id="511" name="Freeform 510">
              <a:extLst>
                <a:ext uri="{FF2B5EF4-FFF2-40B4-BE49-F238E27FC236}">
                  <a16:creationId xmlns:a16="http://schemas.microsoft.com/office/drawing/2014/main" id="{C2991A41-3005-6140-8488-3B5A28439B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49B8AB88-8810-704D-9300-A83DE18C86C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9DCFAF85-9D5F-BD4E-92DB-E7931A4466B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4" name="Freeform 513">
                <a:extLst>
                  <a:ext uri="{FF2B5EF4-FFF2-40B4-BE49-F238E27FC236}">
                    <a16:creationId xmlns:a16="http://schemas.microsoft.com/office/drawing/2014/main" id="{EB001B67-F654-CF4C-934D-354F339EBA6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5" name="Freeform 514">
                <a:extLst>
                  <a:ext uri="{FF2B5EF4-FFF2-40B4-BE49-F238E27FC236}">
                    <a16:creationId xmlns:a16="http://schemas.microsoft.com/office/drawing/2014/main" id="{C0D4D273-34F9-9640-8CF6-6EF497AEF3E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6" name="Freeform 515">
                <a:extLst>
                  <a:ext uri="{FF2B5EF4-FFF2-40B4-BE49-F238E27FC236}">
                    <a16:creationId xmlns:a16="http://schemas.microsoft.com/office/drawing/2014/main" id="{14D9297A-8D94-304C-9142-46F6B69902F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7" name="Freeform 516">
                <a:extLst>
                  <a:ext uri="{FF2B5EF4-FFF2-40B4-BE49-F238E27FC236}">
                    <a16:creationId xmlns:a16="http://schemas.microsoft.com/office/drawing/2014/main" id="{18D26BD9-84B6-C74F-8936-105C5777BBC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8E1A0307-E695-FC42-983B-9915B98768EC}"/>
              </a:ext>
            </a:extLst>
          </p:cNvPr>
          <p:cNvGrpSpPr/>
          <p:nvPr/>
        </p:nvGrpSpPr>
        <p:grpSpPr>
          <a:xfrm>
            <a:off x="8988913" y="3095664"/>
            <a:ext cx="889089" cy="466491"/>
            <a:chOff x="7493876" y="2774731"/>
            <a:chExt cx="1481958" cy="894622"/>
          </a:xfrm>
        </p:grpSpPr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DC9856E7-1969-524C-8F21-65D77697BD0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FFDA8F93-2C48-6A4A-9D27-9AECFC5B94B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C7EC4B67-EB13-E647-A5CD-E91C5D1F40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6145C3A8-D719-B744-9DC6-51E7FB72118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92F9C394-34C8-3D42-ACE0-014520ED0D5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3E34F096-DAE4-6D4F-9026-F07CB5FB9F7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8" name="Freeform 527">
                <a:extLst>
                  <a:ext uri="{FF2B5EF4-FFF2-40B4-BE49-F238E27FC236}">
                    <a16:creationId xmlns:a16="http://schemas.microsoft.com/office/drawing/2014/main" id="{3D175E3D-A4A7-3F4E-8C6B-A59321AD72E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30" name="Rectangle 4">
            <a:extLst>
              <a:ext uri="{FF2B5EF4-FFF2-40B4-BE49-F238E27FC236}">
                <a16:creationId xmlns:a16="http://schemas.microsoft.com/office/drawing/2014/main" id="{0F198874-EC24-3849-8C53-D24368598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724" y="1362307"/>
            <a:ext cx="6123957" cy="25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Scenario: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access link rate: 1.54 Mbps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RTT from institutional router to server: 2 sec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web object size: 100K bits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average request rate from browsers to origin servers: 15/sec</a:t>
            </a:r>
          </a:p>
          <a:p>
            <a:pPr marL="800100" marR="0" lvl="1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avg data rate to browsers: 1.50 Mbps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F3AF6D-4CBE-BE4A-AF26-B6F34DC9EF33}"/>
              </a:ext>
            </a:extLst>
          </p:cNvPr>
          <p:cNvGrpSpPr/>
          <p:nvPr/>
        </p:nvGrpSpPr>
        <p:grpSpPr>
          <a:xfrm>
            <a:off x="3269205" y="1370475"/>
            <a:ext cx="7974440" cy="2642996"/>
            <a:chOff x="3269205" y="1370475"/>
            <a:chExt cx="7974440" cy="2642996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9AFA7B76-427C-134D-90BC-D4693AEF2136}"/>
                </a:ext>
              </a:extLst>
            </p:cNvPr>
            <p:cNvGrpSpPr/>
            <p:nvPr/>
          </p:nvGrpSpPr>
          <p:grpSpPr>
            <a:xfrm>
              <a:off x="3269205" y="1370475"/>
              <a:ext cx="2248984" cy="736408"/>
              <a:chOff x="4785771" y="3827302"/>
              <a:chExt cx="2248984" cy="736408"/>
            </a:xfrm>
          </p:grpSpPr>
          <p:sp>
            <p:nvSpPr>
              <p:cNvPr id="215" name="Text Box 52">
                <a:extLst>
                  <a:ext uri="{FF2B5EF4-FFF2-40B4-BE49-F238E27FC236}">
                    <a16:creationId xmlns:a16="http://schemas.microsoft.com/office/drawing/2014/main" id="{D9BA6C4C-0CF0-8742-ACB2-5841143818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49268" y="3827302"/>
                <a:ext cx="158548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rPr>
                  <a:t>154 Mbps</a:t>
                </a: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1FA396C6-E0DB-E54B-9564-C46EF025F0E3}"/>
                  </a:ext>
                </a:extLst>
              </p:cNvPr>
              <p:cNvSpPr/>
              <p:nvPr/>
            </p:nvSpPr>
            <p:spPr>
              <a:xfrm>
                <a:off x="4785771" y="4223523"/>
                <a:ext cx="611420" cy="340187"/>
              </a:xfrm>
              <a:prstGeom prst="rect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7" name="Line 51">
                <a:extLst>
                  <a:ext uri="{FF2B5EF4-FFF2-40B4-BE49-F238E27FC236}">
                    <a16:creationId xmlns:a16="http://schemas.microsoft.com/office/drawing/2014/main" id="{5DC119B0-D3C1-9741-8399-6E949D9619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28478" y="4140660"/>
                <a:ext cx="680225" cy="423048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43EB18F1-EB9B-AB4E-9315-D47FB051A2D9}"/>
                </a:ext>
              </a:extLst>
            </p:cNvPr>
            <p:cNvGrpSpPr/>
            <p:nvPr/>
          </p:nvGrpSpPr>
          <p:grpSpPr>
            <a:xfrm>
              <a:off x="9113107" y="3496571"/>
              <a:ext cx="2130538" cy="516900"/>
              <a:chOff x="4352719" y="3567941"/>
              <a:chExt cx="2130538" cy="516900"/>
            </a:xfrm>
          </p:grpSpPr>
          <p:sp>
            <p:nvSpPr>
              <p:cNvPr id="219" name="Text Box 52">
                <a:extLst>
                  <a:ext uri="{FF2B5EF4-FFF2-40B4-BE49-F238E27FC236}">
                    <a16:creationId xmlns:a16="http://schemas.microsoft.com/office/drawing/2014/main" id="{414BD24A-A827-744B-8CF6-F9EAA2D920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7770" y="3567941"/>
                <a:ext cx="158548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154 Mbps</a:t>
                </a: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C3E3E743-58A9-D543-ABF2-E8D950F0D5C4}"/>
                  </a:ext>
                </a:extLst>
              </p:cNvPr>
              <p:cNvSpPr/>
              <p:nvPr/>
            </p:nvSpPr>
            <p:spPr>
              <a:xfrm>
                <a:off x="4352719" y="3822059"/>
                <a:ext cx="527164" cy="262782"/>
              </a:xfrm>
              <a:prstGeom prst="rect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1" name="Line 51">
                <a:extLst>
                  <a:ext uri="{FF2B5EF4-FFF2-40B4-BE49-F238E27FC236}">
                    <a16:creationId xmlns:a16="http://schemas.microsoft.com/office/drawing/2014/main" id="{C012F3C8-BFC0-0C46-8D2D-992B1C38C6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59229" y="3805441"/>
                <a:ext cx="554004" cy="237118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173CBB2E-654A-474B-8238-296B81F89068}"/>
              </a:ext>
            </a:extLst>
          </p:cNvPr>
          <p:cNvGrpSpPr/>
          <p:nvPr/>
        </p:nvGrpSpPr>
        <p:grpSpPr>
          <a:xfrm>
            <a:off x="4067394" y="4387359"/>
            <a:ext cx="2583033" cy="461665"/>
            <a:chOff x="4114801" y="3880785"/>
            <a:chExt cx="2583033" cy="461665"/>
          </a:xfrm>
        </p:grpSpPr>
        <p:sp>
          <p:nvSpPr>
            <p:cNvPr id="223" name="Text Box 52">
              <a:extLst>
                <a:ext uri="{FF2B5EF4-FFF2-40B4-BE49-F238E27FC236}">
                  <a16:creationId xmlns:a16="http://schemas.microsoft.com/office/drawing/2014/main" id="{FA193B58-E942-8A47-9F5D-3A2B58608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2347" y="3880785"/>
              <a:ext cx="158548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.0097</a:t>
              </a: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84682AEF-F684-9F45-A3DA-FEDE9ED18429}"/>
                </a:ext>
              </a:extLst>
            </p:cNvPr>
            <p:cNvSpPr/>
            <p:nvPr/>
          </p:nvSpPr>
          <p:spPr>
            <a:xfrm>
              <a:off x="4114801" y="3955100"/>
              <a:ext cx="498412" cy="340187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5" name="Line 51">
              <a:extLst>
                <a:ext uri="{FF2B5EF4-FFF2-40B4-BE49-F238E27FC236}">
                  <a16:creationId xmlns:a16="http://schemas.microsoft.com/office/drawing/2014/main" id="{8F3A165F-08A0-9D4B-B82D-B603502A1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4070" y="4117024"/>
              <a:ext cx="936703" cy="1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598125F6-3C0E-B64C-9CC2-9EFB4DA6980E}"/>
              </a:ext>
            </a:extLst>
          </p:cNvPr>
          <p:cNvGrpSpPr/>
          <p:nvPr/>
        </p:nvGrpSpPr>
        <p:grpSpPr>
          <a:xfrm>
            <a:off x="4351868" y="5927346"/>
            <a:ext cx="3101886" cy="698305"/>
            <a:chOff x="3557204" y="3415545"/>
            <a:chExt cx="3101886" cy="698305"/>
          </a:xfrm>
        </p:grpSpPr>
        <p:sp>
          <p:nvSpPr>
            <p:cNvPr id="227" name="Text Box 52">
              <a:extLst>
                <a:ext uri="{FF2B5EF4-FFF2-40B4-BE49-F238E27FC236}">
                  <a16:creationId xmlns:a16="http://schemas.microsoft.com/office/drawing/2014/main" id="{5B815C0E-E9AF-964A-AB0C-F8220D77B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5973" y="3652185"/>
              <a:ext cx="110311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msecs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4EE7EB05-EB77-DA46-8D82-2C1B89B59FCD}"/>
                </a:ext>
              </a:extLst>
            </p:cNvPr>
            <p:cNvSpPr/>
            <p:nvPr/>
          </p:nvSpPr>
          <p:spPr>
            <a:xfrm>
              <a:off x="3557204" y="3415545"/>
              <a:ext cx="1041334" cy="33798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9" name="Line 51">
              <a:extLst>
                <a:ext uri="{FF2B5EF4-FFF2-40B4-BE49-F238E27FC236}">
                  <a16:creationId xmlns:a16="http://schemas.microsoft.com/office/drawing/2014/main" id="{45B58613-BF72-9847-A603-92F5F10A9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2316" y="3504654"/>
              <a:ext cx="1983056" cy="461665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30" name="Text Box 83">
            <a:extLst>
              <a:ext uri="{FF2B5EF4-FFF2-40B4-BE49-F238E27FC236}">
                <a16:creationId xmlns:a16="http://schemas.microsoft.com/office/drawing/2014/main" id="{3A71517F-2630-E14F-B4A5-B7AD1A333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724" y="6212256"/>
            <a:ext cx="4565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Cost: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faster access link (expensive!)</a:t>
            </a:r>
          </a:p>
        </p:txBody>
      </p:sp>
      <p:sp>
        <p:nvSpPr>
          <p:cNvPr id="231" name="Slide Number Placeholder 2">
            <a:extLst>
              <a:ext uri="{FF2B5EF4-FFF2-40B4-BE49-F238E27FC236}">
                <a16:creationId xmlns:a16="http://schemas.microsoft.com/office/drawing/2014/main" id="{FF0ECF32-52FF-7941-8B38-AE471D68A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1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Rectangle 4">
            <a:extLst>
              <a:ext uri="{FF2B5EF4-FFF2-40B4-BE49-F238E27FC236}">
                <a16:creationId xmlns:a16="http://schemas.microsoft.com/office/drawing/2014/main" id="{3F40E6FA-56EE-4440-AD4E-B2DDBBC69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868" y="4719957"/>
            <a:ext cx="6361287" cy="2302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45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Performance: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LAN utilization: 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?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access link utilization 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?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average end-end delay  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?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Option 2: install a web cache</a:t>
            </a:r>
            <a:endParaRPr lang="en-US" sz="4400" dirty="0"/>
          </a:p>
        </p:txBody>
      </p:sp>
      <p:sp>
        <p:nvSpPr>
          <p:cNvPr id="254" name="Line 2">
            <a:extLst>
              <a:ext uri="{FF2B5EF4-FFF2-40B4-BE49-F238E27FC236}">
                <a16:creationId xmlns:a16="http://schemas.microsoft.com/office/drawing/2014/main" id="{774FD470-E109-844C-8A9E-6F5E6FD1E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3455" y="2487883"/>
            <a:ext cx="285750" cy="1143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5" name="Text Box 50">
            <a:extLst>
              <a:ext uri="{FF2B5EF4-FFF2-40B4-BE49-F238E27FC236}">
                <a16:creationId xmlns:a16="http://schemas.microsoft.com/office/drawing/2014/main" id="{A32DDB4D-8BE1-2B43-89DB-1EA570D47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2330" y="1902096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origin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</a:t>
            </a:r>
          </a:p>
        </p:txBody>
      </p:sp>
      <p:sp>
        <p:nvSpPr>
          <p:cNvPr id="256" name="Line 51">
            <a:extLst>
              <a:ext uri="{FF2B5EF4-FFF2-40B4-BE49-F238E27FC236}">
                <a16:creationId xmlns:a16="http://schemas.microsoft.com/office/drawing/2014/main" id="{D0BFCD11-A1DC-B64D-A23A-23C7A76C3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3080" y="2106883"/>
            <a:ext cx="66675" cy="2762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7" name="Line 52">
            <a:extLst>
              <a:ext uri="{FF2B5EF4-FFF2-40B4-BE49-F238E27FC236}">
                <a16:creationId xmlns:a16="http://schemas.microsoft.com/office/drawing/2014/main" id="{E39DF75E-B023-5548-A7F0-9C4A8ADBD4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21730" y="2144983"/>
            <a:ext cx="9525" cy="2381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8" name="Line 53">
            <a:extLst>
              <a:ext uri="{FF2B5EF4-FFF2-40B4-BE49-F238E27FC236}">
                <a16:creationId xmlns:a16="http://schemas.microsoft.com/office/drawing/2014/main" id="{E3BFB499-7F23-164F-A225-CAAA7B8007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78930" y="2306908"/>
            <a:ext cx="133350" cy="20955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9" name="Line 54">
            <a:extLst>
              <a:ext uri="{FF2B5EF4-FFF2-40B4-BE49-F238E27FC236}">
                <a16:creationId xmlns:a16="http://schemas.microsoft.com/office/drawing/2014/main" id="{24D51B99-FE66-D84E-AF2C-706F58BCCC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140855" y="3068908"/>
            <a:ext cx="24765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0" name="Freeform 55">
            <a:extLst>
              <a:ext uri="{FF2B5EF4-FFF2-40B4-BE49-F238E27FC236}">
                <a16:creationId xmlns:a16="http://schemas.microsoft.com/office/drawing/2014/main" id="{0AF0F7C2-E293-2A4E-B4A0-9966DF5B5243}"/>
              </a:ext>
            </a:extLst>
          </p:cNvPr>
          <p:cNvSpPr>
            <a:spLocks/>
          </p:cNvSpPr>
          <p:nvPr/>
        </p:nvSpPr>
        <p:spPr bwMode="auto">
          <a:xfrm>
            <a:off x="8158067" y="2111064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1" name="Text Box 70">
            <a:extLst>
              <a:ext uri="{FF2B5EF4-FFF2-40B4-BE49-F238E27FC236}">
                <a16:creationId xmlns:a16="http://schemas.microsoft.com/office/drawing/2014/main" id="{6E272ACE-5938-0646-A38F-6031C9F45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030" y="2432321"/>
            <a:ext cx="9318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public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Internet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2" name="Freeform 71">
            <a:extLst>
              <a:ext uri="{FF2B5EF4-FFF2-40B4-BE49-F238E27FC236}">
                <a16:creationId xmlns:a16="http://schemas.microsoft.com/office/drawing/2014/main" id="{A7C4DEB4-E3E6-8547-B127-1273B3D3EA69}"/>
              </a:ext>
            </a:extLst>
          </p:cNvPr>
          <p:cNvSpPr>
            <a:spLocks/>
          </p:cNvSpPr>
          <p:nvPr/>
        </p:nvSpPr>
        <p:spPr bwMode="auto">
          <a:xfrm>
            <a:off x="7763006" y="4514213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3" name="Line 77">
            <a:extLst>
              <a:ext uri="{FF2B5EF4-FFF2-40B4-BE49-F238E27FC236}">
                <a16:creationId xmlns:a16="http://schemas.microsoft.com/office/drawing/2014/main" id="{0E1C7AA0-FA95-B844-83B1-903DF41A68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7755" y="4780233"/>
            <a:ext cx="855662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4" name="Line 78">
            <a:extLst>
              <a:ext uri="{FF2B5EF4-FFF2-40B4-BE49-F238E27FC236}">
                <a16:creationId xmlns:a16="http://schemas.microsoft.com/office/drawing/2014/main" id="{0173F26E-AC6F-FD4F-995F-CADED52CD4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07342" y="4827858"/>
            <a:ext cx="563563" cy="393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5" name="Line 79">
            <a:extLst>
              <a:ext uri="{FF2B5EF4-FFF2-40B4-BE49-F238E27FC236}">
                <a16:creationId xmlns:a16="http://schemas.microsoft.com/office/drawing/2014/main" id="{3CEA4312-2D22-9340-9D8D-17C8CC88AE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45505" y="4834208"/>
            <a:ext cx="149225" cy="382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7" name="Line 95">
            <a:extLst>
              <a:ext uri="{FF2B5EF4-FFF2-40B4-BE49-F238E27FC236}">
                <a16:creationId xmlns:a16="http://schemas.microsoft.com/office/drawing/2014/main" id="{7E28B523-ED73-8C40-ACD2-43F86A8C4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430" y="3545158"/>
            <a:ext cx="0" cy="10620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8" name="Text Box 97">
            <a:extLst>
              <a:ext uri="{FF2B5EF4-FFF2-40B4-BE49-F238E27FC236}">
                <a16:creationId xmlns:a16="http://schemas.microsoft.com/office/drawing/2014/main" id="{C679E988-7156-B949-B8A6-F53CA81FB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5480" y="4357958"/>
            <a:ext cx="11985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institutional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9" name="Text Box 98">
            <a:extLst>
              <a:ext uri="{FF2B5EF4-FFF2-40B4-BE49-F238E27FC236}">
                <a16:creationId xmlns:a16="http://schemas.microsoft.com/office/drawing/2014/main" id="{67295E16-B892-F14C-929B-3E20FB10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3667" y="4738958"/>
            <a:ext cx="1290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 Gbps LAN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0" name="Text Box 99">
            <a:extLst>
              <a:ext uri="{FF2B5EF4-FFF2-40B4-BE49-F238E27FC236}">
                <a16:creationId xmlns:a16="http://schemas.microsoft.com/office/drawing/2014/main" id="{6A31B9E8-42B5-DA4F-BEEB-38A1A2168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9017" y="3734071"/>
            <a:ext cx="119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1.54 Mbps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access link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92" name="Group 139">
            <a:extLst>
              <a:ext uri="{FF2B5EF4-FFF2-40B4-BE49-F238E27FC236}">
                <a16:creationId xmlns:a16="http://schemas.microsoft.com/office/drawing/2014/main" id="{F9E9E22C-69D8-A847-9177-B4D5A14ECA28}"/>
              </a:ext>
            </a:extLst>
          </p:cNvPr>
          <p:cNvGrpSpPr>
            <a:grpSpLocks/>
          </p:cNvGrpSpPr>
          <p:nvPr/>
        </p:nvGrpSpPr>
        <p:grpSpPr bwMode="auto">
          <a:xfrm>
            <a:off x="7735792" y="2035446"/>
            <a:ext cx="377825" cy="576262"/>
            <a:chOff x="4140" y="429"/>
            <a:chExt cx="1425" cy="2396"/>
          </a:xfrm>
        </p:grpSpPr>
        <p:sp>
          <p:nvSpPr>
            <p:cNvPr id="293" name="Freeform 140">
              <a:extLst>
                <a:ext uri="{FF2B5EF4-FFF2-40B4-BE49-F238E27FC236}">
                  <a16:creationId xmlns:a16="http://schemas.microsoft.com/office/drawing/2014/main" id="{86EDF6AA-4B2E-6342-9BFA-CFF30B1C2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4" name="Rectangle 141">
              <a:extLst>
                <a:ext uri="{FF2B5EF4-FFF2-40B4-BE49-F238E27FC236}">
                  <a16:creationId xmlns:a16="http://schemas.microsoft.com/office/drawing/2014/main" id="{6B9D834D-0DEE-9248-AD7A-C2D336AEB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5" name="Freeform 142">
              <a:extLst>
                <a:ext uri="{FF2B5EF4-FFF2-40B4-BE49-F238E27FC236}">
                  <a16:creationId xmlns:a16="http://schemas.microsoft.com/office/drawing/2014/main" id="{29245DF3-F7D6-B840-B253-23D4A8D2C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6" name="Freeform 143">
              <a:extLst>
                <a:ext uri="{FF2B5EF4-FFF2-40B4-BE49-F238E27FC236}">
                  <a16:creationId xmlns:a16="http://schemas.microsoft.com/office/drawing/2014/main" id="{B747AC17-9BF4-BB41-A5DA-D229A9BA1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7" name="Rectangle 144">
              <a:extLst>
                <a:ext uri="{FF2B5EF4-FFF2-40B4-BE49-F238E27FC236}">
                  <a16:creationId xmlns:a16="http://schemas.microsoft.com/office/drawing/2014/main" id="{1B65D50E-A82B-7347-A7F6-556D3939D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98" name="Group 145">
              <a:extLst>
                <a:ext uri="{FF2B5EF4-FFF2-40B4-BE49-F238E27FC236}">
                  <a16:creationId xmlns:a16="http://schemas.microsoft.com/office/drawing/2014/main" id="{E47B5BD8-DFF7-9441-92CB-80BB05AB64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23" name="AutoShape 146">
                <a:extLst>
                  <a:ext uri="{FF2B5EF4-FFF2-40B4-BE49-F238E27FC236}">
                    <a16:creationId xmlns:a16="http://schemas.microsoft.com/office/drawing/2014/main" id="{B75BF63D-E7E0-6640-A10B-E09175442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4" name="AutoShape 147">
                <a:extLst>
                  <a:ext uri="{FF2B5EF4-FFF2-40B4-BE49-F238E27FC236}">
                    <a16:creationId xmlns:a16="http://schemas.microsoft.com/office/drawing/2014/main" id="{074358F6-E1DA-D042-B053-9C4C54023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99" name="Rectangle 148">
              <a:extLst>
                <a:ext uri="{FF2B5EF4-FFF2-40B4-BE49-F238E27FC236}">
                  <a16:creationId xmlns:a16="http://schemas.microsoft.com/office/drawing/2014/main" id="{DECDE972-9E25-674C-ACC1-43F55CD92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0" name="Group 149">
              <a:extLst>
                <a:ext uri="{FF2B5EF4-FFF2-40B4-BE49-F238E27FC236}">
                  <a16:creationId xmlns:a16="http://schemas.microsoft.com/office/drawing/2014/main" id="{82296A06-752A-254D-8846-4D0F3F43F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1" name="AutoShape 150">
                <a:extLst>
                  <a:ext uri="{FF2B5EF4-FFF2-40B4-BE49-F238E27FC236}">
                    <a16:creationId xmlns:a16="http://schemas.microsoft.com/office/drawing/2014/main" id="{F5A8BC22-523A-4147-9575-B8F7D060F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2" name="AutoShape 151">
                <a:extLst>
                  <a:ext uri="{FF2B5EF4-FFF2-40B4-BE49-F238E27FC236}">
                    <a16:creationId xmlns:a16="http://schemas.microsoft.com/office/drawing/2014/main" id="{EAF2AC7F-A8C0-FC4F-8C37-5D458F19B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1" name="Rectangle 152">
              <a:extLst>
                <a:ext uri="{FF2B5EF4-FFF2-40B4-BE49-F238E27FC236}">
                  <a16:creationId xmlns:a16="http://schemas.microsoft.com/office/drawing/2014/main" id="{4F90A69C-CEC4-A24D-9C82-52BA6FC89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153">
              <a:extLst>
                <a:ext uri="{FF2B5EF4-FFF2-40B4-BE49-F238E27FC236}">
                  <a16:creationId xmlns:a16="http://schemas.microsoft.com/office/drawing/2014/main" id="{4EAFCA72-25B7-7747-916E-327595FFD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3" name="Group 154">
              <a:extLst>
                <a:ext uri="{FF2B5EF4-FFF2-40B4-BE49-F238E27FC236}">
                  <a16:creationId xmlns:a16="http://schemas.microsoft.com/office/drawing/2014/main" id="{8277CD38-8B7B-9748-AD3B-10D14BC1A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19" name="AutoShape 155">
                <a:extLst>
                  <a:ext uri="{FF2B5EF4-FFF2-40B4-BE49-F238E27FC236}">
                    <a16:creationId xmlns:a16="http://schemas.microsoft.com/office/drawing/2014/main" id="{5B02472C-767E-8C4B-A1E5-693F9C4C2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0" name="AutoShape 156">
                <a:extLst>
                  <a:ext uri="{FF2B5EF4-FFF2-40B4-BE49-F238E27FC236}">
                    <a16:creationId xmlns:a16="http://schemas.microsoft.com/office/drawing/2014/main" id="{DA6E1AA2-450F-174D-A85C-5D39B60AB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4" name="Freeform 157">
              <a:extLst>
                <a:ext uri="{FF2B5EF4-FFF2-40B4-BE49-F238E27FC236}">
                  <a16:creationId xmlns:a16="http://schemas.microsoft.com/office/drawing/2014/main" id="{43557BDC-C555-5040-B5DB-5D425E9BF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5" name="Group 158">
              <a:extLst>
                <a:ext uri="{FF2B5EF4-FFF2-40B4-BE49-F238E27FC236}">
                  <a16:creationId xmlns:a16="http://schemas.microsoft.com/office/drawing/2014/main" id="{C333E870-3BD7-C645-AAC2-98508A7E36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7" name="AutoShape 159">
                <a:extLst>
                  <a:ext uri="{FF2B5EF4-FFF2-40B4-BE49-F238E27FC236}">
                    <a16:creationId xmlns:a16="http://schemas.microsoft.com/office/drawing/2014/main" id="{EFC968C4-6392-E247-9A44-0D21D80BC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8" name="AutoShape 160">
                <a:extLst>
                  <a:ext uri="{FF2B5EF4-FFF2-40B4-BE49-F238E27FC236}">
                    <a16:creationId xmlns:a16="http://schemas.microsoft.com/office/drawing/2014/main" id="{9315F821-D903-1C43-B0DF-C13E1CFC6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6" name="Rectangle 161">
              <a:extLst>
                <a:ext uri="{FF2B5EF4-FFF2-40B4-BE49-F238E27FC236}">
                  <a16:creationId xmlns:a16="http://schemas.microsoft.com/office/drawing/2014/main" id="{4A93E05B-231B-8F4E-AC44-1E61C8779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7" name="Freeform 162">
              <a:extLst>
                <a:ext uri="{FF2B5EF4-FFF2-40B4-BE49-F238E27FC236}">
                  <a16:creationId xmlns:a16="http://schemas.microsoft.com/office/drawing/2014/main" id="{A81021FA-3B4B-8540-B233-88280DF91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8" name="Freeform 163">
              <a:extLst>
                <a:ext uri="{FF2B5EF4-FFF2-40B4-BE49-F238E27FC236}">
                  <a16:creationId xmlns:a16="http://schemas.microsoft.com/office/drawing/2014/main" id="{B4BBCFA8-CE65-3B46-B8C0-90C8E2A9F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9" name="Oval 164">
              <a:extLst>
                <a:ext uri="{FF2B5EF4-FFF2-40B4-BE49-F238E27FC236}">
                  <a16:creationId xmlns:a16="http://schemas.microsoft.com/office/drawing/2014/main" id="{5BC0A35E-B59B-2747-AF4F-E2B7BF2E9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0" name="Freeform 165">
              <a:extLst>
                <a:ext uri="{FF2B5EF4-FFF2-40B4-BE49-F238E27FC236}">
                  <a16:creationId xmlns:a16="http://schemas.microsoft.com/office/drawing/2014/main" id="{18C56782-0533-9C40-9224-8F36130D8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1" name="AutoShape 166">
              <a:extLst>
                <a:ext uri="{FF2B5EF4-FFF2-40B4-BE49-F238E27FC236}">
                  <a16:creationId xmlns:a16="http://schemas.microsoft.com/office/drawing/2014/main" id="{B68A6AC7-4ED2-D44E-90B8-E63CF73BB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2" name="AutoShape 167">
              <a:extLst>
                <a:ext uri="{FF2B5EF4-FFF2-40B4-BE49-F238E27FC236}">
                  <a16:creationId xmlns:a16="http://schemas.microsoft.com/office/drawing/2014/main" id="{906EF179-00FE-3F4F-AD8D-E9B8F23DE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3" name="Oval 168">
              <a:extLst>
                <a:ext uri="{FF2B5EF4-FFF2-40B4-BE49-F238E27FC236}">
                  <a16:creationId xmlns:a16="http://schemas.microsoft.com/office/drawing/2014/main" id="{714D65B7-5EDC-2840-9C29-D308D9655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4" name="Oval 169">
              <a:extLst>
                <a:ext uri="{FF2B5EF4-FFF2-40B4-BE49-F238E27FC236}">
                  <a16:creationId xmlns:a16="http://schemas.microsoft.com/office/drawing/2014/main" id="{E64A117A-C67D-AB41-A8E7-4A508BB31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5" name="Oval 170">
              <a:extLst>
                <a:ext uri="{FF2B5EF4-FFF2-40B4-BE49-F238E27FC236}">
                  <a16:creationId xmlns:a16="http://schemas.microsoft.com/office/drawing/2014/main" id="{C59668D3-09F9-BD44-8596-C01818912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Rectangle 171">
              <a:extLst>
                <a:ext uri="{FF2B5EF4-FFF2-40B4-BE49-F238E27FC236}">
                  <a16:creationId xmlns:a16="http://schemas.microsoft.com/office/drawing/2014/main" id="{8E530C7C-3D86-3C4B-891E-CB9AC883F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5" name="Group 172">
            <a:extLst>
              <a:ext uri="{FF2B5EF4-FFF2-40B4-BE49-F238E27FC236}">
                <a16:creationId xmlns:a16="http://schemas.microsoft.com/office/drawing/2014/main" id="{F34C0BB9-9ECA-9B40-B10C-16DEDBDC16C3}"/>
              </a:ext>
            </a:extLst>
          </p:cNvPr>
          <p:cNvGrpSpPr>
            <a:grpSpLocks/>
          </p:cNvGrpSpPr>
          <p:nvPr/>
        </p:nvGrpSpPr>
        <p:grpSpPr bwMode="auto">
          <a:xfrm>
            <a:off x="7885017" y="5148533"/>
            <a:ext cx="525463" cy="557213"/>
            <a:chOff x="-44" y="1473"/>
            <a:chExt cx="981" cy="1105"/>
          </a:xfrm>
        </p:grpSpPr>
        <p:pic>
          <p:nvPicPr>
            <p:cNvPr id="326" name="Picture 173" descr="desktop_computer_stylized_medium">
              <a:extLst>
                <a:ext uri="{FF2B5EF4-FFF2-40B4-BE49-F238E27FC236}">
                  <a16:creationId xmlns:a16="http://schemas.microsoft.com/office/drawing/2014/main" id="{58DEA6BA-6A8A-414B-A5D1-8C42E963B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" name="Freeform 174">
              <a:extLst>
                <a:ext uri="{FF2B5EF4-FFF2-40B4-BE49-F238E27FC236}">
                  <a16:creationId xmlns:a16="http://schemas.microsoft.com/office/drawing/2014/main" id="{5636D377-DB0D-6F40-811F-10EE64604D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8" name="Group 175">
            <a:extLst>
              <a:ext uri="{FF2B5EF4-FFF2-40B4-BE49-F238E27FC236}">
                <a16:creationId xmlns:a16="http://schemas.microsoft.com/office/drawing/2014/main" id="{7306AC90-5B34-3F4E-B626-0E34022A31C8}"/>
              </a:ext>
            </a:extLst>
          </p:cNvPr>
          <p:cNvGrpSpPr>
            <a:grpSpLocks/>
          </p:cNvGrpSpPr>
          <p:nvPr/>
        </p:nvGrpSpPr>
        <p:grpSpPr bwMode="auto">
          <a:xfrm>
            <a:off x="8650192" y="1557608"/>
            <a:ext cx="377825" cy="576263"/>
            <a:chOff x="4140" y="429"/>
            <a:chExt cx="1425" cy="2396"/>
          </a:xfrm>
        </p:grpSpPr>
        <p:sp>
          <p:nvSpPr>
            <p:cNvPr id="329" name="Freeform 176">
              <a:extLst>
                <a:ext uri="{FF2B5EF4-FFF2-40B4-BE49-F238E27FC236}">
                  <a16:creationId xmlns:a16="http://schemas.microsoft.com/office/drawing/2014/main" id="{F3CFDF78-3F2C-B047-99D5-2F35E0D1B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0" name="Rectangle 177">
              <a:extLst>
                <a:ext uri="{FF2B5EF4-FFF2-40B4-BE49-F238E27FC236}">
                  <a16:creationId xmlns:a16="http://schemas.microsoft.com/office/drawing/2014/main" id="{6D671750-A74B-B64E-8E68-C40948E6D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1" name="Freeform 178">
              <a:extLst>
                <a:ext uri="{FF2B5EF4-FFF2-40B4-BE49-F238E27FC236}">
                  <a16:creationId xmlns:a16="http://schemas.microsoft.com/office/drawing/2014/main" id="{9438FA78-1938-514C-80BF-10ED666E3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2" name="Freeform 179">
              <a:extLst>
                <a:ext uri="{FF2B5EF4-FFF2-40B4-BE49-F238E27FC236}">
                  <a16:creationId xmlns:a16="http://schemas.microsoft.com/office/drawing/2014/main" id="{FD23EFF2-90E8-9045-936A-06124249A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3" name="Rectangle 180">
              <a:extLst>
                <a:ext uri="{FF2B5EF4-FFF2-40B4-BE49-F238E27FC236}">
                  <a16:creationId xmlns:a16="http://schemas.microsoft.com/office/drawing/2014/main" id="{C3C9A679-FD27-EE4A-B715-049B9DDB6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4" name="Group 181">
              <a:extLst>
                <a:ext uri="{FF2B5EF4-FFF2-40B4-BE49-F238E27FC236}">
                  <a16:creationId xmlns:a16="http://schemas.microsoft.com/office/drawing/2014/main" id="{F5C3481D-451B-B142-A35C-15C582D38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9" name="AutoShape 182">
                <a:extLst>
                  <a:ext uri="{FF2B5EF4-FFF2-40B4-BE49-F238E27FC236}">
                    <a16:creationId xmlns:a16="http://schemas.microsoft.com/office/drawing/2014/main" id="{2C243628-F48B-0247-9C77-CADC193BA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0" name="AutoShape 183">
                <a:extLst>
                  <a:ext uri="{FF2B5EF4-FFF2-40B4-BE49-F238E27FC236}">
                    <a16:creationId xmlns:a16="http://schemas.microsoft.com/office/drawing/2014/main" id="{C3D71DA0-C793-D949-906B-887E37FD0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5" name="Rectangle 184">
              <a:extLst>
                <a:ext uri="{FF2B5EF4-FFF2-40B4-BE49-F238E27FC236}">
                  <a16:creationId xmlns:a16="http://schemas.microsoft.com/office/drawing/2014/main" id="{246902F9-C4DC-454E-9DA0-3D5842DB3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6" name="Group 185">
              <a:extLst>
                <a:ext uri="{FF2B5EF4-FFF2-40B4-BE49-F238E27FC236}">
                  <a16:creationId xmlns:a16="http://schemas.microsoft.com/office/drawing/2014/main" id="{7667DA9A-FE8F-654A-8B9E-218AADDABF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7" name="AutoShape 186">
                <a:extLst>
                  <a:ext uri="{FF2B5EF4-FFF2-40B4-BE49-F238E27FC236}">
                    <a16:creationId xmlns:a16="http://schemas.microsoft.com/office/drawing/2014/main" id="{89170F11-7571-2B45-8719-95E83BC65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8" name="AutoShape 187">
                <a:extLst>
                  <a:ext uri="{FF2B5EF4-FFF2-40B4-BE49-F238E27FC236}">
                    <a16:creationId xmlns:a16="http://schemas.microsoft.com/office/drawing/2014/main" id="{E76D6632-4213-1A4C-994D-E58521FFA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7" name="Rectangle 188">
              <a:extLst>
                <a:ext uri="{FF2B5EF4-FFF2-40B4-BE49-F238E27FC236}">
                  <a16:creationId xmlns:a16="http://schemas.microsoft.com/office/drawing/2014/main" id="{042D5530-947C-8042-964E-981127ADC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8" name="Rectangle 189">
              <a:extLst>
                <a:ext uri="{FF2B5EF4-FFF2-40B4-BE49-F238E27FC236}">
                  <a16:creationId xmlns:a16="http://schemas.microsoft.com/office/drawing/2014/main" id="{2F89380A-7E24-A848-A517-F0FC73692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9" name="Group 190">
              <a:extLst>
                <a:ext uri="{FF2B5EF4-FFF2-40B4-BE49-F238E27FC236}">
                  <a16:creationId xmlns:a16="http://schemas.microsoft.com/office/drawing/2014/main" id="{38C1848A-3B99-B348-91C8-29218555E8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55" name="AutoShape 191">
                <a:extLst>
                  <a:ext uri="{FF2B5EF4-FFF2-40B4-BE49-F238E27FC236}">
                    <a16:creationId xmlns:a16="http://schemas.microsoft.com/office/drawing/2014/main" id="{676776FA-ACE8-1B44-A3F2-EE744FFE1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6" name="AutoShape 192">
                <a:extLst>
                  <a:ext uri="{FF2B5EF4-FFF2-40B4-BE49-F238E27FC236}">
                    <a16:creationId xmlns:a16="http://schemas.microsoft.com/office/drawing/2014/main" id="{642A052A-BC62-D049-9EBF-AC2B9D28A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0" name="Freeform 193">
              <a:extLst>
                <a:ext uri="{FF2B5EF4-FFF2-40B4-BE49-F238E27FC236}">
                  <a16:creationId xmlns:a16="http://schemas.microsoft.com/office/drawing/2014/main" id="{20022731-282E-5349-BD84-5AC931894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41" name="Group 194">
              <a:extLst>
                <a:ext uri="{FF2B5EF4-FFF2-40B4-BE49-F238E27FC236}">
                  <a16:creationId xmlns:a16="http://schemas.microsoft.com/office/drawing/2014/main" id="{C8EEA896-B8C6-834F-9741-B4BC689404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53" name="AutoShape 195">
                <a:extLst>
                  <a:ext uri="{FF2B5EF4-FFF2-40B4-BE49-F238E27FC236}">
                    <a16:creationId xmlns:a16="http://schemas.microsoft.com/office/drawing/2014/main" id="{FAEB0127-5E88-8848-A1E8-FCDC82E85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4" name="AutoShape 196">
                <a:extLst>
                  <a:ext uri="{FF2B5EF4-FFF2-40B4-BE49-F238E27FC236}">
                    <a16:creationId xmlns:a16="http://schemas.microsoft.com/office/drawing/2014/main" id="{F6C14D4D-54BC-0347-8DE7-8C387B0DE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2" name="Rectangle 197">
              <a:extLst>
                <a:ext uri="{FF2B5EF4-FFF2-40B4-BE49-F238E27FC236}">
                  <a16:creationId xmlns:a16="http://schemas.microsoft.com/office/drawing/2014/main" id="{DE2B5795-02B3-824F-BFB7-9E4468C2E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3" name="Freeform 198">
              <a:extLst>
                <a:ext uri="{FF2B5EF4-FFF2-40B4-BE49-F238E27FC236}">
                  <a16:creationId xmlns:a16="http://schemas.microsoft.com/office/drawing/2014/main" id="{30654D98-FCC5-4940-8B89-40DEC14D2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4" name="Freeform 199">
              <a:extLst>
                <a:ext uri="{FF2B5EF4-FFF2-40B4-BE49-F238E27FC236}">
                  <a16:creationId xmlns:a16="http://schemas.microsoft.com/office/drawing/2014/main" id="{DB2F1485-9F89-A14E-B2B0-E716B66FE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5" name="Oval 200">
              <a:extLst>
                <a:ext uri="{FF2B5EF4-FFF2-40B4-BE49-F238E27FC236}">
                  <a16:creationId xmlns:a16="http://schemas.microsoft.com/office/drawing/2014/main" id="{0913F7BB-B350-6F4C-8E3C-B4373B6BB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6" name="Freeform 201">
              <a:extLst>
                <a:ext uri="{FF2B5EF4-FFF2-40B4-BE49-F238E27FC236}">
                  <a16:creationId xmlns:a16="http://schemas.microsoft.com/office/drawing/2014/main" id="{D806CA0F-D39E-1044-8994-B3481BAC5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7" name="AutoShape 202">
              <a:extLst>
                <a:ext uri="{FF2B5EF4-FFF2-40B4-BE49-F238E27FC236}">
                  <a16:creationId xmlns:a16="http://schemas.microsoft.com/office/drawing/2014/main" id="{653E2F84-88DD-4C48-9132-5E9C22D3C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8" name="AutoShape 203">
              <a:extLst>
                <a:ext uri="{FF2B5EF4-FFF2-40B4-BE49-F238E27FC236}">
                  <a16:creationId xmlns:a16="http://schemas.microsoft.com/office/drawing/2014/main" id="{7C1622A3-9F30-FA42-9B80-C8BB00A05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9" name="Oval 204">
              <a:extLst>
                <a:ext uri="{FF2B5EF4-FFF2-40B4-BE49-F238E27FC236}">
                  <a16:creationId xmlns:a16="http://schemas.microsoft.com/office/drawing/2014/main" id="{432A4179-C51B-DE48-94FC-B7412F4DD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0" name="Oval 205">
              <a:extLst>
                <a:ext uri="{FF2B5EF4-FFF2-40B4-BE49-F238E27FC236}">
                  <a16:creationId xmlns:a16="http://schemas.microsoft.com/office/drawing/2014/main" id="{9EF71E96-D069-134D-9318-D85F7FF2C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51" name="Oval 206">
              <a:extLst>
                <a:ext uri="{FF2B5EF4-FFF2-40B4-BE49-F238E27FC236}">
                  <a16:creationId xmlns:a16="http://schemas.microsoft.com/office/drawing/2014/main" id="{3E78A6EB-9CEA-E74E-91AB-439D7171D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Rectangle 207">
              <a:extLst>
                <a:ext uri="{FF2B5EF4-FFF2-40B4-BE49-F238E27FC236}">
                  <a16:creationId xmlns:a16="http://schemas.microsoft.com/office/drawing/2014/main" id="{1A62E052-D07D-6743-8E2D-F67E3E528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61" name="Group 208">
            <a:extLst>
              <a:ext uri="{FF2B5EF4-FFF2-40B4-BE49-F238E27FC236}">
                <a16:creationId xmlns:a16="http://schemas.microsoft.com/office/drawing/2014/main" id="{6A05235C-3E77-6F4F-8ADA-6D04AB8484D1}"/>
              </a:ext>
            </a:extLst>
          </p:cNvPr>
          <p:cNvGrpSpPr>
            <a:grpSpLocks/>
          </p:cNvGrpSpPr>
          <p:nvPr/>
        </p:nvGrpSpPr>
        <p:grpSpPr bwMode="auto">
          <a:xfrm>
            <a:off x="9402667" y="1589358"/>
            <a:ext cx="377825" cy="576263"/>
            <a:chOff x="4140" y="429"/>
            <a:chExt cx="1425" cy="2396"/>
          </a:xfrm>
        </p:grpSpPr>
        <p:sp>
          <p:nvSpPr>
            <p:cNvPr id="362" name="Freeform 209">
              <a:extLst>
                <a:ext uri="{FF2B5EF4-FFF2-40B4-BE49-F238E27FC236}">
                  <a16:creationId xmlns:a16="http://schemas.microsoft.com/office/drawing/2014/main" id="{D166875E-AD19-804C-965F-CDAED7A64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3" name="Rectangle 210">
              <a:extLst>
                <a:ext uri="{FF2B5EF4-FFF2-40B4-BE49-F238E27FC236}">
                  <a16:creationId xmlns:a16="http://schemas.microsoft.com/office/drawing/2014/main" id="{EC5E264D-98A2-B44D-B995-4CB53C25E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4" name="Freeform 211">
              <a:extLst>
                <a:ext uri="{FF2B5EF4-FFF2-40B4-BE49-F238E27FC236}">
                  <a16:creationId xmlns:a16="http://schemas.microsoft.com/office/drawing/2014/main" id="{C1CF933D-FB73-3240-9F1D-5EED49E6A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5" name="Freeform 212">
              <a:extLst>
                <a:ext uri="{FF2B5EF4-FFF2-40B4-BE49-F238E27FC236}">
                  <a16:creationId xmlns:a16="http://schemas.microsoft.com/office/drawing/2014/main" id="{0FC67CB2-6BE1-1847-A437-D99084C5C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6" name="Rectangle 213">
              <a:extLst>
                <a:ext uri="{FF2B5EF4-FFF2-40B4-BE49-F238E27FC236}">
                  <a16:creationId xmlns:a16="http://schemas.microsoft.com/office/drawing/2014/main" id="{14B7D932-BBFC-B74D-816C-440DB3FEB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7" name="Group 214">
              <a:extLst>
                <a:ext uri="{FF2B5EF4-FFF2-40B4-BE49-F238E27FC236}">
                  <a16:creationId xmlns:a16="http://schemas.microsoft.com/office/drawing/2014/main" id="{904783F7-C673-AC48-8DEC-45B791D2E0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92" name="AutoShape 215">
                <a:extLst>
                  <a:ext uri="{FF2B5EF4-FFF2-40B4-BE49-F238E27FC236}">
                    <a16:creationId xmlns:a16="http://schemas.microsoft.com/office/drawing/2014/main" id="{259ABA3E-950D-BF40-AF00-89747854A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3" name="AutoShape 216">
                <a:extLst>
                  <a:ext uri="{FF2B5EF4-FFF2-40B4-BE49-F238E27FC236}">
                    <a16:creationId xmlns:a16="http://schemas.microsoft.com/office/drawing/2014/main" id="{D537C256-5556-E84D-BFD9-801601AF6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8" name="Rectangle 217">
              <a:extLst>
                <a:ext uri="{FF2B5EF4-FFF2-40B4-BE49-F238E27FC236}">
                  <a16:creationId xmlns:a16="http://schemas.microsoft.com/office/drawing/2014/main" id="{6A16D193-BA00-FA4C-84D3-5F7B5C031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9" name="Group 218">
              <a:extLst>
                <a:ext uri="{FF2B5EF4-FFF2-40B4-BE49-F238E27FC236}">
                  <a16:creationId xmlns:a16="http://schemas.microsoft.com/office/drawing/2014/main" id="{7151F57C-7772-D741-B346-9FD22AFEAC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90" name="AutoShape 219">
                <a:extLst>
                  <a:ext uri="{FF2B5EF4-FFF2-40B4-BE49-F238E27FC236}">
                    <a16:creationId xmlns:a16="http://schemas.microsoft.com/office/drawing/2014/main" id="{28A8406C-AFA4-F94B-A2C4-E4FFB185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1" name="AutoShape 220">
                <a:extLst>
                  <a:ext uri="{FF2B5EF4-FFF2-40B4-BE49-F238E27FC236}">
                    <a16:creationId xmlns:a16="http://schemas.microsoft.com/office/drawing/2014/main" id="{9A186499-2183-C24F-89D0-ACB1D39A2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0" name="Rectangle 221">
              <a:extLst>
                <a:ext uri="{FF2B5EF4-FFF2-40B4-BE49-F238E27FC236}">
                  <a16:creationId xmlns:a16="http://schemas.microsoft.com/office/drawing/2014/main" id="{6959C99C-8685-CE45-B4A0-BEEBD9CE6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1" name="Rectangle 222">
              <a:extLst>
                <a:ext uri="{FF2B5EF4-FFF2-40B4-BE49-F238E27FC236}">
                  <a16:creationId xmlns:a16="http://schemas.microsoft.com/office/drawing/2014/main" id="{0CEC0CDC-F36A-E147-800E-4BFDDC412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2" name="Group 223">
              <a:extLst>
                <a:ext uri="{FF2B5EF4-FFF2-40B4-BE49-F238E27FC236}">
                  <a16:creationId xmlns:a16="http://schemas.microsoft.com/office/drawing/2014/main" id="{07BF1C14-2C6F-B94F-8289-1C37D6C61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88" name="AutoShape 224">
                <a:extLst>
                  <a:ext uri="{FF2B5EF4-FFF2-40B4-BE49-F238E27FC236}">
                    <a16:creationId xmlns:a16="http://schemas.microsoft.com/office/drawing/2014/main" id="{B660D864-E6AF-2A4B-AF6E-15E67C246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9" name="AutoShape 225">
                <a:extLst>
                  <a:ext uri="{FF2B5EF4-FFF2-40B4-BE49-F238E27FC236}">
                    <a16:creationId xmlns:a16="http://schemas.microsoft.com/office/drawing/2014/main" id="{A5592FCE-B8EB-CD42-BD69-D7E95DA3E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3" name="Freeform 226">
              <a:extLst>
                <a:ext uri="{FF2B5EF4-FFF2-40B4-BE49-F238E27FC236}">
                  <a16:creationId xmlns:a16="http://schemas.microsoft.com/office/drawing/2014/main" id="{176C9152-AD9C-0043-999D-97BF01B75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4" name="Group 227">
              <a:extLst>
                <a:ext uri="{FF2B5EF4-FFF2-40B4-BE49-F238E27FC236}">
                  <a16:creationId xmlns:a16="http://schemas.microsoft.com/office/drawing/2014/main" id="{DB7553BD-7EEF-1144-A10E-45052E753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6" name="AutoShape 228">
                <a:extLst>
                  <a:ext uri="{FF2B5EF4-FFF2-40B4-BE49-F238E27FC236}">
                    <a16:creationId xmlns:a16="http://schemas.microsoft.com/office/drawing/2014/main" id="{209B423B-7C84-A444-BC5D-A11FD1567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7" name="AutoShape 229">
                <a:extLst>
                  <a:ext uri="{FF2B5EF4-FFF2-40B4-BE49-F238E27FC236}">
                    <a16:creationId xmlns:a16="http://schemas.microsoft.com/office/drawing/2014/main" id="{5AE73D33-B566-9A49-9DC6-C5469487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5" name="Rectangle 230">
              <a:extLst>
                <a:ext uri="{FF2B5EF4-FFF2-40B4-BE49-F238E27FC236}">
                  <a16:creationId xmlns:a16="http://schemas.microsoft.com/office/drawing/2014/main" id="{F54FB1FA-BA67-4B47-8CD0-DC612A86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6" name="Freeform 231">
              <a:extLst>
                <a:ext uri="{FF2B5EF4-FFF2-40B4-BE49-F238E27FC236}">
                  <a16:creationId xmlns:a16="http://schemas.microsoft.com/office/drawing/2014/main" id="{A3240397-6B0C-654E-88F1-F3F3AD623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7" name="Freeform 232">
              <a:extLst>
                <a:ext uri="{FF2B5EF4-FFF2-40B4-BE49-F238E27FC236}">
                  <a16:creationId xmlns:a16="http://schemas.microsoft.com/office/drawing/2014/main" id="{1A86C13D-4B43-504E-B61C-E2C654775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8" name="Oval 233">
              <a:extLst>
                <a:ext uri="{FF2B5EF4-FFF2-40B4-BE49-F238E27FC236}">
                  <a16:creationId xmlns:a16="http://schemas.microsoft.com/office/drawing/2014/main" id="{A925E2BE-2521-064E-94A2-F5B3CE2A6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9" name="Freeform 234">
              <a:extLst>
                <a:ext uri="{FF2B5EF4-FFF2-40B4-BE49-F238E27FC236}">
                  <a16:creationId xmlns:a16="http://schemas.microsoft.com/office/drawing/2014/main" id="{D0F8527B-9979-9843-B950-02EEB33AD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0" name="AutoShape 235">
              <a:extLst>
                <a:ext uri="{FF2B5EF4-FFF2-40B4-BE49-F238E27FC236}">
                  <a16:creationId xmlns:a16="http://schemas.microsoft.com/office/drawing/2014/main" id="{01246D65-1D83-514D-96A0-3F53F7E62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1" name="AutoShape 236">
              <a:extLst>
                <a:ext uri="{FF2B5EF4-FFF2-40B4-BE49-F238E27FC236}">
                  <a16:creationId xmlns:a16="http://schemas.microsoft.com/office/drawing/2014/main" id="{EE09E67D-74DE-8E41-B31D-30EBA899E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2" name="Oval 237">
              <a:extLst>
                <a:ext uri="{FF2B5EF4-FFF2-40B4-BE49-F238E27FC236}">
                  <a16:creationId xmlns:a16="http://schemas.microsoft.com/office/drawing/2014/main" id="{1BAA3765-A4A2-D249-B5E6-B37A65069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3" name="Oval 238">
              <a:extLst>
                <a:ext uri="{FF2B5EF4-FFF2-40B4-BE49-F238E27FC236}">
                  <a16:creationId xmlns:a16="http://schemas.microsoft.com/office/drawing/2014/main" id="{B5829A6B-5209-D644-82E1-A9C2A8D9A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4" name="Oval 239">
              <a:extLst>
                <a:ext uri="{FF2B5EF4-FFF2-40B4-BE49-F238E27FC236}">
                  <a16:creationId xmlns:a16="http://schemas.microsoft.com/office/drawing/2014/main" id="{95394ED4-DC3D-F146-9AEE-0FC4AFC88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5" name="Rectangle 240">
              <a:extLst>
                <a:ext uri="{FF2B5EF4-FFF2-40B4-BE49-F238E27FC236}">
                  <a16:creationId xmlns:a16="http://schemas.microsoft.com/office/drawing/2014/main" id="{A039A534-5AD2-354C-8072-85670484B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94" name="Group 241">
            <a:extLst>
              <a:ext uri="{FF2B5EF4-FFF2-40B4-BE49-F238E27FC236}">
                <a16:creationId xmlns:a16="http://schemas.microsoft.com/office/drawing/2014/main" id="{9BE96710-6956-1941-96D5-89D2082B85BD}"/>
              </a:ext>
            </a:extLst>
          </p:cNvPr>
          <p:cNvGrpSpPr>
            <a:grpSpLocks/>
          </p:cNvGrpSpPr>
          <p:nvPr/>
        </p:nvGrpSpPr>
        <p:grpSpPr bwMode="auto">
          <a:xfrm>
            <a:off x="10012267" y="1741758"/>
            <a:ext cx="377825" cy="576263"/>
            <a:chOff x="4140" y="429"/>
            <a:chExt cx="1425" cy="2396"/>
          </a:xfrm>
        </p:grpSpPr>
        <p:sp>
          <p:nvSpPr>
            <p:cNvPr id="395" name="Freeform 242">
              <a:extLst>
                <a:ext uri="{FF2B5EF4-FFF2-40B4-BE49-F238E27FC236}">
                  <a16:creationId xmlns:a16="http://schemas.microsoft.com/office/drawing/2014/main" id="{98FED06C-86AC-174D-897A-AF88782AB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6" name="Rectangle 243">
              <a:extLst>
                <a:ext uri="{FF2B5EF4-FFF2-40B4-BE49-F238E27FC236}">
                  <a16:creationId xmlns:a16="http://schemas.microsoft.com/office/drawing/2014/main" id="{7BCB3493-2EA3-894F-95D3-4BD9689BC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7" name="Freeform 244">
              <a:extLst>
                <a:ext uri="{FF2B5EF4-FFF2-40B4-BE49-F238E27FC236}">
                  <a16:creationId xmlns:a16="http://schemas.microsoft.com/office/drawing/2014/main" id="{04E3D02B-467F-7F4F-8DC3-9D363101F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8" name="Freeform 245">
              <a:extLst>
                <a:ext uri="{FF2B5EF4-FFF2-40B4-BE49-F238E27FC236}">
                  <a16:creationId xmlns:a16="http://schemas.microsoft.com/office/drawing/2014/main" id="{DA94A9FA-D5B5-214A-8D37-34D4B61F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9" name="Rectangle 246">
              <a:extLst>
                <a:ext uri="{FF2B5EF4-FFF2-40B4-BE49-F238E27FC236}">
                  <a16:creationId xmlns:a16="http://schemas.microsoft.com/office/drawing/2014/main" id="{50539DB1-8D20-F44A-8958-354C5B49C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0" name="Group 247">
              <a:extLst>
                <a:ext uri="{FF2B5EF4-FFF2-40B4-BE49-F238E27FC236}">
                  <a16:creationId xmlns:a16="http://schemas.microsoft.com/office/drawing/2014/main" id="{ABC4B2B5-E127-B14E-8370-5BCDD85E29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25" name="AutoShape 248">
                <a:extLst>
                  <a:ext uri="{FF2B5EF4-FFF2-40B4-BE49-F238E27FC236}">
                    <a16:creationId xmlns:a16="http://schemas.microsoft.com/office/drawing/2014/main" id="{2544F03E-3822-9142-840A-4600BC49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6" name="AutoShape 249">
                <a:extLst>
                  <a:ext uri="{FF2B5EF4-FFF2-40B4-BE49-F238E27FC236}">
                    <a16:creationId xmlns:a16="http://schemas.microsoft.com/office/drawing/2014/main" id="{0D6C988D-2CAC-3A4A-8FAC-72B8697E7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1" name="Rectangle 250">
              <a:extLst>
                <a:ext uri="{FF2B5EF4-FFF2-40B4-BE49-F238E27FC236}">
                  <a16:creationId xmlns:a16="http://schemas.microsoft.com/office/drawing/2014/main" id="{FA55D5A2-C0A3-7741-814B-310A28BDD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2" name="Group 251">
              <a:extLst>
                <a:ext uri="{FF2B5EF4-FFF2-40B4-BE49-F238E27FC236}">
                  <a16:creationId xmlns:a16="http://schemas.microsoft.com/office/drawing/2014/main" id="{DC8A3227-B450-FB4D-852D-DC7E66FF66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3" name="AutoShape 252">
                <a:extLst>
                  <a:ext uri="{FF2B5EF4-FFF2-40B4-BE49-F238E27FC236}">
                    <a16:creationId xmlns:a16="http://schemas.microsoft.com/office/drawing/2014/main" id="{07F021BE-923D-804C-AB1C-CB812D97B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4" name="AutoShape 253">
                <a:extLst>
                  <a:ext uri="{FF2B5EF4-FFF2-40B4-BE49-F238E27FC236}">
                    <a16:creationId xmlns:a16="http://schemas.microsoft.com/office/drawing/2014/main" id="{3A5C7537-D941-954D-9024-BF32F6D13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3" name="Rectangle 254">
              <a:extLst>
                <a:ext uri="{FF2B5EF4-FFF2-40B4-BE49-F238E27FC236}">
                  <a16:creationId xmlns:a16="http://schemas.microsoft.com/office/drawing/2014/main" id="{855ECB0D-BAD2-724F-8296-56F037E6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4" name="Rectangle 255">
              <a:extLst>
                <a:ext uri="{FF2B5EF4-FFF2-40B4-BE49-F238E27FC236}">
                  <a16:creationId xmlns:a16="http://schemas.microsoft.com/office/drawing/2014/main" id="{6D021B7D-23B8-4545-B682-3F0C4BAB5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5" name="Group 256">
              <a:extLst>
                <a:ext uri="{FF2B5EF4-FFF2-40B4-BE49-F238E27FC236}">
                  <a16:creationId xmlns:a16="http://schemas.microsoft.com/office/drawing/2014/main" id="{431DAF1F-4CC8-1C41-8EEC-05F7D5D789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21" name="AutoShape 257">
                <a:extLst>
                  <a:ext uri="{FF2B5EF4-FFF2-40B4-BE49-F238E27FC236}">
                    <a16:creationId xmlns:a16="http://schemas.microsoft.com/office/drawing/2014/main" id="{18C2CCBA-D707-A24B-A885-97D020E7B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2" name="AutoShape 258">
                <a:extLst>
                  <a:ext uri="{FF2B5EF4-FFF2-40B4-BE49-F238E27FC236}">
                    <a16:creationId xmlns:a16="http://schemas.microsoft.com/office/drawing/2014/main" id="{D7E10C1F-D1F0-7148-A44B-7FEC28811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6" name="Freeform 259">
              <a:extLst>
                <a:ext uri="{FF2B5EF4-FFF2-40B4-BE49-F238E27FC236}">
                  <a16:creationId xmlns:a16="http://schemas.microsoft.com/office/drawing/2014/main" id="{0365C11C-6E47-864E-8122-6C27C34F0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7" name="Group 260">
              <a:extLst>
                <a:ext uri="{FF2B5EF4-FFF2-40B4-BE49-F238E27FC236}">
                  <a16:creationId xmlns:a16="http://schemas.microsoft.com/office/drawing/2014/main" id="{27B41BB0-4231-F248-B65A-1A45AD2C9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9" name="AutoShape 261">
                <a:extLst>
                  <a:ext uri="{FF2B5EF4-FFF2-40B4-BE49-F238E27FC236}">
                    <a16:creationId xmlns:a16="http://schemas.microsoft.com/office/drawing/2014/main" id="{CEAEF38F-92BA-B54F-82FB-C23A106C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0" name="AutoShape 262">
                <a:extLst>
                  <a:ext uri="{FF2B5EF4-FFF2-40B4-BE49-F238E27FC236}">
                    <a16:creationId xmlns:a16="http://schemas.microsoft.com/office/drawing/2014/main" id="{77559B45-47D4-F047-A0E1-3FD4F7705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8" name="Rectangle 263">
              <a:extLst>
                <a:ext uri="{FF2B5EF4-FFF2-40B4-BE49-F238E27FC236}">
                  <a16:creationId xmlns:a16="http://schemas.microsoft.com/office/drawing/2014/main" id="{2BB4AB2F-1E19-ED46-91D0-686A5791A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9" name="Freeform 264">
              <a:extLst>
                <a:ext uri="{FF2B5EF4-FFF2-40B4-BE49-F238E27FC236}">
                  <a16:creationId xmlns:a16="http://schemas.microsoft.com/office/drawing/2014/main" id="{EFA4165B-2B89-EA44-AAFD-284DDE325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0" name="Freeform 265">
              <a:extLst>
                <a:ext uri="{FF2B5EF4-FFF2-40B4-BE49-F238E27FC236}">
                  <a16:creationId xmlns:a16="http://schemas.microsoft.com/office/drawing/2014/main" id="{BF31806F-E19D-6643-B3AB-FCD244912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1" name="Oval 266">
              <a:extLst>
                <a:ext uri="{FF2B5EF4-FFF2-40B4-BE49-F238E27FC236}">
                  <a16:creationId xmlns:a16="http://schemas.microsoft.com/office/drawing/2014/main" id="{297B65E1-F9B5-1942-BAE5-456457D2A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2" name="Freeform 267">
              <a:extLst>
                <a:ext uri="{FF2B5EF4-FFF2-40B4-BE49-F238E27FC236}">
                  <a16:creationId xmlns:a16="http://schemas.microsoft.com/office/drawing/2014/main" id="{D1451455-90D3-7B4E-9A6C-AC54A2B18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3" name="AutoShape 268">
              <a:extLst>
                <a:ext uri="{FF2B5EF4-FFF2-40B4-BE49-F238E27FC236}">
                  <a16:creationId xmlns:a16="http://schemas.microsoft.com/office/drawing/2014/main" id="{B96820D1-74F4-9A4F-81C3-99D80AA66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4" name="AutoShape 269">
              <a:extLst>
                <a:ext uri="{FF2B5EF4-FFF2-40B4-BE49-F238E27FC236}">
                  <a16:creationId xmlns:a16="http://schemas.microsoft.com/office/drawing/2014/main" id="{24247BD6-F113-7F46-93F5-34E742E7F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5" name="Oval 270">
              <a:extLst>
                <a:ext uri="{FF2B5EF4-FFF2-40B4-BE49-F238E27FC236}">
                  <a16:creationId xmlns:a16="http://schemas.microsoft.com/office/drawing/2014/main" id="{4716773C-A574-8342-86DD-F8046121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6" name="Oval 271">
              <a:extLst>
                <a:ext uri="{FF2B5EF4-FFF2-40B4-BE49-F238E27FC236}">
                  <a16:creationId xmlns:a16="http://schemas.microsoft.com/office/drawing/2014/main" id="{9F959D50-71EC-0F46-8ED3-4FE4C63D6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7" name="Oval 272">
              <a:extLst>
                <a:ext uri="{FF2B5EF4-FFF2-40B4-BE49-F238E27FC236}">
                  <a16:creationId xmlns:a16="http://schemas.microsoft.com/office/drawing/2014/main" id="{E6997777-676B-9145-9B53-650C59909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8" name="Rectangle 273">
              <a:extLst>
                <a:ext uri="{FF2B5EF4-FFF2-40B4-BE49-F238E27FC236}">
                  <a16:creationId xmlns:a16="http://schemas.microsoft.com/office/drawing/2014/main" id="{80128537-C0E9-B945-A472-82EC596F1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27" name="Group 274">
            <a:extLst>
              <a:ext uri="{FF2B5EF4-FFF2-40B4-BE49-F238E27FC236}">
                <a16:creationId xmlns:a16="http://schemas.microsoft.com/office/drawing/2014/main" id="{637BEA6D-6926-F241-A7B7-63FD120295AA}"/>
              </a:ext>
            </a:extLst>
          </p:cNvPr>
          <p:cNvGrpSpPr>
            <a:grpSpLocks/>
          </p:cNvGrpSpPr>
          <p:nvPr/>
        </p:nvGrpSpPr>
        <p:grpSpPr bwMode="auto">
          <a:xfrm>
            <a:off x="10340880" y="2687908"/>
            <a:ext cx="377825" cy="576263"/>
            <a:chOff x="4140" y="429"/>
            <a:chExt cx="1425" cy="2396"/>
          </a:xfrm>
        </p:grpSpPr>
        <p:sp>
          <p:nvSpPr>
            <p:cNvPr id="428" name="Freeform 275">
              <a:extLst>
                <a:ext uri="{FF2B5EF4-FFF2-40B4-BE49-F238E27FC236}">
                  <a16:creationId xmlns:a16="http://schemas.microsoft.com/office/drawing/2014/main" id="{B73B5122-7AC1-A541-A7CB-7C92E34FE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9" name="Rectangle 276">
              <a:extLst>
                <a:ext uri="{FF2B5EF4-FFF2-40B4-BE49-F238E27FC236}">
                  <a16:creationId xmlns:a16="http://schemas.microsoft.com/office/drawing/2014/main" id="{618AFC31-125F-CC41-8835-357B8CF40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0" name="Freeform 277">
              <a:extLst>
                <a:ext uri="{FF2B5EF4-FFF2-40B4-BE49-F238E27FC236}">
                  <a16:creationId xmlns:a16="http://schemas.microsoft.com/office/drawing/2014/main" id="{BA586EC9-AFB5-864C-A8D5-50566D382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1" name="Freeform 278">
              <a:extLst>
                <a:ext uri="{FF2B5EF4-FFF2-40B4-BE49-F238E27FC236}">
                  <a16:creationId xmlns:a16="http://schemas.microsoft.com/office/drawing/2014/main" id="{988FA82D-26DD-2446-871B-4FBCD5FE6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2" name="Rectangle 279">
              <a:extLst>
                <a:ext uri="{FF2B5EF4-FFF2-40B4-BE49-F238E27FC236}">
                  <a16:creationId xmlns:a16="http://schemas.microsoft.com/office/drawing/2014/main" id="{E4B9CCE7-0279-6143-BB4D-1198F3326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3" name="Group 280">
              <a:extLst>
                <a:ext uri="{FF2B5EF4-FFF2-40B4-BE49-F238E27FC236}">
                  <a16:creationId xmlns:a16="http://schemas.microsoft.com/office/drawing/2014/main" id="{2924B866-539E-1244-B043-D51911A295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8" name="AutoShape 281">
                <a:extLst>
                  <a:ext uri="{FF2B5EF4-FFF2-40B4-BE49-F238E27FC236}">
                    <a16:creationId xmlns:a16="http://schemas.microsoft.com/office/drawing/2014/main" id="{BDE3646A-4204-5046-942C-15C165338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9" name="AutoShape 282">
                <a:extLst>
                  <a:ext uri="{FF2B5EF4-FFF2-40B4-BE49-F238E27FC236}">
                    <a16:creationId xmlns:a16="http://schemas.microsoft.com/office/drawing/2014/main" id="{6DE9F0CF-D5ED-704E-8142-3345FC3BB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4" name="Rectangle 283">
              <a:extLst>
                <a:ext uri="{FF2B5EF4-FFF2-40B4-BE49-F238E27FC236}">
                  <a16:creationId xmlns:a16="http://schemas.microsoft.com/office/drawing/2014/main" id="{657D3494-75CD-034E-9543-2569274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5" name="Group 284">
              <a:extLst>
                <a:ext uri="{FF2B5EF4-FFF2-40B4-BE49-F238E27FC236}">
                  <a16:creationId xmlns:a16="http://schemas.microsoft.com/office/drawing/2014/main" id="{3B21D6B8-9A13-CB4D-A567-07369736D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6" name="AutoShape 285">
                <a:extLst>
                  <a:ext uri="{FF2B5EF4-FFF2-40B4-BE49-F238E27FC236}">
                    <a16:creationId xmlns:a16="http://schemas.microsoft.com/office/drawing/2014/main" id="{6F0CB466-469D-3F45-BE66-39F561D60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7" name="AutoShape 286">
                <a:extLst>
                  <a:ext uri="{FF2B5EF4-FFF2-40B4-BE49-F238E27FC236}">
                    <a16:creationId xmlns:a16="http://schemas.microsoft.com/office/drawing/2014/main" id="{29D719D4-E1C6-604A-8870-549D67683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6" name="Rectangle 287">
              <a:extLst>
                <a:ext uri="{FF2B5EF4-FFF2-40B4-BE49-F238E27FC236}">
                  <a16:creationId xmlns:a16="http://schemas.microsoft.com/office/drawing/2014/main" id="{0D71907F-6787-7144-A19B-418733EE1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7" name="Rectangle 288">
              <a:extLst>
                <a:ext uri="{FF2B5EF4-FFF2-40B4-BE49-F238E27FC236}">
                  <a16:creationId xmlns:a16="http://schemas.microsoft.com/office/drawing/2014/main" id="{35AED19C-A1F1-AC46-914C-8F5D6F4BC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8" name="Group 289">
              <a:extLst>
                <a:ext uri="{FF2B5EF4-FFF2-40B4-BE49-F238E27FC236}">
                  <a16:creationId xmlns:a16="http://schemas.microsoft.com/office/drawing/2014/main" id="{45D31D32-5A14-5742-954A-BA17509AC6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4" name="AutoShape 290">
                <a:extLst>
                  <a:ext uri="{FF2B5EF4-FFF2-40B4-BE49-F238E27FC236}">
                    <a16:creationId xmlns:a16="http://schemas.microsoft.com/office/drawing/2014/main" id="{FBB57FC3-B7A2-A541-9EC0-D57A59BBE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5" name="AutoShape 291">
                <a:extLst>
                  <a:ext uri="{FF2B5EF4-FFF2-40B4-BE49-F238E27FC236}">
                    <a16:creationId xmlns:a16="http://schemas.microsoft.com/office/drawing/2014/main" id="{52BE3087-7497-914D-B468-02CDAA58D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9" name="Freeform 292">
              <a:extLst>
                <a:ext uri="{FF2B5EF4-FFF2-40B4-BE49-F238E27FC236}">
                  <a16:creationId xmlns:a16="http://schemas.microsoft.com/office/drawing/2014/main" id="{5070ED80-559E-4540-964B-D73009E42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40" name="Group 293">
              <a:extLst>
                <a:ext uri="{FF2B5EF4-FFF2-40B4-BE49-F238E27FC236}">
                  <a16:creationId xmlns:a16="http://schemas.microsoft.com/office/drawing/2014/main" id="{30993F73-047D-CD47-96E3-F75994043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2" name="AutoShape 294">
                <a:extLst>
                  <a:ext uri="{FF2B5EF4-FFF2-40B4-BE49-F238E27FC236}">
                    <a16:creationId xmlns:a16="http://schemas.microsoft.com/office/drawing/2014/main" id="{F253CC19-7627-6043-A479-C0AADFD1B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3" name="AutoShape 295">
                <a:extLst>
                  <a:ext uri="{FF2B5EF4-FFF2-40B4-BE49-F238E27FC236}">
                    <a16:creationId xmlns:a16="http://schemas.microsoft.com/office/drawing/2014/main" id="{9818C9E1-67F5-5D42-8D8A-BFA567194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41" name="Rectangle 296">
              <a:extLst>
                <a:ext uri="{FF2B5EF4-FFF2-40B4-BE49-F238E27FC236}">
                  <a16:creationId xmlns:a16="http://schemas.microsoft.com/office/drawing/2014/main" id="{D263AAA2-92D9-9A4A-9D5F-0CEC89CD0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2" name="Freeform 297">
              <a:extLst>
                <a:ext uri="{FF2B5EF4-FFF2-40B4-BE49-F238E27FC236}">
                  <a16:creationId xmlns:a16="http://schemas.microsoft.com/office/drawing/2014/main" id="{51AD4C3A-6939-3B47-91CC-E1A0D3A3E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3" name="Freeform 298">
              <a:extLst>
                <a:ext uri="{FF2B5EF4-FFF2-40B4-BE49-F238E27FC236}">
                  <a16:creationId xmlns:a16="http://schemas.microsoft.com/office/drawing/2014/main" id="{023E9D5F-D41C-8A48-B73A-4E4F43755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4" name="Oval 299">
              <a:extLst>
                <a:ext uri="{FF2B5EF4-FFF2-40B4-BE49-F238E27FC236}">
                  <a16:creationId xmlns:a16="http://schemas.microsoft.com/office/drawing/2014/main" id="{C4126737-BE73-B444-BC40-5B679E6E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5" name="Freeform 300">
              <a:extLst>
                <a:ext uri="{FF2B5EF4-FFF2-40B4-BE49-F238E27FC236}">
                  <a16:creationId xmlns:a16="http://schemas.microsoft.com/office/drawing/2014/main" id="{567B6CFD-A1A1-094D-8F7C-5A9EF1AB0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6" name="AutoShape 301">
              <a:extLst>
                <a:ext uri="{FF2B5EF4-FFF2-40B4-BE49-F238E27FC236}">
                  <a16:creationId xmlns:a16="http://schemas.microsoft.com/office/drawing/2014/main" id="{3B7B7519-C492-8348-B873-C01A2103E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7" name="AutoShape 302">
              <a:extLst>
                <a:ext uri="{FF2B5EF4-FFF2-40B4-BE49-F238E27FC236}">
                  <a16:creationId xmlns:a16="http://schemas.microsoft.com/office/drawing/2014/main" id="{0AEDB1EF-7012-ED44-8FBC-F1B714A6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8" name="Oval 303">
              <a:extLst>
                <a:ext uri="{FF2B5EF4-FFF2-40B4-BE49-F238E27FC236}">
                  <a16:creationId xmlns:a16="http://schemas.microsoft.com/office/drawing/2014/main" id="{BA640DBB-C29F-A54E-BE9A-180B1426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9" name="Oval 304">
              <a:extLst>
                <a:ext uri="{FF2B5EF4-FFF2-40B4-BE49-F238E27FC236}">
                  <a16:creationId xmlns:a16="http://schemas.microsoft.com/office/drawing/2014/main" id="{2F7F78D4-9C68-A84C-8801-9C057B8C1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50" name="Oval 305">
              <a:extLst>
                <a:ext uri="{FF2B5EF4-FFF2-40B4-BE49-F238E27FC236}">
                  <a16:creationId xmlns:a16="http://schemas.microsoft.com/office/drawing/2014/main" id="{3D213A7E-B9E9-694B-8ED3-47609E49D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1" name="Rectangle 306">
              <a:extLst>
                <a:ext uri="{FF2B5EF4-FFF2-40B4-BE49-F238E27FC236}">
                  <a16:creationId xmlns:a16="http://schemas.microsoft.com/office/drawing/2014/main" id="{4F8B5B78-3482-8142-BC2B-1825AA302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93" name="Group 340">
            <a:extLst>
              <a:ext uri="{FF2B5EF4-FFF2-40B4-BE49-F238E27FC236}">
                <a16:creationId xmlns:a16="http://schemas.microsoft.com/office/drawing/2014/main" id="{3B951C82-D444-224D-9348-99C19D9166DC}"/>
              </a:ext>
            </a:extLst>
          </p:cNvPr>
          <p:cNvGrpSpPr>
            <a:grpSpLocks/>
          </p:cNvGrpSpPr>
          <p:nvPr/>
        </p:nvGrpSpPr>
        <p:grpSpPr bwMode="auto">
          <a:xfrm>
            <a:off x="8396192" y="5170758"/>
            <a:ext cx="525463" cy="557213"/>
            <a:chOff x="-44" y="1473"/>
            <a:chExt cx="981" cy="1105"/>
          </a:xfrm>
        </p:grpSpPr>
        <p:pic>
          <p:nvPicPr>
            <p:cNvPr id="494" name="Picture 341" descr="desktop_computer_stylized_medium">
              <a:extLst>
                <a:ext uri="{FF2B5EF4-FFF2-40B4-BE49-F238E27FC236}">
                  <a16:creationId xmlns:a16="http://schemas.microsoft.com/office/drawing/2014/main" id="{A2EB07C0-0A48-8944-B12C-316C163FF0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342">
              <a:extLst>
                <a:ext uri="{FF2B5EF4-FFF2-40B4-BE49-F238E27FC236}">
                  <a16:creationId xmlns:a16="http://schemas.microsoft.com/office/drawing/2014/main" id="{2E93558C-0361-464A-9337-3AA86EC1D4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96" name="Group 343">
            <a:extLst>
              <a:ext uri="{FF2B5EF4-FFF2-40B4-BE49-F238E27FC236}">
                <a16:creationId xmlns:a16="http://schemas.microsoft.com/office/drawing/2014/main" id="{B96E9301-59D5-4D4B-95C3-D8F5D00E370A}"/>
              </a:ext>
            </a:extLst>
          </p:cNvPr>
          <p:cNvGrpSpPr>
            <a:grpSpLocks/>
          </p:cNvGrpSpPr>
          <p:nvPr/>
        </p:nvGrpSpPr>
        <p:grpSpPr bwMode="auto">
          <a:xfrm>
            <a:off x="8920067" y="5159646"/>
            <a:ext cx="525463" cy="557212"/>
            <a:chOff x="-44" y="1473"/>
            <a:chExt cx="981" cy="1105"/>
          </a:xfrm>
        </p:grpSpPr>
        <p:pic>
          <p:nvPicPr>
            <p:cNvPr id="497" name="Picture 344" descr="desktop_computer_stylized_medium">
              <a:extLst>
                <a:ext uri="{FF2B5EF4-FFF2-40B4-BE49-F238E27FC236}">
                  <a16:creationId xmlns:a16="http://schemas.microsoft.com/office/drawing/2014/main" id="{A8402C6A-6509-0642-B84E-51B8097E1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8" name="Freeform 345">
              <a:extLst>
                <a:ext uri="{FF2B5EF4-FFF2-40B4-BE49-F238E27FC236}">
                  <a16:creationId xmlns:a16="http://schemas.microsoft.com/office/drawing/2014/main" id="{6E7E5B0F-1FE1-6A4B-BCDC-96E210FCE5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8E1A0307-E695-FC42-983B-9915B98768EC}"/>
              </a:ext>
            </a:extLst>
          </p:cNvPr>
          <p:cNvGrpSpPr/>
          <p:nvPr/>
        </p:nvGrpSpPr>
        <p:grpSpPr>
          <a:xfrm>
            <a:off x="8988913" y="3095664"/>
            <a:ext cx="889089" cy="466491"/>
            <a:chOff x="7493876" y="2774731"/>
            <a:chExt cx="1481958" cy="894622"/>
          </a:xfrm>
        </p:grpSpPr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DC9856E7-1969-524C-8F21-65D77697BD0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FFDA8F93-2C48-6A4A-9D27-9AECFC5B94B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C7EC4B67-EB13-E647-A5CD-E91C5D1F40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6145C3A8-D719-B744-9DC6-51E7FB72118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92F9C394-34C8-3D42-ACE0-014520ED0D5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3E34F096-DAE4-6D4F-9026-F07CB5FB9F7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8" name="Freeform 527">
                <a:extLst>
                  <a:ext uri="{FF2B5EF4-FFF2-40B4-BE49-F238E27FC236}">
                    <a16:creationId xmlns:a16="http://schemas.microsoft.com/office/drawing/2014/main" id="{3D175E3D-A4A7-3F4E-8C6B-A59321AD72E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30" name="Rectangle 4">
            <a:extLst>
              <a:ext uri="{FF2B5EF4-FFF2-40B4-BE49-F238E27FC236}">
                <a16:creationId xmlns:a16="http://schemas.microsoft.com/office/drawing/2014/main" id="{0F198874-EC24-3849-8C53-D24368598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724" y="1362307"/>
            <a:ext cx="6123957" cy="25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Scenario: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access link rate: 1.54 Mbps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RTT from institutional router to server: 2 sec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web object size: 100K bits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average request rate from browsers to origin servers: 15/sec</a:t>
            </a:r>
          </a:p>
          <a:p>
            <a:pPr marL="800100" marR="0" lvl="1" indent="-342900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avg data rate to browsers: 1.50 Mbps</a:t>
            </a:r>
          </a:p>
        </p:txBody>
      </p: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2C32989-94BE-1349-908C-1DF72CEEA243}"/>
              </a:ext>
            </a:extLst>
          </p:cNvPr>
          <p:cNvGrpSpPr/>
          <p:nvPr/>
        </p:nvGrpSpPr>
        <p:grpSpPr>
          <a:xfrm>
            <a:off x="8967576" y="4437217"/>
            <a:ext cx="889089" cy="466491"/>
            <a:chOff x="7493876" y="2774731"/>
            <a:chExt cx="1481958" cy="894622"/>
          </a:xfrm>
        </p:grpSpPr>
        <p:sp>
          <p:nvSpPr>
            <p:cNvPr id="511" name="Freeform 510">
              <a:extLst>
                <a:ext uri="{FF2B5EF4-FFF2-40B4-BE49-F238E27FC236}">
                  <a16:creationId xmlns:a16="http://schemas.microsoft.com/office/drawing/2014/main" id="{C2991A41-3005-6140-8488-3B5A28439B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49B8AB88-8810-704D-9300-A83DE18C86C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9DCFAF85-9D5F-BD4E-92DB-E7931A4466B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4" name="Freeform 513">
                <a:extLst>
                  <a:ext uri="{FF2B5EF4-FFF2-40B4-BE49-F238E27FC236}">
                    <a16:creationId xmlns:a16="http://schemas.microsoft.com/office/drawing/2014/main" id="{EB001B67-F654-CF4C-934D-354F339EBA6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5" name="Freeform 514">
                <a:extLst>
                  <a:ext uri="{FF2B5EF4-FFF2-40B4-BE49-F238E27FC236}">
                    <a16:creationId xmlns:a16="http://schemas.microsoft.com/office/drawing/2014/main" id="{C0D4D273-34F9-9640-8CF6-6EF497AEF3E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6" name="Freeform 515">
                <a:extLst>
                  <a:ext uri="{FF2B5EF4-FFF2-40B4-BE49-F238E27FC236}">
                    <a16:creationId xmlns:a16="http://schemas.microsoft.com/office/drawing/2014/main" id="{14D9297A-8D94-304C-9142-46F6B69902F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7" name="Freeform 516">
                <a:extLst>
                  <a:ext uri="{FF2B5EF4-FFF2-40B4-BE49-F238E27FC236}">
                    <a16:creationId xmlns:a16="http://schemas.microsoft.com/office/drawing/2014/main" id="{18D26BD9-84B6-C74F-8936-105C5777BBC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1B9D561-2CE1-E94C-A5B6-6D386991296C}"/>
              </a:ext>
            </a:extLst>
          </p:cNvPr>
          <p:cNvGrpSpPr/>
          <p:nvPr/>
        </p:nvGrpSpPr>
        <p:grpSpPr>
          <a:xfrm>
            <a:off x="9339961" y="4807753"/>
            <a:ext cx="811212" cy="1033463"/>
            <a:chOff x="9001301" y="5550914"/>
            <a:chExt cx="811212" cy="10334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298426B-04DE-A940-931E-BDC464270408}"/>
                </a:ext>
              </a:extLst>
            </p:cNvPr>
            <p:cNvSpPr/>
            <p:nvPr/>
          </p:nvSpPr>
          <p:spPr>
            <a:xfrm>
              <a:off x="9001301" y="5550914"/>
              <a:ext cx="811212" cy="1033463"/>
            </a:xfrm>
            <a:prstGeom prst="ellipse">
              <a:avLst/>
            </a:prstGeom>
            <a:solidFill>
              <a:srgbClr val="C000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38995C0-BBC9-804D-85E8-324290F772D6}"/>
                </a:ext>
              </a:extLst>
            </p:cNvPr>
            <p:cNvGrpSpPr/>
            <p:nvPr/>
          </p:nvGrpSpPr>
          <p:grpSpPr>
            <a:xfrm>
              <a:off x="9256094" y="5631762"/>
              <a:ext cx="377825" cy="800176"/>
              <a:chOff x="10907888" y="5189290"/>
              <a:chExt cx="377825" cy="800176"/>
            </a:xfrm>
          </p:grpSpPr>
          <p:sp>
            <p:nvSpPr>
              <p:cNvPr id="266" name="Line 80">
                <a:extLst>
                  <a:ext uri="{FF2B5EF4-FFF2-40B4-BE49-F238E27FC236}">
                    <a16:creationId xmlns:a16="http://schemas.microsoft.com/office/drawing/2014/main" id="{DC2C9F57-B9EB-1941-A689-B13B8950BD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66625" y="5189290"/>
                <a:ext cx="76200" cy="32226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60" name="Group 307">
                <a:extLst>
                  <a:ext uri="{FF2B5EF4-FFF2-40B4-BE49-F238E27FC236}">
                    <a16:creationId xmlns:a16="http://schemas.microsoft.com/office/drawing/2014/main" id="{EBBCE30B-4C00-0843-BA56-FF3F98DF9C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07888" y="5413204"/>
                <a:ext cx="377825" cy="576262"/>
                <a:chOff x="4140" y="429"/>
                <a:chExt cx="1425" cy="2396"/>
              </a:xfrm>
            </p:grpSpPr>
            <p:sp>
              <p:nvSpPr>
                <p:cNvPr id="461" name="Freeform 308">
                  <a:extLst>
                    <a:ext uri="{FF2B5EF4-FFF2-40B4-BE49-F238E27FC236}">
                      <a16:creationId xmlns:a16="http://schemas.microsoft.com/office/drawing/2014/main" id="{83748550-5535-714B-A011-5732D5AB9F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2" name="Rectangle 309">
                  <a:extLst>
                    <a:ext uri="{FF2B5EF4-FFF2-40B4-BE49-F238E27FC236}">
                      <a16:creationId xmlns:a16="http://schemas.microsoft.com/office/drawing/2014/main" id="{9EDD97E5-06A3-F844-AC12-86FF0C9889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8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3" name="Freeform 310">
                  <a:extLst>
                    <a:ext uri="{FF2B5EF4-FFF2-40B4-BE49-F238E27FC236}">
                      <a16:creationId xmlns:a16="http://schemas.microsoft.com/office/drawing/2014/main" id="{70945480-4E5A-4D4D-9CB5-2EE3B8B723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4" name="Freeform 311">
                  <a:extLst>
                    <a:ext uri="{FF2B5EF4-FFF2-40B4-BE49-F238E27FC236}">
                      <a16:creationId xmlns:a16="http://schemas.microsoft.com/office/drawing/2014/main" id="{2D50B6AC-633A-E648-9313-0B33331842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5" name="Rectangle 312">
                  <a:extLst>
                    <a:ext uri="{FF2B5EF4-FFF2-40B4-BE49-F238E27FC236}">
                      <a16:creationId xmlns:a16="http://schemas.microsoft.com/office/drawing/2014/main" id="{47F72229-4C07-FF49-B907-A9D7C03797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2" y="693"/>
                  <a:ext cx="599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66" name="Group 313">
                  <a:extLst>
                    <a:ext uri="{FF2B5EF4-FFF2-40B4-BE49-F238E27FC236}">
                      <a16:creationId xmlns:a16="http://schemas.microsoft.com/office/drawing/2014/main" id="{A42FF10A-615B-304D-8C35-154C0E4C57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491" name="AutoShape 314">
                    <a:extLst>
                      <a:ext uri="{FF2B5EF4-FFF2-40B4-BE49-F238E27FC236}">
                        <a16:creationId xmlns:a16="http://schemas.microsoft.com/office/drawing/2014/main" id="{34A57301-3C4F-8449-804B-13CE58B484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7"/>
                    <a:ext cx="725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92" name="AutoShape 315">
                    <a:extLst>
                      <a:ext uri="{FF2B5EF4-FFF2-40B4-BE49-F238E27FC236}">
                        <a16:creationId xmlns:a16="http://schemas.microsoft.com/office/drawing/2014/main" id="{9A1FA8F9-C3C6-0F4F-92B5-0F88F3CADE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1" y="2586"/>
                    <a:ext cx="695" cy="101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467" name="Rectangle 316">
                  <a:extLst>
                    <a:ext uri="{FF2B5EF4-FFF2-40B4-BE49-F238E27FC236}">
                      <a16:creationId xmlns:a16="http://schemas.microsoft.com/office/drawing/2014/main" id="{9C19D553-23E1-C642-BE27-380720AFE3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1016"/>
                  <a:ext cx="599" cy="53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68" name="Group 317">
                  <a:extLst>
                    <a:ext uri="{FF2B5EF4-FFF2-40B4-BE49-F238E27FC236}">
                      <a16:creationId xmlns:a16="http://schemas.microsoft.com/office/drawing/2014/main" id="{BA84A45F-1D87-2D4A-ADC6-FBD0F07175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489" name="AutoShape 318">
                    <a:extLst>
                      <a:ext uri="{FF2B5EF4-FFF2-40B4-BE49-F238E27FC236}">
                        <a16:creationId xmlns:a16="http://schemas.microsoft.com/office/drawing/2014/main" id="{9967BFD2-AF98-6C48-9664-709DAD7F64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1" y="2571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90" name="AutoShape 319">
                    <a:extLst>
                      <a:ext uri="{FF2B5EF4-FFF2-40B4-BE49-F238E27FC236}">
                        <a16:creationId xmlns:a16="http://schemas.microsoft.com/office/drawing/2014/main" id="{98F66D34-8A75-524A-85C0-CD7FBB2309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6" y="2584"/>
                    <a:ext cx="695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469" name="Rectangle 320">
                  <a:extLst>
                    <a:ext uri="{FF2B5EF4-FFF2-40B4-BE49-F238E27FC236}">
                      <a16:creationId xmlns:a16="http://schemas.microsoft.com/office/drawing/2014/main" id="{C6107AE3-3C09-A34C-964D-28157ABBD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8" y="1360"/>
                  <a:ext cx="593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0" name="Rectangle 321">
                  <a:extLst>
                    <a:ext uri="{FF2B5EF4-FFF2-40B4-BE49-F238E27FC236}">
                      <a16:creationId xmlns:a16="http://schemas.microsoft.com/office/drawing/2014/main" id="{737FBD85-26B2-914A-8B0D-606EB3EDB4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7"/>
                  <a:ext cx="593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71" name="Group 322">
                  <a:extLst>
                    <a:ext uri="{FF2B5EF4-FFF2-40B4-BE49-F238E27FC236}">
                      <a16:creationId xmlns:a16="http://schemas.microsoft.com/office/drawing/2014/main" id="{E5A59E91-C5CD-894D-8213-3909A8CC3A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487" name="AutoShape 323">
                    <a:extLst>
                      <a:ext uri="{FF2B5EF4-FFF2-40B4-BE49-F238E27FC236}">
                        <a16:creationId xmlns:a16="http://schemas.microsoft.com/office/drawing/2014/main" id="{8962A917-2AE1-7242-B9FB-8E9263A510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1" y="2571"/>
                    <a:ext cx="731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88" name="AutoShape 324">
                    <a:extLst>
                      <a:ext uri="{FF2B5EF4-FFF2-40B4-BE49-F238E27FC236}">
                        <a16:creationId xmlns:a16="http://schemas.microsoft.com/office/drawing/2014/main" id="{97C18552-37AD-CE49-8BBD-05E8608B61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6" y="2589"/>
                    <a:ext cx="701" cy="9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472" name="Freeform 325">
                  <a:extLst>
                    <a:ext uri="{FF2B5EF4-FFF2-40B4-BE49-F238E27FC236}">
                      <a16:creationId xmlns:a16="http://schemas.microsoft.com/office/drawing/2014/main" id="{426DAACD-E1F3-7E44-9DC7-B1A44414FA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73" name="Group 326">
                  <a:extLst>
                    <a:ext uri="{FF2B5EF4-FFF2-40B4-BE49-F238E27FC236}">
                      <a16:creationId xmlns:a16="http://schemas.microsoft.com/office/drawing/2014/main" id="{73D89D04-968E-6442-873B-B8D1778FD27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485" name="AutoShape 327">
                    <a:extLst>
                      <a:ext uri="{FF2B5EF4-FFF2-40B4-BE49-F238E27FC236}">
                        <a16:creationId xmlns:a16="http://schemas.microsoft.com/office/drawing/2014/main" id="{6065DB5E-95E8-8643-B0FE-6CB09E8FDB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4" y="2568"/>
                    <a:ext cx="723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86" name="AutoShape 328">
                    <a:extLst>
                      <a:ext uri="{FF2B5EF4-FFF2-40B4-BE49-F238E27FC236}">
                        <a16:creationId xmlns:a16="http://schemas.microsoft.com/office/drawing/2014/main" id="{F973A90F-0F3C-F744-97ED-8AAC23F79D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81"/>
                    <a:ext cx="694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474" name="Rectangle 329">
                  <a:extLst>
                    <a:ext uri="{FF2B5EF4-FFF2-40B4-BE49-F238E27FC236}">
                      <a16:creationId xmlns:a16="http://schemas.microsoft.com/office/drawing/2014/main" id="{F4ADD3E7-CF4E-ED4B-B276-1E6A7B9D41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2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5" name="Freeform 330">
                  <a:extLst>
                    <a:ext uri="{FF2B5EF4-FFF2-40B4-BE49-F238E27FC236}">
                      <a16:creationId xmlns:a16="http://schemas.microsoft.com/office/drawing/2014/main" id="{1CEE161A-40E6-604E-B7AD-3830C72F66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6" name="Freeform 331">
                  <a:extLst>
                    <a:ext uri="{FF2B5EF4-FFF2-40B4-BE49-F238E27FC236}">
                      <a16:creationId xmlns:a16="http://schemas.microsoft.com/office/drawing/2014/main" id="{40DF445E-B42A-CF43-806C-B86CD0017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7" name="Oval 332">
                  <a:extLst>
                    <a:ext uri="{FF2B5EF4-FFF2-40B4-BE49-F238E27FC236}">
                      <a16:creationId xmlns:a16="http://schemas.microsoft.com/office/drawing/2014/main" id="{4AA850BD-AD7E-884D-BB50-C36880F437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" y="2614"/>
                  <a:ext cx="48" cy="92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8" name="Freeform 333">
                  <a:extLst>
                    <a:ext uri="{FF2B5EF4-FFF2-40B4-BE49-F238E27FC236}">
                      <a16:creationId xmlns:a16="http://schemas.microsoft.com/office/drawing/2014/main" id="{04990E0C-FF14-0448-9208-F0CB93DA52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9" name="AutoShape 334">
                  <a:extLst>
                    <a:ext uri="{FF2B5EF4-FFF2-40B4-BE49-F238E27FC236}">
                      <a16:creationId xmlns:a16="http://schemas.microsoft.com/office/drawing/2014/main" id="{29F22CD1-333F-2444-8E27-DB06458666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80"/>
                  <a:ext cx="1197" cy="14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80" name="AutoShape 335">
                  <a:extLst>
                    <a:ext uri="{FF2B5EF4-FFF2-40B4-BE49-F238E27FC236}">
                      <a16:creationId xmlns:a16="http://schemas.microsoft.com/office/drawing/2014/main" id="{9522690A-CB4D-3F4F-855E-313DECF4F1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2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81" name="Oval 336">
                  <a:extLst>
                    <a:ext uri="{FF2B5EF4-FFF2-40B4-BE49-F238E27FC236}">
                      <a16:creationId xmlns:a16="http://schemas.microsoft.com/office/drawing/2014/main" id="{749723D7-4892-4246-90CC-F3A241CAD0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8" y="2383"/>
                  <a:ext cx="156" cy="145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82" name="Oval 337">
                  <a:extLst>
                    <a:ext uri="{FF2B5EF4-FFF2-40B4-BE49-F238E27FC236}">
                      <a16:creationId xmlns:a16="http://schemas.microsoft.com/office/drawing/2014/main" id="{B774EC24-F0E4-0846-B90E-1164E93324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7" y="2383"/>
                  <a:ext cx="162" cy="14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3" name="Oval 338">
                  <a:extLst>
                    <a:ext uri="{FF2B5EF4-FFF2-40B4-BE49-F238E27FC236}">
                      <a16:creationId xmlns:a16="http://schemas.microsoft.com/office/drawing/2014/main" id="{2751493B-E933-8A4F-BE77-A10013F6A4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83"/>
                  <a:ext cx="162" cy="139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84" name="Rectangle 339">
                  <a:extLst>
                    <a:ext uri="{FF2B5EF4-FFF2-40B4-BE49-F238E27FC236}">
                      <a16:creationId xmlns:a16="http://schemas.microsoft.com/office/drawing/2014/main" id="{635CA67E-C290-3742-9D2C-39D9B69DB5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2" y="1835"/>
                  <a:ext cx="84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</p:grpSp>
      <p:sp>
        <p:nvSpPr>
          <p:cNvPr id="281" name="Text Box 76">
            <a:extLst>
              <a:ext uri="{FF2B5EF4-FFF2-40B4-BE49-F238E27FC236}">
                <a16:creationId xmlns:a16="http://schemas.microsoft.com/office/drawing/2014/main" id="{3175A1F8-F48E-9749-AA0C-8A115012D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3372" y="5180762"/>
            <a:ext cx="281846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How to compute link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utilization, delay?</a:t>
            </a:r>
          </a:p>
        </p:txBody>
      </p:sp>
      <p:sp>
        <p:nvSpPr>
          <p:cNvPr id="282" name="Text Box 83">
            <a:extLst>
              <a:ext uri="{FF2B5EF4-FFF2-40B4-BE49-F238E27FC236}">
                <a16:creationId xmlns:a16="http://schemas.microsoft.com/office/drawing/2014/main" id="{445BA7C8-9DBB-B245-98C3-EA83E67E0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791" y="4053039"/>
            <a:ext cx="33066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Cost: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web cache (cheap!)</a:t>
            </a:r>
          </a:p>
        </p:txBody>
      </p:sp>
      <p:sp>
        <p:nvSpPr>
          <p:cNvPr id="251" name="Text Box 98">
            <a:extLst>
              <a:ext uri="{FF2B5EF4-FFF2-40B4-BE49-F238E27FC236}">
                <a16:creationId xmlns:a16="http://schemas.microsoft.com/office/drawing/2014/main" id="{40BB819D-0723-5748-B260-0AF0BBAC2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3782" y="5793184"/>
            <a:ext cx="16417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local web cache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2" name="Slide Number Placeholder 2">
            <a:extLst>
              <a:ext uri="{FF2B5EF4-FFF2-40B4-BE49-F238E27FC236}">
                <a16:creationId xmlns:a16="http://schemas.microsoft.com/office/drawing/2014/main" id="{CD12BA19-40D2-F44B-8E23-E4E6B15A6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62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" grpId="0"/>
      <p:bldP spid="282" grpId="0"/>
      <p:bldP spid="2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panose="020B0600070205080204" pitchFamily="34" charset="-128"/>
              </a:rPr>
              <a:t>Calculating access link utilization, end-end delay with cache:</a:t>
            </a:r>
          </a:p>
        </p:txBody>
      </p:sp>
      <p:sp>
        <p:nvSpPr>
          <p:cNvPr id="254" name="Line 2">
            <a:extLst>
              <a:ext uri="{FF2B5EF4-FFF2-40B4-BE49-F238E27FC236}">
                <a16:creationId xmlns:a16="http://schemas.microsoft.com/office/drawing/2014/main" id="{774FD470-E109-844C-8A9E-6F5E6FD1E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3455" y="2487883"/>
            <a:ext cx="285750" cy="1143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5" name="Text Box 50">
            <a:extLst>
              <a:ext uri="{FF2B5EF4-FFF2-40B4-BE49-F238E27FC236}">
                <a16:creationId xmlns:a16="http://schemas.microsoft.com/office/drawing/2014/main" id="{A32DDB4D-8BE1-2B43-89DB-1EA570D47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2330" y="1902096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origin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</a:t>
            </a:r>
          </a:p>
        </p:txBody>
      </p:sp>
      <p:sp>
        <p:nvSpPr>
          <p:cNvPr id="256" name="Line 51">
            <a:extLst>
              <a:ext uri="{FF2B5EF4-FFF2-40B4-BE49-F238E27FC236}">
                <a16:creationId xmlns:a16="http://schemas.microsoft.com/office/drawing/2014/main" id="{D0BFCD11-A1DC-B64D-A23A-23C7A76C3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3080" y="2106883"/>
            <a:ext cx="66675" cy="2762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7" name="Line 52">
            <a:extLst>
              <a:ext uri="{FF2B5EF4-FFF2-40B4-BE49-F238E27FC236}">
                <a16:creationId xmlns:a16="http://schemas.microsoft.com/office/drawing/2014/main" id="{E39DF75E-B023-5548-A7F0-9C4A8ADBD4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21730" y="2144983"/>
            <a:ext cx="9525" cy="2381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8" name="Line 53">
            <a:extLst>
              <a:ext uri="{FF2B5EF4-FFF2-40B4-BE49-F238E27FC236}">
                <a16:creationId xmlns:a16="http://schemas.microsoft.com/office/drawing/2014/main" id="{E3BFB499-7F23-164F-A225-CAAA7B8007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78930" y="2306908"/>
            <a:ext cx="133350" cy="20955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9" name="Line 54">
            <a:extLst>
              <a:ext uri="{FF2B5EF4-FFF2-40B4-BE49-F238E27FC236}">
                <a16:creationId xmlns:a16="http://schemas.microsoft.com/office/drawing/2014/main" id="{24D51B99-FE66-D84E-AF2C-706F58BCCC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140855" y="3068908"/>
            <a:ext cx="24765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0" name="Freeform 55">
            <a:extLst>
              <a:ext uri="{FF2B5EF4-FFF2-40B4-BE49-F238E27FC236}">
                <a16:creationId xmlns:a16="http://schemas.microsoft.com/office/drawing/2014/main" id="{0AF0F7C2-E293-2A4E-B4A0-9966DF5B5243}"/>
              </a:ext>
            </a:extLst>
          </p:cNvPr>
          <p:cNvSpPr>
            <a:spLocks/>
          </p:cNvSpPr>
          <p:nvPr/>
        </p:nvSpPr>
        <p:spPr bwMode="auto">
          <a:xfrm>
            <a:off x="8158067" y="2111064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1" name="Text Box 70">
            <a:extLst>
              <a:ext uri="{FF2B5EF4-FFF2-40B4-BE49-F238E27FC236}">
                <a16:creationId xmlns:a16="http://schemas.microsoft.com/office/drawing/2014/main" id="{6E272ACE-5938-0646-A38F-6031C9F45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030" y="2432321"/>
            <a:ext cx="9318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public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Internet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2" name="Freeform 71">
            <a:extLst>
              <a:ext uri="{FF2B5EF4-FFF2-40B4-BE49-F238E27FC236}">
                <a16:creationId xmlns:a16="http://schemas.microsoft.com/office/drawing/2014/main" id="{A7C4DEB4-E3E6-8547-B127-1273B3D3EA69}"/>
              </a:ext>
            </a:extLst>
          </p:cNvPr>
          <p:cNvSpPr>
            <a:spLocks/>
          </p:cNvSpPr>
          <p:nvPr/>
        </p:nvSpPr>
        <p:spPr bwMode="auto">
          <a:xfrm>
            <a:off x="7748492" y="4470671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3" name="Line 77">
            <a:extLst>
              <a:ext uri="{FF2B5EF4-FFF2-40B4-BE49-F238E27FC236}">
                <a16:creationId xmlns:a16="http://schemas.microsoft.com/office/drawing/2014/main" id="{0E1C7AA0-FA95-B844-83B1-903DF41A68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7755" y="4780233"/>
            <a:ext cx="855662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4" name="Line 78">
            <a:extLst>
              <a:ext uri="{FF2B5EF4-FFF2-40B4-BE49-F238E27FC236}">
                <a16:creationId xmlns:a16="http://schemas.microsoft.com/office/drawing/2014/main" id="{0173F26E-AC6F-FD4F-995F-CADED52CD4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07342" y="4827858"/>
            <a:ext cx="563563" cy="393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5" name="Line 79">
            <a:extLst>
              <a:ext uri="{FF2B5EF4-FFF2-40B4-BE49-F238E27FC236}">
                <a16:creationId xmlns:a16="http://schemas.microsoft.com/office/drawing/2014/main" id="{3CEA4312-2D22-9340-9D8D-17C8CC88AE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45505" y="4834208"/>
            <a:ext cx="149225" cy="382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7" name="Line 95">
            <a:extLst>
              <a:ext uri="{FF2B5EF4-FFF2-40B4-BE49-F238E27FC236}">
                <a16:creationId xmlns:a16="http://schemas.microsoft.com/office/drawing/2014/main" id="{7E28B523-ED73-8C40-ACD2-43F86A8C4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430" y="3545158"/>
            <a:ext cx="0" cy="10620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8" name="Text Box 97">
            <a:extLst>
              <a:ext uri="{FF2B5EF4-FFF2-40B4-BE49-F238E27FC236}">
                <a16:creationId xmlns:a16="http://schemas.microsoft.com/office/drawing/2014/main" id="{C679E988-7156-B949-B8A6-F53CA81FB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5480" y="4357958"/>
            <a:ext cx="11985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institutional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9" name="Text Box 98">
            <a:extLst>
              <a:ext uri="{FF2B5EF4-FFF2-40B4-BE49-F238E27FC236}">
                <a16:creationId xmlns:a16="http://schemas.microsoft.com/office/drawing/2014/main" id="{67295E16-B892-F14C-929B-3E20FB10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3667" y="4738958"/>
            <a:ext cx="1290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 Gbps LAN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0" name="Text Box 99">
            <a:extLst>
              <a:ext uri="{FF2B5EF4-FFF2-40B4-BE49-F238E27FC236}">
                <a16:creationId xmlns:a16="http://schemas.microsoft.com/office/drawing/2014/main" id="{6A31B9E8-42B5-DA4F-BEEB-38A1A2168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9017" y="3734071"/>
            <a:ext cx="119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1.54 Mbps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access link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92" name="Group 139">
            <a:extLst>
              <a:ext uri="{FF2B5EF4-FFF2-40B4-BE49-F238E27FC236}">
                <a16:creationId xmlns:a16="http://schemas.microsoft.com/office/drawing/2014/main" id="{F9E9E22C-69D8-A847-9177-B4D5A14ECA28}"/>
              </a:ext>
            </a:extLst>
          </p:cNvPr>
          <p:cNvGrpSpPr>
            <a:grpSpLocks/>
          </p:cNvGrpSpPr>
          <p:nvPr/>
        </p:nvGrpSpPr>
        <p:grpSpPr bwMode="auto">
          <a:xfrm>
            <a:off x="7735792" y="2035446"/>
            <a:ext cx="377825" cy="576262"/>
            <a:chOff x="4140" y="429"/>
            <a:chExt cx="1425" cy="2396"/>
          </a:xfrm>
        </p:grpSpPr>
        <p:sp>
          <p:nvSpPr>
            <p:cNvPr id="293" name="Freeform 140">
              <a:extLst>
                <a:ext uri="{FF2B5EF4-FFF2-40B4-BE49-F238E27FC236}">
                  <a16:creationId xmlns:a16="http://schemas.microsoft.com/office/drawing/2014/main" id="{86EDF6AA-4B2E-6342-9BFA-CFF30B1C2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4" name="Rectangle 141">
              <a:extLst>
                <a:ext uri="{FF2B5EF4-FFF2-40B4-BE49-F238E27FC236}">
                  <a16:creationId xmlns:a16="http://schemas.microsoft.com/office/drawing/2014/main" id="{6B9D834D-0DEE-9248-AD7A-C2D336AEB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5" name="Freeform 142">
              <a:extLst>
                <a:ext uri="{FF2B5EF4-FFF2-40B4-BE49-F238E27FC236}">
                  <a16:creationId xmlns:a16="http://schemas.microsoft.com/office/drawing/2014/main" id="{29245DF3-F7D6-B840-B253-23D4A8D2C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6" name="Freeform 143">
              <a:extLst>
                <a:ext uri="{FF2B5EF4-FFF2-40B4-BE49-F238E27FC236}">
                  <a16:creationId xmlns:a16="http://schemas.microsoft.com/office/drawing/2014/main" id="{B747AC17-9BF4-BB41-A5DA-D229A9BA1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7" name="Rectangle 144">
              <a:extLst>
                <a:ext uri="{FF2B5EF4-FFF2-40B4-BE49-F238E27FC236}">
                  <a16:creationId xmlns:a16="http://schemas.microsoft.com/office/drawing/2014/main" id="{1B65D50E-A82B-7347-A7F6-556D3939D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98" name="Group 145">
              <a:extLst>
                <a:ext uri="{FF2B5EF4-FFF2-40B4-BE49-F238E27FC236}">
                  <a16:creationId xmlns:a16="http://schemas.microsoft.com/office/drawing/2014/main" id="{E47B5BD8-DFF7-9441-92CB-80BB05AB64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23" name="AutoShape 146">
                <a:extLst>
                  <a:ext uri="{FF2B5EF4-FFF2-40B4-BE49-F238E27FC236}">
                    <a16:creationId xmlns:a16="http://schemas.microsoft.com/office/drawing/2014/main" id="{B75BF63D-E7E0-6640-A10B-E09175442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4" name="AutoShape 147">
                <a:extLst>
                  <a:ext uri="{FF2B5EF4-FFF2-40B4-BE49-F238E27FC236}">
                    <a16:creationId xmlns:a16="http://schemas.microsoft.com/office/drawing/2014/main" id="{074358F6-E1DA-D042-B053-9C4C54023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99" name="Rectangle 148">
              <a:extLst>
                <a:ext uri="{FF2B5EF4-FFF2-40B4-BE49-F238E27FC236}">
                  <a16:creationId xmlns:a16="http://schemas.microsoft.com/office/drawing/2014/main" id="{DECDE972-9E25-674C-ACC1-43F55CD92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0" name="Group 149">
              <a:extLst>
                <a:ext uri="{FF2B5EF4-FFF2-40B4-BE49-F238E27FC236}">
                  <a16:creationId xmlns:a16="http://schemas.microsoft.com/office/drawing/2014/main" id="{82296A06-752A-254D-8846-4D0F3F43F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1" name="AutoShape 150">
                <a:extLst>
                  <a:ext uri="{FF2B5EF4-FFF2-40B4-BE49-F238E27FC236}">
                    <a16:creationId xmlns:a16="http://schemas.microsoft.com/office/drawing/2014/main" id="{F5A8BC22-523A-4147-9575-B8F7D060F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2" name="AutoShape 151">
                <a:extLst>
                  <a:ext uri="{FF2B5EF4-FFF2-40B4-BE49-F238E27FC236}">
                    <a16:creationId xmlns:a16="http://schemas.microsoft.com/office/drawing/2014/main" id="{EAF2AC7F-A8C0-FC4F-8C37-5D458F19B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1" name="Rectangle 152">
              <a:extLst>
                <a:ext uri="{FF2B5EF4-FFF2-40B4-BE49-F238E27FC236}">
                  <a16:creationId xmlns:a16="http://schemas.microsoft.com/office/drawing/2014/main" id="{4F90A69C-CEC4-A24D-9C82-52BA6FC89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153">
              <a:extLst>
                <a:ext uri="{FF2B5EF4-FFF2-40B4-BE49-F238E27FC236}">
                  <a16:creationId xmlns:a16="http://schemas.microsoft.com/office/drawing/2014/main" id="{4EAFCA72-25B7-7747-916E-327595FFD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3" name="Group 154">
              <a:extLst>
                <a:ext uri="{FF2B5EF4-FFF2-40B4-BE49-F238E27FC236}">
                  <a16:creationId xmlns:a16="http://schemas.microsoft.com/office/drawing/2014/main" id="{8277CD38-8B7B-9748-AD3B-10D14BC1A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19" name="AutoShape 155">
                <a:extLst>
                  <a:ext uri="{FF2B5EF4-FFF2-40B4-BE49-F238E27FC236}">
                    <a16:creationId xmlns:a16="http://schemas.microsoft.com/office/drawing/2014/main" id="{5B02472C-767E-8C4B-A1E5-693F9C4C2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0" name="AutoShape 156">
                <a:extLst>
                  <a:ext uri="{FF2B5EF4-FFF2-40B4-BE49-F238E27FC236}">
                    <a16:creationId xmlns:a16="http://schemas.microsoft.com/office/drawing/2014/main" id="{DA6E1AA2-450F-174D-A85C-5D39B60AB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4" name="Freeform 157">
              <a:extLst>
                <a:ext uri="{FF2B5EF4-FFF2-40B4-BE49-F238E27FC236}">
                  <a16:creationId xmlns:a16="http://schemas.microsoft.com/office/drawing/2014/main" id="{43557BDC-C555-5040-B5DB-5D425E9BF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5" name="Group 158">
              <a:extLst>
                <a:ext uri="{FF2B5EF4-FFF2-40B4-BE49-F238E27FC236}">
                  <a16:creationId xmlns:a16="http://schemas.microsoft.com/office/drawing/2014/main" id="{C333E870-3BD7-C645-AAC2-98508A7E36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7" name="AutoShape 159">
                <a:extLst>
                  <a:ext uri="{FF2B5EF4-FFF2-40B4-BE49-F238E27FC236}">
                    <a16:creationId xmlns:a16="http://schemas.microsoft.com/office/drawing/2014/main" id="{EFC968C4-6392-E247-9A44-0D21D80BC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8" name="AutoShape 160">
                <a:extLst>
                  <a:ext uri="{FF2B5EF4-FFF2-40B4-BE49-F238E27FC236}">
                    <a16:creationId xmlns:a16="http://schemas.microsoft.com/office/drawing/2014/main" id="{9315F821-D903-1C43-B0DF-C13E1CFC6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6" name="Rectangle 161">
              <a:extLst>
                <a:ext uri="{FF2B5EF4-FFF2-40B4-BE49-F238E27FC236}">
                  <a16:creationId xmlns:a16="http://schemas.microsoft.com/office/drawing/2014/main" id="{4A93E05B-231B-8F4E-AC44-1E61C8779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7" name="Freeform 162">
              <a:extLst>
                <a:ext uri="{FF2B5EF4-FFF2-40B4-BE49-F238E27FC236}">
                  <a16:creationId xmlns:a16="http://schemas.microsoft.com/office/drawing/2014/main" id="{A81021FA-3B4B-8540-B233-88280DF91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8" name="Freeform 163">
              <a:extLst>
                <a:ext uri="{FF2B5EF4-FFF2-40B4-BE49-F238E27FC236}">
                  <a16:creationId xmlns:a16="http://schemas.microsoft.com/office/drawing/2014/main" id="{B4BBCFA8-CE65-3B46-B8C0-90C8E2A9F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9" name="Oval 164">
              <a:extLst>
                <a:ext uri="{FF2B5EF4-FFF2-40B4-BE49-F238E27FC236}">
                  <a16:creationId xmlns:a16="http://schemas.microsoft.com/office/drawing/2014/main" id="{5BC0A35E-B59B-2747-AF4F-E2B7BF2E9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0" name="Freeform 165">
              <a:extLst>
                <a:ext uri="{FF2B5EF4-FFF2-40B4-BE49-F238E27FC236}">
                  <a16:creationId xmlns:a16="http://schemas.microsoft.com/office/drawing/2014/main" id="{18C56782-0533-9C40-9224-8F36130D8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1" name="AutoShape 166">
              <a:extLst>
                <a:ext uri="{FF2B5EF4-FFF2-40B4-BE49-F238E27FC236}">
                  <a16:creationId xmlns:a16="http://schemas.microsoft.com/office/drawing/2014/main" id="{B68A6AC7-4ED2-D44E-90B8-E63CF73BB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2" name="AutoShape 167">
              <a:extLst>
                <a:ext uri="{FF2B5EF4-FFF2-40B4-BE49-F238E27FC236}">
                  <a16:creationId xmlns:a16="http://schemas.microsoft.com/office/drawing/2014/main" id="{906EF179-00FE-3F4F-AD8D-E9B8F23DE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3" name="Oval 168">
              <a:extLst>
                <a:ext uri="{FF2B5EF4-FFF2-40B4-BE49-F238E27FC236}">
                  <a16:creationId xmlns:a16="http://schemas.microsoft.com/office/drawing/2014/main" id="{714D65B7-5EDC-2840-9C29-D308D9655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4" name="Oval 169">
              <a:extLst>
                <a:ext uri="{FF2B5EF4-FFF2-40B4-BE49-F238E27FC236}">
                  <a16:creationId xmlns:a16="http://schemas.microsoft.com/office/drawing/2014/main" id="{E64A117A-C67D-AB41-A8E7-4A508BB31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5" name="Oval 170">
              <a:extLst>
                <a:ext uri="{FF2B5EF4-FFF2-40B4-BE49-F238E27FC236}">
                  <a16:creationId xmlns:a16="http://schemas.microsoft.com/office/drawing/2014/main" id="{C59668D3-09F9-BD44-8596-C01818912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Rectangle 171">
              <a:extLst>
                <a:ext uri="{FF2B5EF4-FFF2-40B4-BE49-F238E27FC236}">
                  <a16:creationId xmlns:a16="http://schemas.microsoft.com/office/drawing/2014/main" id="{8E530C7C-3D86-3C4B-891E-CB9AC883F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5" name="Group 172">
            <a:extLst>
              <a:ext uri="{FF2B5EF4-FFF2-40B4-BE49-F238E27FC236}">
                <a16:creationId xmlns:a16="http://schemas.microsoft.com/office/drawing/2014/main" id="{F34C0BB9-9ECA-9B40-B10C-16DEDBDC16C3}"/>
              </a:ext>
            </a:extLst>
          </p:cNvPr>
          <p:cNvGrpSpPr>
            <a:grpSpLocks/>
          </p:cNvGrpSpPr>
          <p:nvPr/>
        </p:nvGrpSpPr>
        <p:grpSpPr bwMode="auto">
          <a:xfrm>
            <a:off x="7885017" y="5148533"/>
            <a:ext cx="525463" cy="557213"/>
            <a:chOff x="-44" y="1473"/>
            <a:chExt cx="981" cy="1105"/>
          </a:xfrm>
        </p:grpSpPr>
        <p:pic>
          <p:nvPicPr>
            <p:cNvPr id="326" name="Picture 173" descr="desktop_computer_stylized_medium">
              <a:extLst>
                <a:ext uri="{FF2B5EF4-FFF2-40B4-BE49-F238E27FC236}">
                  <a16:creationId xmlns:a16="http://schemas.microsoft.com/office/drawing/2014/main" id="{58DEA6BA-6A8A-414B-A5D1-8C42E963B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" name="Freeform 174">
              <a:extLst>
                <a:ext uri="{FF2B5EF4-FFF2-40B4-BE49-F238E27FC236}">
                  <a16:creationId xmlns:a16="http://schemas.microsoft.com/office/drawing/2014/main" id="{5636D377-DB0D-6F40-811F-10EE64604D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8" name="Group 175">
            <a:extLst>
              <a:ext uri="{FF2B5EF4-FFF2-40B4-BE49-F238E27FC236}">
                <a16:creationId xmlns:a16="http://schemas.microsoft.com/office/drawing/2014/main" id="{7306AC90-5B34-3F4E-B626-0E34022A31C8}"/>
              </a:ext>
            </a:extLst>
          </p:cNvPr>
          <p:cNvGrpSpPr>
            <a:grpSpLocks/>
          </p:cNvGrpSpPr>
          <p:nvPr/>
        </p:nvGrpSpPr>
        <p:grpSpPr bwMode="auto">
          <a:xfrm>
            <a:off x="8650192" y="1557608"/>
            <a:ext cx="377825" cy="576263"/>
            <a:chOff x="4140" y="429"/>
            <a:chExt cx="1425" cy="2396"/>
          </a:xfrm>
        </p:grpSpPr>
        <p:sp>
          <p:nvSpPr>
            <p:cNvPr id="329" name="Freeform 176">
              <a:extLst>
                <a:ext uri="{FF2B5EF4-FFF2-40B4-BE49-F238E27FC236}">
                  <a16:creationId xmlns:a16="http://schemas.microsoft.com/office/drawing/2014/main" id="{F3CFDF78-3F2C-B047-99D5-2F35E0D1B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0" name="Rectangle 177">
              <a:extLst>
                <a:ext uri="{FF2B5EF4-FFF2-40B4-BE49-F238E27FC236}">
                  <a16:creationId xmlns:a16="http://schemas.microsoft.com/office/drawing/2014/main" id="{6D671750-A74B-B64E-8E68-C40948E6D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1" name="Freeform 178">
              <a:extLst>
                <a:ext uri="{FF2B5EF4-FFF2-40B4-BE49-F238E27FC236}">
                  <a16:creationId xmlns:a16="http://schemas.microsoft.com/office/drawing/2014/main" id="{9438FA78-1938-514C-80BF-10ED666E3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2" name="Freeform 179">
              <a:extLst>
                <a:ext uri="{FF2B5EF4-FFF2-40B4-BE49-F238E27FC236}">
                  <a16:creationId xmlns:a16="http://schemas.microsoft.com/office/drawing/2014/main" id="{FD23EFF2-90E8-9045-936A-06124249A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3" name="Rectangle 180">
              <a:extLst>
                <a:ext uri="{FF2B5EF4-FFF2-40B4-BE49-F238E27FC236}">
                  <a16:creationId xmlns:a16="http://schemas.microsoft.com/office/drawing/2014/main" id="{C3C9A679-FD27-EE4A-B715-049B9DDB6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4" name="Group 181">
              <a:extLst>
                <a:ext uri="{FF2B5EF4-FFF2-40B4-BE49-F238E27FC236}">
                  <a16:creationId xmlns:a16="http://schemas.microsoft.com/office/drawing/2014/main" id="{F5C3481D-451B-B142-A35C-15C582D38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9" name="AutoShape 182">
                <a:extLst>
                  <a:ext uri="{FF2B5EF4-FFF2-40B4-BE49-F238E27FC236}">
                    <a16:creationId xmlns:a16="http://schemas.microsoft.com/office/drawing/2014/main" id="{2C243628-F48B-0247-9C77-CADC193BA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0" name="AutoShape 183">
                <a:extLst>
                  <a:ext uri="{FF2B5EF4-FFF2-40B4-BE49-F238E27FC236}">
                    <a16:creationId xmlns:a16="http://schemas.microsoft.com/office/drawing/2014/main" id="{C3D71DA0-C793-D949-906B-887E37FD0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5" name="Rectangle 184">
              <a:extLst>
                <a:ext uri="{FF2B5EF4-FFF2-40B4-BE49-F238E27FC236}">
                  <a16:creationId xmlns:a16="http://schemas.microsoft.com/office/drawing/2014/main" id="{246902F9-C4DC-454E-9DA0-3D5842DB3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6" name="Group 185">
              <a:extLst>
                <a:ext uri="{FF2B5EF4-FFF2-40B4-BE49-F238E27FC236}">
                  <a16:creationId xmlns:a16="http://schemas.microsoft.com/office/drawing/2014/main" id="{7667DA9A-FE8F-654A-8B9E-218AADDABF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7" name="AutoShape 186">
                <a:extLst>
                  <a:ext uri="{FF2B5EF4-FFF2-40B4-BE49-F238E27FC236}">
                    <a16:creationId xmlns:a16="http://schemas.microsoft.com/office/drawing/2014/main" id="{89170F11-7571-2B45-8719-95E83BC65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8" name="AutoShape 187">
                <a:extLst>
                  <a:ext uri="{FF2B5EF4-FFF2-40B4-BE49-F238E27FC236}">
                    <a16:creationId xmlns:a16="http://schemas.microsoft.com/office/drawing/2014/main" id="{E76D6632-4213-1A4C-994D-E58521FFA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7" name="Rectangle 188">
              <a:extLst>
                <a:ext uri="{FF2B5EF4-FFF2-40B4-BE49-F238E27FC236}">
                  <a16:creationId xmlns:a16="http://schemas.microsoft.com/office/drawing/2014/main" id="{042D5530-947C-8042-964E-981127ADC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8" name="Rectangle 189">
              <a:extLst>
                <a:ext uri="{FF2B5EF4-FFF2-40B4-BE49-F238E27FC236}">
                  <a16:creationId xmlns:a16="http://schemas.microsoft.com/office/drawing/2014/main" id="{2F89380A-7E24-A848-A517-F0FC73692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9" name="Group 190">
              <a:extLst>
                <a:ext uri="{FF2B5EF4-FFF2-40B4-BE49-F238E27FC236}">
                  <a16:creationId xmlns:a16="http://schemas.microsoft.com/office/drawing/2014/main" id="{38C1848A-3B99-B348-91C8-29218555E8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55" name="AutoShape 191">
                <a:extLst>
                  <a:ext uri="{FF2B5EF4-FFF2-40B4-BE49-F238E27FC236}">
                    <a16:creationId xmlns:a16="http://schemas.microsoft.com/office/drawing/2014/main" id="{676776FA-ACE8-1B44-A3F2-EE744FFE1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6" name="AutoShape 192">
                <a:extLst>
                  <a:ext uri="{FF2B5EF4-FFF2-40B4-BE49-F238E27FC236}">
                    <a16:creationId xmlns:a16="http://schemas.microsoft.com/office/drawing/2014/main" id="{642A052A-BC62-D049-9EBF-AC2B9D28A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0" name="Freeform 193">
              <a:extLst>
                <a:ext uri="{FF2B5EF4-FFF2-40B4-BE49-F238E27FC236}">
                  <a16:creationId xmlns:a16="http://schemas.microsoft.com/office/drawing/2014/main" id="{20022731-282E-5349-BD84-5AC931894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41" name="Group 194">
              <a:extLst>
                <a:ext uri="{FF2B5EF4-FFF2-40B4-BE49-F238E27FC236}">
                  <a16:creationId xmlns:a16="http://schemas.microsoft.com/office/drawing/2014/main" id="{C8EEA896-B8C6-834F-9741-B4BC689404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53" name="AutoShape 195">
                <a:extLst>
                  <a:ext uri="{FF2B5EF4-FFF2-40B4-BE49-F238E27FC236}">
                    <a16:creationId xmlns:a16="http://schemas.microsoft.com/office/drawing/2014/main" id="{FAEB0127-5E88-8848-A1E8-FCDC82E85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4" name="AutoShape 196">
                <a:extLst>
                  <a:ext uri="{FF2B5EF4-FFF2-40B4-BE49-F238E27FC236}">
                    <a16:creationId xmlns:a16="http://schemas.microsoft.com/office/drawing/2014/main" id="{F6C14D4D-54BC-0347-8DE7-8C387B0DE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2" name="Rectangle 197">
              <a:extLst>
                <a:ext uri="{FF2B5EF4-FFF2-40B4-BE49-F238E27FC236}">
                  <a16:creationId xmlns:a16="http://schemas.microsoft.com/office/drawing/2014/main" id="{DE2B5795-02B3-824F-BFB7-9E4468C2E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3" name="Freeform 198">
              <a:extLst>
                <a:ext uri="{FF2B5EF4-FFF2-40B4-BE49-F238E27FC236}">
                  <a16:creationId xmlns:a16="http://schemas.microsoft.com/office/drawing/2014/main" id="{30654D98-FCC5-4940-8B89-40DEC14D2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4" name="Freeform 199">
              <a:extLst>
                <a:ext uri="{FF2B5EF4-FFF2-40B4-BE49-F238E27FC236}">
                  <a16:creationId xmlns:a16="http://schemas.microsoft.com/office/drawing/2014/main" id="{DB2F1485-9F89-A14E-B2B0-E716B66FE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5" name="Oval 200">
              <a:extLst>
                <a:ext uri="{FF2B5EF4-FFF2-40B4-BE49-F238E27FC236}">
                  <a16:creationId xmlns:a16="http://schemas.microsoft.com/office/drawing/2014/main" id="{0913F7BB-B350-6F4C-8E3C-B4373B6BB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6" name="Freeform 201">
              <a:extLst>
                <a:ext uri="{FF2B5EF4-FFF2-40B4-BE49-F238E27FC236}">
                  <a16:creationId xmlns:a16="http://schemas.microsoft.com/office/drawing/2014/main" id="{D806CA0F-D39E-1044-8994-B3481BAC5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7" name="AutoShape 202">
              <a:extLst>
                <a:ext uri="{FF2B5EF4-FFF2-40B4-BE49-F238E27FC236}">
                  <a16:creationId xmlns:a16="http://schemas.microsoft.com/office/drawing/2014/main" id="{653E2F84-88DD-4C48-9132-5E9C22D3C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8" name="AutoShape 203">
              <a:extLst>
                <a:ext uri="{FF2B5EF4-FFF2-40B4-BE49-F238E27FC236}">
                  <a16:creationId xmlns:a16="http://schemas.microsoft.com/office/drawing/2014/main" id="{7C1622A3-9F30-FA42-9B80-C8BB00A05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9" name="Oval 204">
              <a:extLst>
                <a:ext uri="{FF2B5EF4-FFF2-40B4-BE49-F238E27FC236}">
                  <a16:creationId xmlns:a16="http://schemas.microsoft.com/office/drawing/2014/main" id="{432A4179-C51B-DE48-94FC-B7412F4DD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0" name="Oval 205">
              <a:extLst>
                <a:ext uri="{FF2B5EF4-FFF2-40B4-BE49-F238E27FC236}">
                  <a16:creationId xmlns:a16="http://schemas.microsoft.com/office/drawing/2014/main" id="{9EF71E96-D069-134D-9318-D85F7FF2C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51" name="Oval 206">
              <a:extLst>
                <a:ext uri="{FF2B5EF4-FFF2-40B4-BE49-F238E27FC236}">
                  <a16:creationId xmlns:a16="http://schemas.microsoft.com/office/drawing/2014/main" id="{3E78A6EB-9CEA-E74E-91AB-439D7171D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Rectangle 207">
              <a:extLst>
                <a:ext uri="{FF2B5EF4-FFF2-40B4-BE49-F238E27FC236}">
                  <a16:creationId xmlns:a16="http://schemas.microsoft.com/office/drawing/2014/main" id="{1A62E052-D07D-6743-8E2D-F67E3E528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61" name="Group 208">
            <a:extLst>
              <a:ext uri="{FF2B5EF4-FFF2-40B4-BE49-F238E27FC236}">
                <a16:creationId xmlns:a16="http://schemas.microsoft.com/office/drawing/2014/main" id="{6A05235C-3E77-6F4F-8ADA-6D04AB8484D1}"/>
              </a:ext>
            </a:extLst>
          </p:cNvPr>
          <p:cNvGrpSpPr>
            <a:grpSpLocks/>
          </p:cNvGrpSpPr>
          <p:nvPr/>
        </p:nvGrpSpPr>
        <p:grpSpPr bwMode="auto">
          <a:xfrm>
            <a:off x="9402667" y="1589358"/>
            <a:ext cx="377825" cy="576263"/>
            <a:chOff x="4140" y="429"/>
            <a:chExt cx="1425" cy="2396"/>
          </a:xfrm>
        </p:grpSpPr>
        <p:sp>
          <p:nvSpPr>
            <p:cNvPr id="362" name="Freeform 209">
              <a:extLst>
                <a:ext uri="{FF2B5EF4-FFF2-40B4-BE49-F238E27FC236}">
                  <a16:creationId xmlns:a16="http://schemas.microsoft.com/office/drawing/2014/main" id="{D166875E-AD19-804C-965F-CDAED7A64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3" name="Rectangle 210">
              <a:extLst>
                <a:ext uri="{FF2B5EF4-FFF2-40B4-BE49-F238E27FC236}">
                  <a16:creationId xmlns:a16="http://schemas.microsoft.com/office/drawing/2014/main" id="{EC5E264D-98A2-B44D-B995-4CB53C25E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4" name="Freeform 211">
              <a:extLst>
                <a:ext uri="{FF2B5EF4-FFF2-40B4-BE49-F238E27FC236}">
                  <a16:creationId xmlns:a16="http://schemas.microsoft.com/office/drawing/2014/main" id="{C1CF933D-FB73-3240-9F1D-5EED49E6A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5" name="Freeform 212">
              <a:extLst>
                <a:ext uri="{FF2B5EF4-FFF2-40B4-BE49-F238E27FC236}">
                  <a16:creationId xmlns:a16="http://schemas.microsoft.com/office/drawing/2014/main" id="{0FC67CB2-6BE1-1847-A437-D99084C5C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6" name="Rectangle 213">
              <a:extLst>
                <a:ext uri="{FF2B5EF4-FFF2-40B4-BE49-F238E27FC236}">
                  <a16:creationId xmlns:a16="http://schemas.microsoft.com/office/drawing/2014/main" id="{14B7D932-BBFC-B74D-816C-440DB3FEB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7" name="Group 214">
              <a:extLst>
                <a:ext uri="{FF2B5EF4-FFF2-40B4-BE49-F238E27FC236}">
                  <a16:creationId xmlns:a16="http://schemas.microsoft.com/office/drawing/2014/main" id="{904783F7-C673-AC48-8DEC-45B791D2E0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92" name="AutoShape 215">
                <a:extLst>
                  <a:ext uri="{FF2B5EF4-FFF2-40B4-BE49-F238E27FC236}">
                    <a16:creationId xmlns:a16="http://schemas.microsoft.com/office/drawing/2014/main" id="{259ABA3E-950D-BF40-AF00-89747854A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3" name="AutoShape 216">
                <a:extLst>
                  <a:ext uri="{FF2B5EF4-FFF2-40B4-BE49-F238E27FC236}">
                    <a16:creationId xmlns:a16="http://schemas.microsoft.com/office/drawing/2014/main" id="{D537C256-5556-E84D-BFD9-801601AF6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8" name="Rectangle 217">
              <a:extLst>
                <a:ext uri="{FF2B5EF4-FFF2-40B4-BE49-F238E27FC236}">
                  <a16:creationId xmlns:a16="http://schemas.microsoft.com/office/drawing/2014/main" id="{6A16D193-BA00-FA4C-84D3-5F7B5C031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9" name="Group 218">
              <a:extLst>
                <a:ext uri="{FF2B5EF4-FFF2-40B4-BE49-F238E27FC236}">
                  <a16:creationId xmlns:a16="http://schemas.microsoft.com/office/drawing/2014/main" id="{7151F57C-7772-D741-B346-9FD22AFEAC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90" name="AutoShape 219">
                <a:extLst>
                  <a:ext uri="{FF2B5EF4-FFF2-40B4-BE49-F238E27FC236}">
                    <a16:creationId xmlns:a16="http://schemas.microsoft.com/office/drawing/2014/main" id="{28A8406C-AFA4-F94B-A2C4-E4FFB185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1" name="AutoShape 220">
                <a:extLst>
                  <a:ext uri="{FF2B5EF4-FFF2-40B4-BE49-F238E27FC236}">
                    <a16:creationId xmlns:a16="http://schemas.microsoft.com/office/drawing/2014/main" id="{9A186499-2183-C24F-89D0-ACB1D39A2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0" name="Rectangle 221">
              <a:extLst>
                <a:ext uri="{FF2B5EF4-FFF2-40B4-BE49-F238E27FC236}">
                  <a16:creationId xmlns:a16="http://schemas.microsoft.com/office/drawing/2014/main" id="{6959C99C-8685-CE45-B4A0-BEEBD9CE6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1" name="Rectangle 222">
              <a:extLst>
                <a:ext uri="{FF2B5EF4-FFF2-40B4-BE49-F238E27FC236}">
                  <a16:creationId xmlns:a16="http://schemas.microsoft.com/office/drawing/2014/main" id="{0CEC0CDC-F36A-E147-800E-4BFDDC412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2" name="Group 223">
              <a:extLst>
                <a:ext uri="{FF2B5EF4-FFF2-40B4-BE49-F238E27FC236}">
                  <a16:creationId xmlns:a16="http://schemas.microsoft.com/office/drawing/2014/main" id="{07BF1C14-2C6F-B94F-8289-1C37D6C61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88" name="AutoShape 224">
                <a:extLst>
                  <a:ext uri="{FF2B5EF4-FFF2-40B4-BE49-F238E27FC236}">
                    <a16:creationId xmlns:a16="http://schemas.microsoft.com/office/drawing/2014/main" id="{B660D864-E6AF-2A4B-AF6E-15E67C246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9" name="AutoShape 225">
                <a:extLst>
                  <a:ext uri="{FF2B5EF4-FFF2-40B4-BE49-F238E27FC236}">
                    <a16:creationId xmlns:a16="http://schemas.microsoft.com/office/drawing/2014/main" id="{A5592FCE-B8EB-CD42-BD69-D7E95DA3E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3" name="Freeform 226">
              <a:extLst>
                <a:ext uri="{FF2B5EF4-FFF2-40B4-BE49-F238E27FC236}">
                  <a16:creationId xmlns:a16="http://schemas.microsoft.com/office/drawing/2014/main" id="{176C9152-AD9C-0043-999D-97BF01B75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4" name="Group 227">
              <a:extLst>
                <a:ext uri="{FF2B5EF4-FFF2-40B4-BE49-F238E27FC236}">
                  <a16:creationId xmlns:a16="http://schemas.microsoft.com/office/drawing/2014/main" id="{DB7553BD-7EEF-1144-A10E-45052E753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6" name="AutoShape 228">
                <a:extLst>
                  <a:ext uri="{FF2B5EF4-FFF2-40B4-BE49-F238E27FC236}">
                    <a16:creationId xmlns:a16="http://schemas.microsoft.com/office/drawing/2014/main" id="{209B423B-7C84-A444-BC5D-A11FD1567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7" name="AutoShape 229">
                <a:extLst>
                  <a:ext uri="{FF2B5EF4-FFF2-40B4-BE49-F238E27FC236}">
                    <a16:creationId xmlns:a16="http://schemas.microsoft.com/office/drawing/2014/main" id="{5AE73D33-B566-9A49-9DC6-C5469487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5" name="Rectangle 230">
              <a:extLst>
                <a:ext uri="{FF2B5EF4-FFF2-40B4-BE49-F238E27FC236}">
                  <a16:creationId xmlns:a16="http://schemas.microsoft.com/office/drawing/2014/main" id="{F54FB1FA-BA67-4B47-8CD0-DC612A86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6" name="Freeform 231">
              <a:extLst>
                <a:ext uri="{FF2B5EF4-FFF2-40B4-BE49-F238E27FC236}">
                  <a16:creationId xmlns:a16="http://schemas.microsoft.com/office/drawing/2014/main" id="{A3240397-6B0C-654E-88F1-F3F3AD623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7" name="Freeform 232">
              <a:extLst>
                <a:ext uri="{FF2B5EF4-FFF2-40B4-BE49-F238E27FC236}">
                  <a16:creationId xmlns:a16="http://schemas.microsoft.com/office/drawing/2014/main" id="{1A86C13D-4B43-504E-B61C-E2C654775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8" name="Oval 233">
              <a:extLst>
                <a:ext uri="{FF2B5EF4-FFF2-40B4-BE49-F238E27FC236}">
                  <a16:creationId xmlns:a16="http://schemas.microsoft.com/office/drawing/2014/main" id="{A925E2BE-2521-064E-94A2-F5B3CE2A6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9" name="Freeform 234">
              <a:extLst>
                <a:ext uri="{FF2B5EF4-FFF2-40B4-BE49-F238E27FC236}">
                  <a16:creationId xmlns:a16="http://schemas.microsoft.com/office/drawing/2014/main" id="{D0F8527B-9979-9843-B950-02EEB33AD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0" name="AutoShape 235">
              <a:extLst>
                <a:ext uri="{FF2B5EF4-FFF2-40B4-BE49-F238E27FC236}">
                  <a16:creationId xmlns:a16="http://schemas.microsoft.com/office/drawing/2014/main" id="{01246D65-1D83-514D-96A0-3F53F7E62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1" name="AutoShape 236">
              <a:extLst>
                <a:ext uri="{FF2B5EF4-FFF2-40B4-BE49-F238E27FC236}">
                  <a16:creationId xmlns:a16="http://schemas.microsoft.com/office/drawing/2014/main" id="{EE09E67D-74DE-8E41-B31D-30EBA899E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2" name="Oval 237">
              <a:extLst>
                <a:ext uri="{FF2B5EF4-FFF2-40B4-BE49-F238E27FC236}">
                  <a16:creationId xmlns:a16="http://schemas.microsoft.com/office/drawing/2014/main" id="{1BAA3765-A4A2-D249-B5E6-B37A65069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3" name="Oval 238">
              <a:extLst>
                <a:ext uri="{FF2B5EF4-FFF2-40B4-BE49-F238E27FC236}">
                  <a16:creationId xmlns:a16="http://schemas.microsoft.com/office/drawing/2014/main" id="{B5829A6B-5209-D644-82E1-A9C2A8D9A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4" name="Oval 239">
              <a:extLst>
                <a:ext uri="{FF2B5EF4-FFF2-40B4-BE49-F238E27FC236}">
                  <a16:creationId xmlns:a16="http://schemas.microsoft.com/office/drawing/2014/main" id="{95394ED4-DC3D-F146-9AEE-0FC4AFC88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5" name="Rectangle 240">
              <a:extLst>
                <a:ext uri="{FF2B5EF4-FFF2-40B4-BE49-F238E27FC236}">
                  <a16:creationId xmlns:a16="http://schemas.microsoft.com/office/drawing/2014/main" id="{A039A534-5AD2-354C-8072-85670484B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94" name="Group 241">
            <a:extLst>
              <a:ext uri="{FF2B5EF4-FFF2-40B4-BE49-F238E27FC236}">
                <a16:creationId xmlns:a16="http://schemas.microsoft.com/office/drawing/2014/main" id="{9BE96710-6956-1941-96D5-89D2082B85BD}"/>
              </a:ext>
            </a:extLst>
          </p:cNvPr>
          <p:cNvGrpSpPr>
            <a:grpSpLocks/>
          </p:cNvGrpSpPr>
          <p:nvPr/>
        </p:nvGrpSpPr>
        <p:grpSpPr bwMode="auto">
          <a:xfrm>
            <a:off x="10012267" y="1741758"/>
            <a:ext cx="377825" cy="576263"/>
            <a:chOff x="4140" y="429"/>
            <a:chExt cx="1425" cy="2396"/>
          </a:xfrm>
        </p:grpSpPr>
        <p:sp>
          <p:nvSpPr>
            <p:cNvPr id="395" name="Freeform 242">
              <a:extLst>
                <a:ext uri="{FF2B5EF4-FFF2-40B4-BE49-F238E27FC236}">
                  <a16:creationId xmlns:a16="http://schemas.microsoft.com/office/drawing/2014/main" id="{98FED06C-86AC-174D-897A-AF88782AB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6" name="Rectangle 243">
              <a:extLst>
                <a:ext uri="{FF2B5EF4-FFF2-40B4-BE49-F238E27FC236}">
                  <a16:creationId xmlns:a16="http://schemas.microsoft.com/office/drawing/2014/main" id="{7BCB3493-2EA3-894F-95D3-4BD9689BC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7" name="Freeform 244">
              <a:extLst>
                <a:ext uri="{FF2B5EF4-FFF2-40B4-BE49-F238E27FC236}">
                  <a16:creationId xmlns:a16="http://schemas.microsoft.com/office/drawing/2014/main" id="{04E3D02B-467F-7F4F-8DC3-9D363101F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8" name="Freeform 245">
              <a:extLst>
                <a:ext uri="{FF2B5EF4-FFF2-40B4-BE49-F238E27FC236}">
                  <a16:creationId xmlns:a16="http://schemas.microsoft.com/office/drawing/2014/main" id="{DA94A9FA-D5B5-214A-8D37-34D4B61F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9" name="Rectangle 246">
              <a:extLst>
                <a:ext uri="{FF2B5EF4-FFF2-40B4-BE49-F238E27FC236}">
                  <a16:creationId xmlns:a16="http://schemas.microsoft.com/office/drawing/2014/main" id="{50539DB1-8D20-F44A-8958-354C5B49C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0" name="Group 247">
              <a:extLst>
                <a:ext uri="{FF2B5EF4-FFF2-40B4-BE49-F238E27FC236}">
                  <a16:creationId xmlns:a16="http://schemas.microsoft.com/office/drawing/2014/main" id="{ABC4B2B5-E127-B14E-8370-5BCDD85E29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25" name="AutoShape 248">
                <a:extLst>
                  <a:ext uri="{FF2B5EF4-FFF2-40B4-BE49-F238E27FC236}">
                    <a16:creationId xmlns:a16="http://schemas.microsoft.com/office/drawing/2014/main" id="{2544F03E-3822-9142-840A-4600BC49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6" name="AutoShape 249">
                <a:extLst>
                  <a:ext uri="{FF2B5EF4-FFF2-40B4-BE49-F238E27FC236}">
                    <a16:creationId xmlns:a16="http://schemas.microsoft.com/office/drawing/2014/main" id="{0D6C988D-2CAC-3A4A-8FAC-72B8697E7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1" name="Rectangle 250">
              <a:extLst>
                <a:ext uri="{FF2B5EF4-FFF2-40B4-BE49-F238E27FC236}">
                  <a16:creationId xmlns:a16="http://schemas.microsoft.com/office/drawing/2014/main" id="{FA55D5A2-C0A3-7741-814B-310A28BDD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2" name="Group 251">
              <a:extLst>
                <a:ext uri="{FF2B5EF4-FFF2-40B4-BE49-F238E27FC236}">
                  <a16:creationId xmlns:a16="http://schemas.microsoft.com/office/drawing/2014/main" id="{DC8A3227-B450-FB4D-852D-DC7E66FF66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3" name="AutoShape 252">
                <a:extLst>
                  <a:ext uri="{FF2B5EF4-FFF2-40B4-BE49-F238E27FC236}">
                    <a16:creationId xmlns:a16="http://schemas.microsoft.com/office/drawing/2014/main" id="{07F021BE-923D-804C-AB1C-CB812D97B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4" name="AutoShape 253">
                <a:extLst>
                  <a:ext uri="{FF2B5EF4-FFF2-40B4-BE49-F238E27FC236}">
                    <a16:creationId xmlns:a16="http://schemas.microsoft.com/office/drawing/2014/main" id="{3A5C7537-D941-954D-9024-BF32F6D13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3" name="Rectangle 254">
              <a:extLst>
                <a:ext uri="{FF2B5EF4-FFF2-40B4-BE49-F238E27FC236}">
                  <a16:creationId xmlns:a16="http://schemas.microsoft.com/office/drawing/2014/main" id="{855ECB0D-BAD2-724F-8296-56F037E6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4" name="Rectangle 255">
              <a:extLst>
                <a:ext uri="{FF2B5EF4-FFF2-40B4-BE49-F238E27FC236}">
                  <a16:creationId xmlns:a16="http://schemas.microsoft.com/office/drawing/2014/main" id="{6D021B7D-23B8-4545-B682-3F0C4BAB5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5" name="Group 256">
              <a:extLst>
                <a:ext uri="{FF2B5EF4-FFF2-40B4-BE49-F238E27FC236}">
                  <a16:creationId xmlns:a16="http://schemas.microsoft.com/office/drawing/2014/main" id="{431DAF1F-4CC8-1C41-8EEC-05F7D5D789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21" name="AutoShape 257">
                <a:extLst>
                  <a:ext uri="{FF2B5EF4-FFF2-40B4-BE49-F238E27FC236}">
                    <a16:creationId xmlns:a16="http://schemas.microsoft.com/office/drawing/2014/main" id="{18C2CCBA-D707-A24B-A885-97D020E7B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2" name="AutoShape 258">
                <a:extLst>
                  <a:ext uri="{FF2B5EF4-FFF2-40B4-BE49-F238E27FC236}">
                    <a16:creationId xmlns:a16="http://schemas.microsoft.com/office/drawing/2014/main" id="{D7E10C1F-D1F0-7148-A44B-7FEC28811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6" name="Freeform 259">
              <a:extLst>
                <a:ext uri="{FF2B5EF4-FFF2-40B4-BE49-F238E27FC236}">
                  <a16:creationId xmlns:a16="http://schemas.microsoft.com/office/drawing/2014/main" id="{0365C11C-6E47-864E-8122-6C27C34F0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7" name="Group 260">
              <a:extLst>
                <a:ext uri="{FF2B5EF4-FFF2-40B4-BE49-F238E27FC236}">
                  <a16:creationId xmlns:a16="http://schemas.microsoft.com/office/drawing/2014/main" id="{27B41BB0-4231-F248-B65A-1A45AD2C9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9" name="AutoShape 261">
                <a:extLst>
                  <a:ext uri="{FF2B5EF4-FFF2-40B4-BE49-F238E27FC236}">
                    <a16:creationId xmlns:a16="http://schemas.microsoft.com/office/drawing/2014/main" id="{CEAEF38F-92BA-B54F-82FB-C23A106C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0" name="AutoShape 262">
                <a:extLst>
                  <a:ext uri="{FF2B5EF4-FFF2-40B4-BE49-F238E27FC236}">
                    <a16:creationId xmlns:a16="http://schemas.microsoft.com/office/drawing/2014/main" id="{77559B45-47D4-F047-A0E1-3FD4F7705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08" name="Rectangle 263">
              <a:extLst>
                <a:ext uri="{FF2B5EF4-FFF2-40B4-BE49-F238E27FC236}">
                  <a16:creationId xmlns:a16="http://schemas.microsoft.com/office/drawing/2014/main" id="{2BB4AB2F-1E19-ED46-91D0-686A5791A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9" name="Freeform 264">
              <a:extLst>
                <a:ext uri="{FF2B5EF4-FFF2-40B4-BE49-F238E27FC236}">
                  <a16:creationId xmlns:a16="http://schemas.microsoft.com/office/drawing/2014/main" id="{EFA4165B-2B89-EA44-AAFD-284DDE325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0" name="Freeform 265">
              <a:extLst>
                <a:ext uri="{FF2B5EF4-FFF2-40B4-BE49-F238E27FC236}">
                  <a16:creationId xmlns:a16="http://schemas.microsoft.com/office/drawing/2014/main" id="{BF31806F-E19D-6643-B3AB-FCD244912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1" name="Oval 266">
              <a:extLst>
                <a:ext uri="{FF2B5EF4-FFF2-40B4-BE49-F238E27FC236}">
                  <a16:creationId xmlns:a16="http://schemas.microsoft.com/office/drawing/2014/main" id="{297B65E1-F9B5-1942-BAE5-456457D2A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2" name="Freeform 267">
              <a:extLst>
                <a:ext uri="{FF2B5EF4-FFF2-40B4-BE49-F238E27FC236}">
                  <a16:creationId xmlns:a16="http://schemas.microsoft.com/office/drawing/2014/main" id="{D1451455-90D3-7B4E-9A6C-AC54A2B18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3" name="AutoShape 268">
              <a:extLst>
                <a:ext uri="{FF2B5EF4-FFF2-40B4-BE49-F238E27FC236}">
                  <a16:creationId xmlns:a16="http://schemas.microsoft.com/office/drawing/2014/main" id="{B96820D1-74F4-9A4F-81C3-99D80AA66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4" name="AutoShape 269">
              <a:extLst>
                <a:ext uri="{FF2B5EF4-FFF2-40B4-BE49-F238E27FC236}">
                  <a16:creationId xmlns:a16="http://schemas.microsoft.com/office/drawing/2014/main" id="{24247BD6-F113-7F46-93F5-34E742E7F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5" name="Oval 270">
              <a:extLst>
                <a:ext uri="{FF2B5EF4-FFF2-40B4-BE49-F238E27FC236}">
                  <a16:creationId xmlns:a16="http://schemas.microsoft.com/office/drawing/2014/main" id="{4716773C-A574-8342-86DD-F8046121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6" name="Oval 271">
              <a:extLst>
                <a:ext uri="{FF2B5EF4-FFF2-40B4-BE49-F238E27FC236}">
                  <a16:creationId xmlns:a16="http://schemas.microsoft.com/office/drawing/2014/main" id="{9F959D50-71EC-0F46-8ED3-4FE4C63D6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7" name="Oval 272">
              <a:extLst>
                <a:ext uri="{FF2B5EF4-FFF2-40B4-BE49-F238E27FC236}">
                  <a16:creationId xmlns:a16="http://schemas.microsoft.com/office/drawing/2014/main" id="{E6997777-676B-9145-9B53-650C59909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8" name="Rectangle 273">
              <a:extLst>
                <a:ext uri="{FF2B5EF4-FFF2-40B4-BE49-F238E27FC236}">
                  <a16:creationId xmlns:a16="http://schemas.microsoft.com/office/drawing/2014/main" id="{80128537-C0E9-B945-A472-82EC596F1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27" name="Group 274">
            <a:extLst>
              <a:ext uri="{FF2B5EF4-FFF2-40B4-BE49-F238E27FC236}">
                <a16:creationId xmlns:a16="http://schemas.microsoft.com/office/drawing/2014/main" id="{637BEA6D-6926-F241-A7B7-63FD120295AA}"/>
              </a:ext>
            </a:extLst>
          </p:cNvPr>
          <p:cNvGrpSpPr>
            <a:grpSpLocks/>
          </p:cNvGrpSpPr>
          <p:nvPr/>
        </p:nvGrpSpPr>
        <p:grpSpPr bwMode="auto">
          <a:xfrm>
            <a:off x="10340880" y="2687908"/>
            <a:ext cx="377825" cy="576263"/>
            <a:chOff x="4140" y="429"/>
            <a:chExt cx="1425" cy="2396"/>
          </a:xfrm>
        </p:grpSpPr>
        <p:sp>
          <p:nvSpPr>
            <p:cNvPr id="428" name="Freeform 275">
              <a:extLst>
                <a:ext uri="{FF2B5EF4-FFF2-40B4-BE49-F238E27FC236}">
                  <a16:creationId xmlns:a16="http://schemas.microsoft.com/office/drawing/2014/main" id="{B73B5122-7AC1-A541-A7CB-7C92E34FE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9" name="Rectangle 276">
              <a:extLst>
                <a:ext uri="{FF2B5EF4-FFF2-40B4-BE49-F238E27FC236}">
                  <a16:creationId xmlns:a16="http://schemas.microsoft.com/office/drawing/2014/main" id="{618AFC31-125F-CC41-8835-357B8CF40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0" name="Freeform 277">
              <a:extLst>
                <a:ext uri="{FF2B5EF4-FFF2-40B4-BE49-F238E27FC236}">
                  <a16:creationId xmlns:a16="http://schemas.microsoft.com/office/drawing/2014/main" id="{BA586EC9-AFB5-864C-A8D5-50566D382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1" name="Freeform 278">
              <a:extLst>
                <a:ext uri="{FF2B5EF4-FFF2-40B4-BE49-F238E27FC236}">
                  <a16:creationId xmlns:a16="http://schemas.microsoft.com/office/drawing/2014/main" id="{988FA82D-26DD-2446-871B-4FBCD5FE6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2" name="Rectangle 279">
              <a:extLst>
                <a:ext uri="{FF2B5EF4-FFF2-40B4-BE49-F238E27FC236}">
                  <a16:creationId xmlns:a16="http://schemas.microsoft.com/office/drawing/2014/main" id="{E4B9CCE7-0279-6143-BB4D-1198F3326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3" name="Group 280">
              <a:extLst>
                <a:ext uri="{FF2B5EF4-FFF2-40B4-BE49-F238E27FC236}">
                  <a16:creationId xmlns:a16="http://schemas.microsoft.com/office/drawing/2014/main" id="{2924B866-539E-1244-B043-D51911A295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8" name="AutoShape 281">
                <a:extLst>
                  <a:ext uri="{FF2B5EF4-FFF2-40B4-BE49-F238E27FC236}">
                    <a16:creationId xmlns:a16="http://schemas.microsoft.com/office/drawing/2014/main" id="{BDE3646A-4204-5046-942C-15C165338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9" name="AutoShape 282">
                <a:extLst>
                  <a:ext uri="{FF2B5EF4-FFF2-40B4-BE49-F238E27FC236}">
                    <a16:creationId xmlns:a16="http://schemas.microsoft.com/office/drawing/2014/main" id="{6DE9F0CF-D5ED-704E-8142-3345FC3BB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95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4" name="Rectangle 283">
              <a:extLst>
                <a:ext uri="{FF2B5EF4-FFF2-40B4-BE49-F238E27FC236}">
                  <a16:creationId xmlns:a16="http://schemas.microsoft.com/office/drawing/2014/main" id="{657D3494-75CD-034E-9543-2569274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5" name="Group 284">
              <a:extLst>
                <a:ext uri="{FF2B5EF4-FFF2-40B4-BE49-F238E27FC236}">
                  <a16:creationId xmlns:a16="http://schemas.microsoft.com/office/drawing/2014/main" id="{3B21D6B8-9A13-CB4D-A567-07369736D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6" name="AutoShape 285">
                <a:extLst>
                  <a:ext uri="{FF2B5EF4-FFF2-40B4-BE49-F238E27FC236}">
                    <a16:creationId xmlns:a16="http://schemas.microsoft.com/office/drawing/2014/main" id="{6F0CB466-469D-3F45-BE66-39F561D60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7" name="AutoShape 286">
                <a:extLst>
                  <a:ext uri="{FF2B5EF4-FFF2-40B4-BE49-F238E27FC236}">
                    <a16:creationId xmlns:a16="http://schemas.microsoft.com/office/drawing/2014/main" id="{29D719D4-E1C6-604A-8870-549D67683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6" name="Rectangle 287">
              <a:extLst>
                <a:ext uri="{FF2B5EF4-FFF2-40B4-BE49-F238E27FC236}">
                  <a16:creationId xmlns:a16="http://schemas.microsoft.com/office/drawing/2014/main" id="{0D71907F-6787-7144-A19B-418733EE1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7" name="Rectangle 288">
              <a:extLst>
                <a:ext uri="{FF2B5EF4-FFF2-40B4-BE49-F238E27FC236}">
                  <a16:creationId xmlns:a16="http://schemas.microsoft.com/office/drawing/2014/main" id="{35AED19C-A1F1-AC46-914C-8F5D6F4BC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8" name="Group 289">
              <a:extLst>
                <a:ext uri="{FF2B5EF4-FFF2-40B4-BE49-F238E27FC236}">
                  <a16:creationId xmlns:a16="http://schemas.microsoft.com/office/drawing/2014/main" id="{45D31D32-5A14-5742-954A-BA17509AC6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4" name="AutoShape 290">
                <a:extLst>
                  <a:ext uri="{FF2B5EF4-FFF2-40B4-BE49-F238E27FC236}">
                    <a16:creationId xmlns:a16="http://schemas.microsoft.com/office/drawing/2014/main" id="{FBB57FC3-B7A2-A541-9EC0-D57A59BBE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5" name="AutoShape 291">
                <a:extLst>
                  <a:ext uri="{FF2B5EF4-FFF2-40B4-BE49-F238E27FC236}">
                    <a16:creationId xmlns:a16="http://schemas.microsoft.com/office/drawing/2014/main" id="{52BE3087-7497-914D-B468-02CDAA58D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701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9" name="Freeform 292">
              <a:extLst>
                <a:ext uri="{FF2B5EF4-FFF2-40B4-BE49-F238E27FC236}">
                  <a16:creationId xmlns:a16="http://schemas.microsoft.com/office/drawing/2014/main" id="{5070ED80-559E-4540-964B-D73009E42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40" name="Group 293">
              <a:extLst>
                <a:ext uri="{FF2B5EF4-FFF2-40B4-BE49-F238E27FC236}">
                  <a16:creationId xmlns:a16="http://schemas.microsoft.com/office/drawing/2014/main" id="{30993F73-047D-CD47-96E3-F75994043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2" name="AutoShape 294">
                <a:extLst>
                  <a:ext uri="{FF2B5EF4-FFF2-40B4-BE49-F238E27FC236}">
                    <a16:creationId xmlns:a16="http://schemas.microsoft.com/office/drawing/2014/main" id="{F253CC19-7627-6043-A479-C0AADFD1B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3" name="AutoShape 295">
                <a:extLst>
                  <a:ext uri="{FF2B5EF4-FFF2-40B4-BE49-F238E27FC236}">
                    <a16:creationId xmlns:a16="http://schemas.microsoft.com/office/drawing/2014/main" id="{9818C9E1-67F5-5D42-8D8A-BFA567194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4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41" name="Rectangle 296">
              <a:extLst>
                <a:ext uri="{FF2B5EF4-FFF2-40B4-BE49-F238E27FC236}">
                  <a16:creationId xmlns:a16="http://schemas.microsoft.com/office/drawing/2014/main" id="{D263AAA2-92D9-9A4A-9D5F-0CEC89CD0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2" name="Freeform 297">
              <a:extLst>
                <a:ext uri="{FF2B5EF4-FFF2-40B4-BE49-F238E27FC236}">
                  <a16:creationId xmlns:a16="http://schemas.microsoft.com/office/drawing/2014/main" id="{51AD4C3A-6939-3B47-91CC-E1A0D3A3E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3" name="Freeform 298">
              <a:extLst>
                <a:ext uri="{FF2B5EF4-FFF2-40B4-BE49-F238E27FC236}">
                  <a16:creationId xmlns:a16="http://schemas.microsoft.com/office/drawing/2014/main" id="{023E9D5F-D41C-8A48-B73A-4E4F43755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4" name="Oval 299">
              <a:extLst>
                <a:ext uri="{FF2B5EF4-FFF2-40B4-BE49-F238E27FC236}">
                  <a16:creationId xmlns:a16="http://schemas.microsoft.com/office/drawing/2014/main" id="{C4126737-BE73-B444-BC40-5B679E6E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5" name="Freeform 300">
              <a:extLst>
                <a:ext uri="{FF2B5EF4-FFF2-40B4-BE49-F238E27FC236}">
                  <a16:creationId xmlns:a16="http://schemas.microsoft.com/office/drawing/2014/main" id="{567B6CFD-A1A1-094D-8F7C-5A9EF1AB0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6" name="AutoShape 301">
              <a:extLst>
                <a:ext uri="{FF2B5EF4-FFF2-40B4-BE49-F238E27FC236}">
                  <a16:creationId xmlns:a16="http://schemas.microsoft.com/office/drawing/2014/main" id="{3B7B7519-C492-8348-B873-C01A2103E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7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7" name="AutoShape 302">
              <a:extLst>
                <a:ext uri="{FF2B5EF4-FFF2-40B4-BE49-F238E27FC236}">
                  <a16:creationId xmlns:a16="http://schemas.microsoft.com/office/drawing/2014/main" id="{0AEDB1EF-7012-ED44-8FBC-F1B714A6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3"/>
              <a:ext cx="1072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8" name="Oval 303">
              <a:extLst>
                <a:ext uri="{FF2B5EF4-FFF2-40B4-BE49-F238E27FC236}">
                  <a16:creationId xmlns:a16="http://schemas.microsoft.com/office/drawing/2014/main" id="{BA640DBB-C29F-A54E-BE9A-180B1426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9" name="Oval 304">
              <a:extLst>
                <a:ext uri="{FF2B5EF4-FFF2-40B4-BE49-F238E27FC236}">
                  <a16:creationId xmlns:a16="http://schemas.microsoft.com/office/drawing/2014/main" id="{2F7F78D4-9C68-A84C-8801-9C057B8C1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50" name="Oval 305">
              <a:extLst>
                <a:ext uri="{FF2B5EF4-FFF2-40B4-BE49-F238E27FC236}">
                  <a16:creationId xmlns:a16="http://schemas.microsoft.com/office/drawing/2014/main" id="{3D213A7E-B9E9-694B-8ED3-47609E49D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1" name="Rectangle 306">
              <a:extLst>
                <a:ext uri="{FF2B5EF4-FFF2-40B4-BE49-F238E27FC236}">
                  <a16:creationId xmlns:a16="http://schemas.microsoft.com/office/drawing/2014/main" id="{4F8B5B78-3482-8142-BC2B-1825AA302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93" name="Group 340">
            <a:extLst>
              <a:ext uri="{FF2B5EF4-FFF2-40B4-BE49-F238E27FC236}">
                <a16:creationId xmlns:a16="http://schemas.microsoft.com/office/drawing/2014/main" id="{3B951C82-D444-224D-9348-99C19D9166DC}"/>
              </a:ext>
            </a:extLst>
          </p:cNvPr>
          <p:cNvGrpSpPr>
            <a:grpSpLocks/>
          </p:cNvGrpSpPr>
          <p:nvPr/>
        </p:nvGrpSpPr>
        <p:grpSpPr bwMode="auto">
          <a:xfrm>
            <a:off x="8396192" y="5170758"/>
            <a:ext cx="525463" cy="557213"/>
            <a:chOff x="-44" y="1473"/>
            <a:chExt cx="981" cy="1105"/>
          </a:xfrm>
        </p:grpSpPr>
        <p:pic>
          <p:nvPicPr>
            <p:cNvPr id="494" name="Picture 341" descr="desktop_computer_stylized_medium">
              <a:extLst>
                <a:ext uri="{FF2B5EF4-FFF2-40B4-BE49-F238E27FC236}">
                  <a16:creationId xmlns:a16="http://schemas.microsoft.com/office/drawing/2014/main" id="{A2EB07C0-0A48-8944-B12C-316C163FF0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342">
              <a:extLst>
                <a:ext uri="{FF2B5EF4-FFF2-40B4-BE49-F238E27FC236}">
                  <a16:creationId xmlns:a16="http://schemas.microsoft.com/office/drawing/2014/main" id="{2E93558C-0361-464A-9337-3AA86EC1D4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96" name="Group 343">
            <a:extLst>
              <a:ext uri="{FF2B5EF4-FFF2-40B4-BE49-F238E27FC236}">
                <a16:creationId xmlns:a16="http://schemas.microsoft.com/office/drawing/2014/main" id="{B96E9301-59D5-4D4B-95C3-D8F5D00E370A}"/>
              </a:ext>
            </a:extLst>
          </p:cNvPr>
          <p:cNvGrpSpPr>
            <a:grpSpLocks/>
          </p:cNvGrpSpPr>
          <p:nvPr/>
        </p:nvGrpSpPr>
        <p:grpSpPr bwMode="auto">
          <a:xfrm>
            <a:off x="8920067" y="5159646"/>
            <a:ext cx="525463" cy="557212"/>
            <a:chOff x="-44" y="1473"/>
            <a:chExt cx="981" cy="1105"/>
          </a:xfrm>
        </p:grpSpPr>
        <p:pic>
          <p:nvPicPr>
            <p:cNvPr id="497" name="Picture 344" descr="desktop_computer_stylized_medium">
              <a:extLst>
                <a:ext uri="{FF2B5EF4-FFF2-40B4-BE49-F238E27FC236}">
                  <a16:creationId xmlns:a16="http://schemas.microsoft.com/office/drawing/2014/main" id="{A8402C6A-6509-0642-B84E-51B8097E1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8" name="Freeform 345">
              <a:extLst>
                <a:ext uri="{FF2B5EF4-FFF2-40B4-BE49-F238E27FC236}">
                  <a16:creationId xmlns:a16="http://schemas.microsoft.com/office/drawing/2014/main" id="{6E7E5B0F-1FE1-6A4B-BCDC-96E210FCE5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8E1A0307-E695-FC42-983B-9915B98768EC}"/>
              </a:ext>
            </a:extLst>
          </p:cNvPr>
          <p:cNvGrpSpPr/>
          <p:nvPr/>
        </p:nvGrpSpPr>
        <p:grpSpPr>
          <a:xfrm>
            <a:off x="8988913" y="3095664"/>
            <a:ext cx="889089" cy="466491"/>
            <a:chOff x="7493876" y="2774731"/>
            <a:chExt cx="1481958" cy="894622"/>
          </a:xfrm>
        </p:grpSpPr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DC9856E7-1969-524C-8F21-65D77697BD0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FFDA8F93-2C48-6A4A-9D27-9AECFC5B94B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C7EC4B67-EB13-E647-A5CD-E91C5D1F40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6145C3A8-D719-B744-9DC6-51E7FB72118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92F9C394-34C8-3D42-ACE0-014520ED0D5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3E34F096-DAE4-6D4F-9026-F07CB5FB9F7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8" name="Freeform 527">
                <a:extLst>
                  <a:ext uri="{FF2B5EF4-FFF2-40B4-BE49-F238E27FC236}">
                    <a16:creationId xmlns:a16="http://schemas.microsoft.com/office/drawing/2014/main" id="{3D175E3D-A4A7-3F4E-8C6B-A59321AD72E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2C32989-94BE-1349-908C-1DF72CEEA243}"/>
              </a:ext>
            </a:extLst>
          </p:cNvPr>
          <p:cNvGrpSpPr/>
          <p:nvPr/>
        </p:nvGrpSpPr>
        <p:grpSpPr>
          <a:xfrm>
            <a:off x="8967576" y="4437217"/>
            <a:ext cx="889089" cy="466491"/>
            <a:chOff x="7493876" y="2774731"/>
            <a:chExt cx="1481958" cy="894622"/>
          </a:xfrm>
        </p:grpSpPr>
        <p:sp>
          <p:nvSpPr>
            <p:cNvPr id="511" name="Freeform 510">
              <a:extLst>
                <a:ext uri="{FF2B5EF4-FFF2-40B4-BE49-F238E27FC236}">
                  <a16:creationId xmlns:a16="http://schemas.microsoft.com/office/drawing/2014/main" id="{C2991A41-3005-6140-8488-3B5A28439B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49B8AB88-8810-704D-9300-A83DE18C86C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9DCFAF85-9D5F-BD4E-92DB-E7931A4466B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4" name="Freeform 513">
                <a:extLst>
                  <a:ext uri="{FF2B5EF4-FFF2-40B4-BE49-F238E27FC236}">
                    <a16:creationId xmlns:a16="http://schemas.microsoft.com/office/drawing/2014/main" id="{EB001B67-F654-CF4C-934D-354F339EBA6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5" name="Freeform 514">
                <a:extLst>
                  <a:ext uri="{FF2B5EF4-FFF2-40B4-BE49-F238E27FC236}">
                    <a16:creationId xmlns:a16="http://schemas.microsoft.com/office/drawing/2014/main" id="{C0D4D273-34F9-9640-8CF6-6EF497AEF3E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6" name="Freeform 515">
                <a:extLst>
                  <a:ext uri="{FF2B5EF4-FFF2-40B4-BE49-F238E27FC236}">
                    <a16:creationId xmlns:a16="http://schemas.microsoft.com/office/drawing/2014/main" id="{14D9297A-8D94-304C-9142-46F6B69902F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7" name="Freeform 516">
                <a:extLst>
                  <a:ext uri="{FF2B5EF4-FFF2-40B4-BE49-F238E27FC236}">
                    <a16:creationId xmlns:a16="http://schemas.microsoft.com/office/drawing/2014/main" id="{18D26BD9-84B6-C74F-8936-105C5777BBC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1B9D561-2CE1-E94C-A5B6-6D386991296C}"/>
              </a:ext>
            </a:extLst>
          </p:cNvPr>
          <p:cNvGrpSpPr/>
          <p:nvPr/>
        </p:nvGrpSpPr>
        <p:grpSpPr>
          <a:xfrm>
            <a:off x="9339961" y="4807753"/>
            <a:ext cx="811212" cy="1033463"/>
            <a:chOff x="9001301" y="5550914"/>
            <a:chExt cx="811212" cy="10334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298426B-04DE-A940-931E-BDC464270408}"/>
                </a:ext>
              </a:extLst>
            </p:cNvPr>
            <p:cNvSpPr/>
            <p:nvPr/>
          </p:nvSpPr>
          <p:spPr>
            <a:xfrm>
              <a:off x="9001301" y="5550914"/>
              <a:ext cx="811212" cy="1033463"/>
            </a:xfrm>
            <a:prstGeom prst="ellipse">
              <a:avLst/>
            </a:prstGeom>
            <a:solidFill>
              <a:srgbClr val="C000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38995C0-BBC9-804D-85E8-324290F772D6}"/>
                </a:ext>
              </a:extLst>
            </p:cNvPr>
            <p:cNvGrpSpPr/>
            <p:nvPr/>
          </p:nvGrpSpPr>
          <p:grpSpPr>
            <a:xfrm>
              <a:off x="9256094" y="5631762"/>
              <a:ext cx="377825" cy="800176"/>
              <a:chOff x="10907888" y="5189290"/>
              <a:chExt cx="377825" cy="800176"/>
            </a:xfrm>
          </p:grpSpPr>
          <p:sp>
            <p:nvSpPr>
              <p:cNvPr id="266" name="Line 80">
                <a:extLst>
                  <a:ext uri="{FF2B5EF4-FFF2-40B4-BE49-F238E27FC236}">
                    <a16:creationId xmlns:a16="http://schemas.microsoft.com/office/drawing/2014/main" id="{DC2C9F57-B9EB-1941-A689-B13B8950BD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66625" y="5189290"/>
                <a:ext cx="76200" cy="32226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60" name="Group 307">
                <a:extLst>
                  <a:ext uri="{FF2B5EF4-FFF2-40B4-BE49-F238E27FC236}">
                    <a16:creationId xmlns:a16="http://schemas.microsoft.com/office/drawing/2014/main" id="{EBBCE30B-4C00-0843-BA56-FF3F98DF9C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07888" y="5413204"/>
                <a:ext cx="377825" cy="576262"/>
                <a:chOff x="4140" y="429"/>
                <a:chExt cx="1425" cy="2396"/>
              </a:xfrm>
            </p:grpSpPr>
            <p:sp>
              <p:nvSpPr>
                <p:cNvPr id="461" name="Freeform 308">
                  <a:extLst>
                    <a:ext uri="{FF2B5EF4-FFF2-40B4-BE49-F238E27FC236}">
                      <a16:creationId xmlns:a16="http://schemas.microsoft.com/office/drawing/2014/main" id="{83748550-5535-714B-A011-5732D5AB9F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2" name="Rectangle 309">
                  <a:extLst>
                    <a:ext uri="{FF2B5EF4-FFF2-40B4-BE49-F238E27FC236}">
                      <a16:creationId xmlns:a16="http://schemas.microsoft.com/office/drawing/2014/main" id="{9EDD97E5-06A3-F844-AC12-86FF0C9889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8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3" name="Freeform 310">
                  <a:extLst>
                    <a:ext uri="{FF2B5EF4-FFF2-40B4-BE49-F238E27FC236}">
                      <a16:creationId xmlns:a16="http://schemas.microsoft.com/office/drawing/2014/main" id="{70945480-4E5A-4D4D-9CB5-2EE3B8B723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4" name="Freeform 311">
                  <a:extLst>
                    <a:ext uri="{FF2B5EF4-FFF2-40B4-BE49-F238E27FC236}">
                      <a16:creationId xmlns:a16="http://schemas.microsoft.com/office/drawing/2014/main" id="{2D50B6AC-633A-E648-9313-0B33331842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5" name="Rectangle 312">
                  <a:extLst>
                    <a:ext uri="{FF2B5EF4-FFF2-40B4-BE49-F238E27FC236}">
                      <a16:creationId xmlns:a16="http://schemas.microsoft.com/office/drawing/2014/main" id="{47F72229-4C07-FF49-B907-A9D7C03797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2" y="693"/>
                  <a:ext cx="599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66" name="Group 313">
                  <a:extLst>
                    <a:ext uri="{FF2B5EF4-FFF2-40B4-BE49-F238E27FC236}">
                      <a16:creationId xmlns:a16="http://schemas.microsoft.com/office/drawing/2014/main" id="{A42FF10A-615B-304D-8C35-154C0E4C57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491" name="AutoShape 314">
                    <a:extLst>
                      <a:ext uri="{FF2B5EF4-FFF2-40B4-BE49-F238E27FC236}">
                        <a16:creationId xmlns:a16="http://schemas.microsoft.com/office/drawing/2014/main" id="{34A57301-3C4F-8449-804B-13CE58B484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7"/>
                    <a:ext cx="725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92" name="AutoShape 315">
                    <a:extLst>
                      <a:ext uri="{FF2B5EF4-FFF2-40B4-BE49-F238E27FC236}">
                        <a16:creationId xmlns:a16="http://schemas.microsoft.com/office/drawing/2014/main" id="{9A1FA8F9-C3C6-0F4F-92B5-0F88F3CADE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1" y="2586"/>
                    <a:ext cx="695" cy="101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467" name="Rectangle 316">
                  <a:extLst>
                    <a:ext uri="{FF2B5EF4-FFF2-40B4-BE49-F238E27FC236}">
                      <a16:creationId xmlns:a16="http://schemas.microsoft.com/office/drawing/2014/main" id="{9C19D553-23E1-C642-BE27-380720AFE3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1016"/>
                  <a:ext cx="599" cy="53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68" name="Group 317">
                  <a:extLst>
                    <a:ext uri="{FF2B5EF4-FFF2-40B4-BE49-F238E27FC236}">
                      <a16:creationId xmlns:a16="http://schemas.microsoft.com/office/drawing/2014/main" id="{BA84A45F-1D87-2D4A-ADC6-FBD0F07175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489" name="AutoShape 318">
                    <a:extLst>
                      <a:ext uri="{FF2B5EF4-FFF2-40B4-BE49-F238E27FC236}">
                        <a16:creationId xmlns:a16="http://schemas.microsoft.com/office/drawing/2014/main" id="{9967BFD2-AF98-6C48-9664-709DAD7F64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1" y="2571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90" name="AutoShape 319">
                    <a:extLst>
                      <a:ext uri="{FF2B5EF4-FFF2-40B4-BE49-F238E27FC236}">
                        <a16:creationId xmlns:a16="http://schemas.microsoft.com/office/drawing/2014/main" id="{98F66D34-8A75-524A-85C0-CD7FBB2309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6" y="2584"/>
                    <a:ext cx="695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469" name="Rectangle 320">
                  <a:extLst>
                    <a:ext uri="{FF2B5EF4-FFF2-40B4-BE49-F238E27FC236}">
                      <a16:creationId xmlns:a16="http://schemas.microsoft.com/office/drawing/2014/main" id="{C6107AE3-3C09-A34C-964D-28157ABBD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8" y="1360"/>
                  <a:ext cx="593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0" name="Rectangle 321">
                  <a:extLst>
                    <a:ext uri="{FF2B5EF4-FFF2-40B4-BE49-F238E27FC236}">
                      <a16:creationId xmlns:a16="http://schemas.microsoft.com/office/drawing/2014/main" id="{737FBD85-26B2-914A-8B0D-606EB3EDB4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7"/>
                  <a:ext cx="593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71" name="Group 322">
                  <a:extLst>
                    <a:ext uri="{FF2B5EF4-FFF2-40B4-BE49-F238E27FC236}">
                      <a16:creationId xmlns:a16="http://schemas.microsoft.com/office/drawing/2014/main" id="{E5A59E91-C5CD-894D-8213-3909A8CC3A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487" name="AutoShape 323">
                    <a:extLst>
                      <a:ext uri="{FF2B5EF4-FFF2-40B4-BE49-F238E27FC236}">
                        <a16:creationId xmlns:a16="http://schemas.microsoft.com/office/drawing/2014/main" id="{8962A917-2AE1-7242-B9FB-8E9263A510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1" y="2571"/>
                    <a:ext cx="731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88" name="AutoShape 324">
                    <a:extLst>
                      <a:ext uri="{FF2B5EF4-FFF2-40B4-BE49-F238E27FC236}">
                        <a16:creationId xmlns:a16="http://schemas.microsoft.com/office/drawing/2014/main" id="{97C18552-37AD-CE49-8BBD-05E8608B61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6" y="2589"/>
                    <a:ext cx="701" cy="9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472" name="Freeform 325">
                  <a:extLst>
                    <a:ext uri="{FF2B5EF4-FFF2-40B4-BE49-F238E27FC236}">
                      <a16:creationId xmlns:a16="http://schemas.microsoft.com/office/drawing/2014/main" id="{426DAACD-E1F3-7E44-9DC7-B1A44414FA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73" name="Group 326">
                  <a:extLst>
                    <a:ext uri="{FF2B5EF4-FFF2-40B4-BE49-F238E27FC236}">
                      <a16:creationId xmlns:a16="http://schemas.microsoft.com/office/drawing/2014/main" id="{73D89D04-968E-6442-873B-B8D1778FD27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485" name="AutoShape 327">
                    <a:extLst>
                      <a:ext uri="{FF2B5EF4-FFF2-40B4-BE49-F238E27FC236}">
                        <a16:creationId xmlns:a16="http://schemas.microsoft.com/office/drawing/2014/main" id="{6065DB5E-95E8-8643-B0FE-6CB09E8FDB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4" y="2568"/>
                    <a:ext cx="723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86" name="AutoShape 328">
                    <a:extLst>
                      <a:ext uri="{FF2B5EF4-FFF2-40B4-BE49-F238E27FC236}">
                        <a16:creationId xmlns:a16="http://schemas.microsoft.com/office/drawing/2014/main" id="{F973A90F-0F3C-F744-97ED-8AAC23F79D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81"/>
                    <a:ext cx="694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474" name="Rectangle 329">
                  <a:extLst>
                    <a:ext uri="{FF2B5EF4-FFF2-40B4-BE49-F238E27FC236}">
                      <a16:creationId xmlns:a16="http://schemas.microsoft.com/office/drawing/2014/main" id="{F4ADD3E7-CF4E-ED4B-B276-1E6A7B9D41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2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5" name="Freeform 330">
                  <a:extLst>
                    <a:ext uri="{FF2B5EF4-FFF2-40B4-BE49-F238E27FC236}">
                      <a16:creationId xmlns:a16="http://schemas.microsoft.com/office/drawing/2014/main" id="{1CEE161A-40E6-604E-B7AD-3830C72F66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6" name="Freeform 331">
                  <a:extLst>
                    <a:ext uri="{FF2B5EF4-FFF2-40B4-BE49-F238E27FC236}">
                      <a16:creationId xmlns:a16="http://schemas.microsoft.com/office/drawing/2014/main" id="{40DF445E-B42A-CF43-806C-B86CD0017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7" name="Oval 332">
                  <a:extLst>
                    <a:ext uri="{FF2B5EF4-FFF2-40B4-BE49-F238E27FC236}">
                      <a16:creationId xmlns:a16="http://schemas.microsoft.com/office/drawing/2014/main" id="{4AA850BD-AD7E-884D-BB50-C36880F437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" y="2614"/>
                  <a:ext cx="48" cy="92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8" name="Freeform 333">
                  <a:extLst>
                    <a:ext uri="{FF2B5EF4-FFF2-40B4-BE49-F238E27FC236}">
                      <a16:creationId xmlns:a16="http://schemas.microsoft.com/office/drawing/2014/main" id="{04990E0C-FF14-0448-9208-F0CB93DA52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9" name="AutoShape 334">
                  <a:extLst>
                    <a:ext uri="{FF2B5EF4-FFF2-40B4-BE49-F238E27FC236}">
                      <a16:creationId xmlns:a16="http://schemas.microsoft.com/office/drawing/2014/main" id="{29F22CD1-333F-2444-8E27-DB06458666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80"/>
                  <a:ext cx="1197" cy="14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80" name="AutoShape 335">
                  <a:extLst>
                    <a:ext uri="{FF2B5EF4-FFF2-40B4-BE49-F238E27FC236}">
                      <a16:creationId xmlns:a16="http://schemas.microsoft.com/office/drawing/2014/main" id="{9522690A-CB4D-3F4F-855E-313DECF4F1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2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81" name="Oval 336">
                  <a:extLst>
                    <a:ext uri="{FF2B5EF4-FFF2-40B4-BE49-F238E27FC236}">
                      <a16:creationId xmlns:a16="http://schemas.microsoft.com/office/drawing/2014/main" id="{749723D7-4892-4246-90CC-F3A241CAD0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8" y="2383"/>
                  <a:ext cx="156" cy="145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82" name="Oval 337">
                  <a:extLst>
                    <a:ext uri="{FF2B5EF4-FFF2-40B4-BE49-F238E27FC236}">
                      <a16:creationId xmlns:a16="http://schemas.microsoft.com/office/drawing/2014/main" id="{B774EC24-F0E4-0846-B90E-1164E93324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7" y="2383"/>
                  <a:ext cx="162" cy="14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3" name="Oval 338">
                  <a:extLst>
                    <a:ext uri="{FF2B5EF4-FFF2-40B4-BE49-F238E27FC236}">
                      <a16:creationId xmlns:a16="http://schemas.microsoft.com/office/drawing/2014/main" id="{2751493B-E933-8A4F-BE77-A10013F6A4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83"/>
                  <a:ext cx="162" cy="139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84" name="Rectangle 339">
                  <a:extLst>
                    <a:ext uri="{FF2B5EF4-FFF2-40B4-BE49-F238E27FC236}">
                      <a16:creationId xmlns:a16="http://schemas.microsoft.com/office/drawing/2014/main" id="{635CA67E-C290-3742-9D2C-39D9B69DB5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2" y="1835"/>
                  <a:ext cx="84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</p:grpSp>
      <p:sp>
        <p:nvSpPr>
          <p:cNvPr id="251" name="Text Box 98">
            <a:extLst>
              <a:ext uri="{FF2B5EF4-FFF2-40B4-BE49-F238E27FC236}">
                <a16:creationId xmlns:a16="http://schemas.microsoft.com/office/drawing/2014/main" id="{40BB819D-0723-5748-B260-0AF0BBAC2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3782" y="5793184"/>
            <a:ext cx="16417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local web cache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2" name="Rectangle 4">
            <a:extLst>
              <a:ext uri="{FF2B5EF4-FFF2-40B4-BE49-F238E27FC236}">
                <a16:creationId xmlns:a16="http://schemas.microsoft.com/office/drawing/2014/main" id="{5292EFEC-88AD-0B46-B2E3-643489D30B9D}"/>
              </a:ext>
            </a:extLst>
          </p:cNvPr>
          <p:cNvSpPr txBox="1">
            <a:spLocks noChangeArrowheads="1"/>
          </p:cNvSpPr>
          <p:nvPr/>
        </p:nvSpPr>
        <p:spPr>
          <a:xfrm>
            <a:off x="889002" y="1405471"/>
            <a:ext cx="6166171" cy="1744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>
                <a:tab pos="53975" algn="l"/>
                <a:tab pos="576263" algn="l"/>
              </a:tabLst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suppose cache hit rate is 0.4:  </a:t>
            </a:r>
          </a:p>
          <a:p>
            <a:pPr marL="352425" marR="0" lvl="0" indent="-231775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>
                <a:tab pos="53975" algn="l"/>
                <a:tab pos="576263" algn="l"/>
              </a:tabLst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40% requests served by cache, with low (msec) delay </a:t>
            </a: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>
                <a:tab pos="576263" algn="l"/>
              </a:tabLst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 </a:t>
            </a:r>
          </a:p>
        </p:txBody>
      </p:sp>
      <p:sp>
        <p:nvSpPr>
          <p:cNvPr id="253" name="Rectangle 4">
            <a:extLst>
              <a:ext uri="{FF2B5EF4-FFF2-40B4-BE49-F238E27FC236}">
                <a16:creationId xmlns:a16="http://schemas.microsoft.com/office/drawing/2014/main" id="{0C139AEE-1F5A-A64B-9C16-223417C8C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219" y="2685374"/>
            <a:ext cx="616836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576263" algn="l"/>
              </a:tabLst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60% requests satisfied at origin </a:t>
            </a:r>
          </a:p>
          <a:p>
            <a:pPr marL="406400" marR="0" lvl="1" indent="-1698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 rate to browsers over access link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ZapfDingbats" charset="0"/>
              <a:buNone/>
              <a:tabLst>
                <a:tab pos="576263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       = 0.6 * 1.50 Mbps  =  .9 Mbps </a:t>
            </a:r>
          </a:p>
          <a:p>
            <a:pPr marL="473075" marR="0" lvl="1" indent="-28733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Arial" panose="020B0604020202020204" pitchFamily="34" charset="0"/>
              <a:buChar char="•"/>
              <a:tabLst>
                <a:tab pos="576263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access link utilization = 0.9/1.54 = .58 means low (msec) queueing delay at access link</a:t>
            </a:r>
          </a:p>
        </p:txBody>
      </p:sp>
      <p:sp>
        <p:nvSpPr>
          <p:cNvPr id="271" name="Rectangle 4">
            <a:extLst>
              <a:ext uri="{FF2B5EF4-FFF2-40B4-BE49-F238E27FC236}">
                <a16:creationId xmlns:a16="http://schemas.microsoft.com/office/drawing/2014/main" id="{D2059C01-2D9C-6C48-A831-71AE55D0D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6" y="4570944"/>
            <a:ext cx="6438281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marR="0" lvl="0" indent="-220663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576263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average end-end delay:</a:t>
            </a:r>
          </a:p>
          <a:p>
            <a:pPr marL="342900" marR="0" lvl="1" indent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Tx/>
              <a:buFontTx/>
              <a:buNone/>
              <a:tabLst>
                <a:tab pos="576263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 0.6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* (delay from origin servers)</a:t>
            </a:r>
          </a:p>
          <a:p>
            <a:pPr marL="342900" marR="0" lvl="1" indent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Tx/>
              <a:buFontTx/>
              <a:buNone/>
              <a:tabLst>
                <a:tab pos="576263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           +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 0.4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* (delay when satisfied at cache)</a:t>
            </a:r>
          </a:p>
          <a:p>
            <a:pPr marL="342900" marR="0" lvl="1" indent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Tx/>
              <a:buFontTx/>
              <a:buNone/>
              <a:tabLst>
                <a:tab pos="576263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= 0.6 (2.01) + 0.4 (~msecs) = ~ 1.2 secs</a:t>
            </a: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>
                <a:tab pos="576263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ＭＳ Ｐゴシック" charset="0"/>
              </a:rPr>
              <a:t>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BE105-9733-D741-944B-F6DC771B29F2}"/>
              </a:ext>
            </a:extLst>
          </p:cNvPr>
          <p:cNvSpPr txBox="1"/>
          <p:nvPr/>
        </p:nvSpPr>
        <p:spPr>
          <a:xfrm>
            <a:off x="990600" y="6119336"/>
            <a:ext cx="92749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lower average end-end delay than with 154 Mbps link (and cheaper too!)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2" name="Slide Number Placeholder 2">
            <a:extLst>
              <a:ext uri="{FF2B5EF4-FFF2-40B4-BE49-F238E27FC236}">
                <a16:creationId xmlns:a16="http://schemas.microsoft.com/office/drawing/2014/main" id="{14DEAC98-1261-9342-BC5F-A639A0695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84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/>
      <p:bldP spid="271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Conditional GET</a:t>
            </a:r>
            <a:endParaRPr lang="en-US" sz="4400" dirty="0"/>
          </a:p>
        </p:txBody>
      </p:sp>
      <p:sp>
        <p:nvSpPr>
          <p:cNvPr id="272" name="Rectangle 3">
            <a:extLst>
              <a:ext uri="{FF2B5EF4-FFF2-40B4-BE49-F238E27FC236}">
                <a16:creationId xmlns:a16="http://schemas.microsoft.com/office/drawing/2014/main" id="{8CBA4EFF-1AC8-A245-B998-4DDACE8C36D2}"/>
              </a:ext>
            </a:extLst>
          </p:cNvPr>
          <p:cNvSpPr txBox="1">
            <a:spLocks noChangeArrowheads="1"/>
          </p:cNvSpPr>
          <p:nvPr/>
        </p:nvSpPr>
        <p:spPr>
          <a:xfrm>
            <a:off x="714337" y="1626575"/>
            <a:ext cx="5597253" cy="513238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Goal: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don’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 send object if cache has up-to-date cached version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no object transmission delay (or use of network resources)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client: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specify date of cached copy in HTTP request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If-modified-since: &lt;date&gt;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server: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response contains no object if cached copy is up-to-date: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HTTP/1.0 304 Not Modified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3" name="Line 4">
            <a:extLst>
              <a:ext uri="{FF2B5EF4-FFF2-40B4-BE49-F238E27FC236}">
                <a16:creationId xmlns:a16="http://schemas.microsoft.com/office/drawing/2014/main" id="{F2F5CF00-0B08-CD49-8216-B019F02D6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5490" y="2068251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4" name="Text Box 8">
            <a:extLst>
              <a:ext uri="{FF2B5EF4-FFF2-40B4-BE49-F238E27FC236}">
                <a16:creationId xmlns:a16="http://schemas.microsoft.com/office/drawing/2014/main" id="{906861D1-0EDE-1E49-A686-C17A98961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1878" y="1952364"/>
            <a:ext cx="2681287" cy="6207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 request msg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If-modified-since: &lt;date&gt;</a:t>
            </a: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5" name="Line 9">
            <a:extLst>
              <a:ext uri="{FF2B5EF4-FFF2-40B4-BE49-F238E27FC236}">
                <a16:creationId xmlns:a16="http://schemas.microsoft.com/office/drawing/2014/main" id="{ED4D0E55-FFE9-4141-9763-499742C88E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54540" y="2814376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76" name="Group 30">
            <a:extLst>
              <a:ext uri="{FF2B5EF4-FFF2-40B4-BE49-F238E27FC236}">
                <a16:creationId xmlns:a16="http://schemas.microsoft.com/office/drawing/2014/main" id="{F2D4CC5D-48B8-6642-A163-00E2785A7CB2}"/>
              </a:ext>
            </a:extLst>
          </p:cNvPr>
          <p:cNvGrpSpPr>
            <a:grpSpLocks/>
          </p:cNvGrpSpPr>
          <p:nvPr/>
        </p:nvGrpSpPr>
        <p:grpSpPr bwMode="auto">
          <a:xfrm>
            <a:off x="7322828" y="2808026"/>
            <a:ext cx="2643187" cy="865188"/>
            <a:chOff x="2698" y="2036"/>
            <a:chExt cx="1665" cy="545"/>
          </a:xfrm>
        </p:grpSpPr>
        <p:sp>
          <p:nvSpPr>
            <p:cNvPr id="277" name="Rectangle 10">
              <a:extLst>
                <a:ext uri="{FF2B5EF4-FFF2-40B4-BE49-F238E27FC236}">
                  <a16:creationId xmlns:a16="http://schemas.microsoft.com/office/drawing/2014/main" id="{B8FAE946-FF4C-5F4E-8634-A0F622EB3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2071"/>
              <a:ext cx="1578" cy="4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8" name="Text Box 11">
              <a:extLst>
                <a:ext uri="{FF2B5EF4-FFF2-40B4-BE49-F238E27FC236}">
                  <a16:creationId xmlns:a16="http://schemas.microsoft.com/office/drawing/2014/main" id="{D0F47DD5-D98D-8947-AE9C-C9BE59718F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" y="2036"/>
              <a:ext cx="1665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HTTP response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HTTP/1.0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304 Not Modified</a:t>
              </a: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79" name="Text Box 28">
            <a:extLst>
              <a:ext uri="{FF2B5EF4-FFF2-40B4-BE49-F238E27FC236}">
                <a16:creationId xmlns:a16="http://schemas.microsoft.com/office/drawing/2014/main" id="{FD73E46B-3F04-E648-BC54-671B5D578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0040" y="2103176"/>
            <a:ext cx="10477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object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not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modified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before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&lt;date&gt;</a:t>
            </a:r>
          </a:p>
        </p:txBody>
      </p:sp>
      <p:sp>
        <p:nvSpPr>
          <p:cNvPr id="280" name="Line 31">
            <a:extLst>
              <a:ext uri="{FF2B5EF4-FFF2-40B4-BE49-F238E27FC236}">
                <a16:creationId xmlns:a16="http://schemas.microsoft.com/office/drawing/2014/main" id="{C63FE7CD-8932-5842-A550-AB95E976B0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2603" y="4033576"/>
            <a:ext cx="3905250" cy="0"/>
          </a:xfrm>
          <a:prstGeom prst="line">
            <a:avLst/>
          </a:prstGeom>
          <a:noFill/>
          <a:ln w="28575">
            <a:solidFill>
              <a:srgbClr val="0000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1" name="Line 32">
            <a:extLst>
              <a:ext uri="{FF2B5EF4-FFF2-40B4-BE49-F238E27FC236}">
                <a16:creationId xmlns:a16="http://schemas.microsoft.com/office/drawing/2014/main" id="{FB4BB9E8-5BA3-1A4B-A22B-B43D87979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2165" y="4632064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2" name="Text Box 34">
            <a:extLst>
              <a:ext uri="{FF2B5EF4-FFF2-40B4-BE49-F238E27FC236}">
                <a16:creationId xmlns:a16="http://schemas.microsoft.com/office/drawing/2014/main" id="{EEDA71D6-F453-1A4D-98C9-B23EA89D5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6640" y="4516176"/>
            <a:ext cx="2681288" cy="620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 request msg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If-modified-since: &lt;date&gt;</a:t>
            </a: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83" name="Line 35">
            <a:extLst>
              <a:ext uri="{FF2B5EF4-FFF2-40B4-BE49-F238E27FC236}">
                <a16:creationId xmlns:a16="http://schemas.microsoft.com/office/drawing/2014/main" id="{8CE24BAA-3E73-704D-A359-BE2DD47924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21215" y="5411526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4" name="Text Box 38">
            <a:extLst>
              <a:ext uri="{FF2B5EF4-FFF2-40B4-BE49-F238E27FC236}">
                <a16:creationId xmlns:a16="http://schemas.microsoft.com/office/drawing/2014/main" id="{6B6CFEBF-546C-2C4A-A9DA-A2BC6976D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5690" y="5355964"/>
            <a:ext cx="2643188" cy="12311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 response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HTTP/1.0 200 OK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&lt;data&gt;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85" name="Text Box 39">
            <a:extLst>
              <a:ext uri="{FF2B5EF4-FFF2-40B4-BE49-F238E27FC236}">
                <a16:creationId xmlns:a16="http://schemas.microsoft.com/office/drawing/2014/main" id="{F31EAC50-5999-F949-836E-741F26435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9415" y="4762239"/>
            <a:ext cx="10477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object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modified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after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&lt;date&gt;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6DA0E8B-38E2-9342-A1EB-20A2D702A664}"/>
              </a:ext>
            </a:extLst>
          </p:cNvPr>
          <p:cNvGrpSpPr/>
          <p:nvPr/>
        </p:nvGrpSpPr>
        <p:grpSpPr>
          <a:xfrm>
            <a:off x="6311590" y="931601"/>
            <a:ext cx="4549154" cy="787400"/>
            <a:chOff x="6311590" y="931601"/>
            <a:chExt cx="4549154" cy="787400"/>
          </a:xfrm>
        </p:grpSpPr>
        <p:sp>
          <p:nvSpPr>
            <p:cNvPr id="286" name="Text Box 5">
              <a:extLst>
                <a:ext uri="{FF2B5EF4-FFF2-40B4-BE49-F238E27FC236}">
                  <a16:creationId xmlns:a16="http://schemas.microsoft.com/office/drawing/2014/main" id="{E637D672-7B6C-1647-8EEE-A788FA28F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1590" y="1015739"/>
              <a:ext cx="777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client</a:t>
              </a:r>
            </a:p>
          </p:txBody>
        </p:sp>
        <p:sp>
          <p:nvSpPr>
            <p:cNvPr id="287" name="Text Box 6">
              <a:extLst>
                <a:ext uri="{FF2B5EF4-FFF2-40B4-BE49-F238E27FC236}">
                  <a16:creationId xmlns:a16="http://schemas.microsoft.com/office/drawing/2014/main" id="{5AC69B11-5115-184E-9F7C-26E36EF6D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23785" y="1010976"/>
              <a:ext cx="83695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server</a:t>
              </a:r>
            </a:p>
          </p:txBody>
        </p:sp>
        <p:grpSp>
          <p:nvGrpSpPr>
            <p:cNvPr id="288" name="Group 34">
              <a:extLst>
                <a:ext uri="{FF2B5EF4-FFF2-40B4-BE49-F238E27FC236}">
                  <a16:creationId xmlns:a16="http://schemas.microsoft.com/office/drawing/2014/main" id="{966CD3F7-7AB2-924F-823A-58555F3217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88190" y="931601"/>
              <a:ext cx="422275" cy="685800"/>
              <a:chOff x="4140" y="429"/>
              <a:chExt cx="1425" cy="2396"/>
            </a:xfrm>
          </p:grpSpPr>
          <p:sp>
            <p:nvSpPr>
              <p:cNvPr id="289" name="Freeform 35">
                <a:extLst>
                  <a:ext uri="{FF2B5EF4-FFF2-40B4-BE49-F238E27FC236}">
                    <a16:creationId xmlns:a16="http://schemas.microsoft.com/office/drawing/2014/main" id="{8CE7E2BE-E936-F147-8C06-143889566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0" name="Rectangle 36">
                <a:extLst>
                  <a:ext uri="{FF2B5EF4-FFF2-40B4-BE49-F238E27FC236}">
                    <a16:creationId xmlns:a16="http://schemas.microsoft.com/office/drawing/2014/main" id="{A6315B9D-328B-4B4A-938A-EEDFB67D3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50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1" name="Freeform 37">
                <a:extLst>
                  <a:ext uri="{FF2B5EF4-FFF2-40B4-BE49-F238E27FC236}">
                    <a16:creationId xmlns:a16="http://schemas.microsoft.com/office/drawing/2014/main" id="{D6D629FF-99A4-C445-814B-73349ADDC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9" name="Freeform 38">
                <a:extLst>
                  <a:ext uri="{FF2B5EF4-FFF2-40B4-BE49-F238E27FC236}">
                    <a16:creationId xmlns:a16="http://schemas.microsoft.com/office/drawing/2014/main" id="{99A64A90-EA88-094D-B5BA-9DEE55C335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0" name="Rectangle 39">
                <a:extLst>
                  <a:ext uri="{FF2B5EF4-FFF2-40B4-BE49-F238E27FC236}">
                    <a16:creationId xmlns:a16="http://schemas.microsoft.com/office/drawing/2014/main" id="{4F858703-B37B-004C-96CE-22FC3EB7F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5"/>
                <a:ext cx="600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501" name="Group 40">
                <a:extLst>
                  <a:ext uri="{FF2B5EF4-FFF2-40B4-BE49-F238E27FC236}">
                    <a16:creationId xmlns:a16="http://schemas.microsoft.com/office/drawing/2014/main" id="{94FE2F64-7E16-FF44-B770-1FF34858DF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42" name="AutoShape 41">
                  <a:extLst>
                    <a:ext uri="{FF2B5EF4-FFF2-40B4-BE49-F238E27FC236}">
                      <a16:creationId xmlns:a16="http://schemas.microsoft.com/office/drawing/2014/main" id="{FFB919DB-3DB6-2E47-9682-893EFF4503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3" name="AutoShape 42">
                  <a:extLst>
                    <a:ext uri="{FF2B5EF4-FFF2-40B4-BE49-F238E27FC236}">
                      <a16:creationId xmlns:a16="http://schemas.microsoft.com/office/drawing/2014/main" id="{4E207D69-67B1-E24E-86A3-1CFB9A8ED6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89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503" name="Rectangle 43">
                <a:extLst>
                  <a:ext uri="{FF2B5EF4-FFF2-40B4-BE49-F238E27FC236}">
                    <a16:creationId xmlns:a16="http://schemas.microsoft.com/office/drawing/2014/main" id="{B50DC330-10D1-2A4E-ACAC-FF9B40FF0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6" y="1017"/>
                <a:ext cx="595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504" name="Group 44">
                <a:extLst>
                  <a:ext uri="{FF2B5EF4-FFF2-40B4-BE49-F238E27FC236}">
                    <a16:creationId xmlns:a16="http://schemas.microsoft.com/office/drawing/2014/main" id="{2E12D255-3950-B547-9406-602D45CB34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40" name="AutoShape 45">
                  <a:extLst>
                    <a:ext uri="{FF2B5EF4-FFF2-40B4-BE49-F238E27FC236}">
                      <a16:creationId xmlns:a16="http://schemas.microsoft.com/office/drawing/2014/main" id="{BE313EB5-0E75-D64F-9B58-846AEC112D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69"/>
                  <a:ext cx="72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1" name="AutoShape 46">
                  <a:extLst>
                    <a:ext uri="{FF2B5EF4-FFF2-40B4-BE49-F238E27FC236}">
                      <a16:creationId xmlns:a16="http://schemas.microsoft.com/office/drawing/2014/main" id="{7CDD2F87-9EE6-9841-BDE1-56E95B3F00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6"/>
                  <a:ext cx="695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505" name="Rectangle 47">
                <a:extLst>
                  <a:ext uri="{FF2B5EF4-FFF2-40B4-BE49-F238E27FC236}">
                    <a16:creationId xmlns:a16="http://schemas.microsoft.com/office/drawing/2014/main" id="{A3C6AC3E-B182-224E-ABE3-984D17D8A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5" y="1355"/>
                <a:ext cx="600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6" name="Rectangle 48">
                <a:extLst>
                  <a:ext uri="{FF2B5EF4-FFF2-40B4-BE49-F238E27FC236}">
                    <a16:creationId xmlns:a16="http://schemas.microsoft.com/office/drawing/2014/main" id="{D49F39F4-203C-5E48-875C-EE137013C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6" y="1655"/>
                <a:ext cx="600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507" name="Group 49">
                <a:extLst>
                  <a:ext uri="{FF2B5EF4-FFF2-40B4-BE49-F238E27FC236}">
                    <a16:creationId xmlns:a16="http://schemas.microsoft.com/office/drawing/2014/main" id="{CBB7495C-CDDF-B74E-AC55-41F4E153E9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38" name="AutoShape 50">
                  <a:extLst>
                    <a:ext uri="{FF2B5EF4-FFF2-40B4-BE49-F238E27FC236}">
                      <a16:creationId xmlns:a16="http://schemas.microsoft.com/office/drawing/2014/main" id="{DBD04B1C-004E-494D-9602-0F1310B0C3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7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9" name="AutoShape 51">
                  <a:extLst>
                    <a:ext uri="{FF2B5EF4-FFF2-40B4-BE49-F238E27FC236}">
                      <a16:creationId xmlns:a16="http://schemas.microsoft.com/office/drawing/2014/main" id="{3D0C8D43-BC47-E747-9FD0-5C502E897C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4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508" name="Freeform 52">
                <a:extLst>
                  <a:ext uri="{FF2B5EF4-FFF2-40B4-BE49-F238E27FC236}">
                    <a16:creationId xmlns:a16="http://schemas.microsoft.com/office/drawing/2014/main" id="{00C2FD89-F255-5B44-B5A0-4E02CB37B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509" name="Group 53">
                <a:extLst>
                  <a:ext uri="{FF2B5EF4-FFF2-40B4-BE49-F238E27FC236}">
                    <a16:creationId xmlns:a16="http://schemas.microsoft.com/office/drawing/2014/main" id="{C35E79E1-71FE-4E4A-83A2-F8C0643953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36" name="AutoShape 54">
                  <a:extLst>
                    <a:ext uri="{FF2B5EF4-FFF2-40B4-BE49-F238E27FC236}">
                      <a16:creationId xmlns:a16="http://schemas.microsoft.com/office/drawing/2014/main" id="{95A667E4-D78B-7A4C-A440-4917259D7A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7" name="AutoShape 55">
                  <a:extLst>
                    <a:ext uri="{FF2B5EF4-FFF2-40B4-BE49-F238E27FC236}">
                      <a16:creationId xmlns:a16="http://schemas.microsoft.com/office/drawing/2014/main" id="{ED50BD44-2B1A-A041-ACD3-EEFDC83411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85"/>
                  <a:ext cx="687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510" name="Rectangle 56">
                <a:extLst>
                  <a:ext uri="{FF2B5EF4-FFF2-40B4-BE49-F238E27FC236}">
                    <a16:creationId xmlns:a16="http://schemas.microsoft.com/office/drawing/2014/main" id="{5DA6EF43-A6D1-5A48-BBCA-48444D1A9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70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8" name="Freeform 57">
                <a:extLst>
                  <a:ext uri="{FF2B5EF4-FFF2-40B4-BE49-F238E27FC236}">
                    <a16:creationId xmlns:a16="http://schemas.microsoft.com/office/drawing/2014/main" id="{3C6C8679-5D2D-A24A-B371-C4C1F50D1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9" name="Freeform 58">
                <a:extLst>
                  <a:ext uri="{FF2B5EF4-FFF2-40B4-BE49-F238E27FC236}">
                    <a16:creationId xmlns:a16="http://schemas.microsoft.com/office/drawing/2014/main" id="{84C1EB21-DBAC-5D42-A7C0-5F245901D0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0" name="Oval 59">
                <a:extLst>
                  <a:ext uri="{FF2B5EF4-FFF2-40B4-BE49-F238E27FC236}">
                    <a16:creationId xmlns:a16="http://schemas.microsoft.com/office/drawing/2014/main" id="{D88785FB-A16E-B34D-8961-EB75C81E8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7" y="2609"/>
                <a:ext cx="48" cy="10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9" name="Freeform 60">
                <a:extLst>
                  <a:ext uri="{FF2B5EF4-FFF2-40B4-BE49-F238E27FC236}">
                    <a16:creationId xmlns:a16="http://schemas.microsoft.com/office/drawing/2014/main" id="{137D376C-6C12-0648-BCAA-30DCACD94D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0" name="AutoShape 61">
                <a:extLst>
                  <a:ext uri="{FF2B5EF4-FFF2-40B4-BE49-F238E27FC236}">
                    <a16:creationId xmlns:a16="http://schemas.microsoft.com/office/drawing/2014/main" id="{3524D490-AC16-CF4B-AAFE-EF4C666B3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1" name="AutoShape 62">
                <a:extLst>
                  <a:ext uri="{FF2B5EF4-FFF2-40B4-BE49-F238E27FC236}">
                    <a16:creationId xmlns:a16="http://schemas.microsoft.com/office/drawing/2014/main" id="{B279651A-6EBD-F542-B219-9B4C83AF4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09"/>
                <a:ext cx="1071" cy="8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2" name="Oval 63">
                <a:extLst>
                  <a:ext uri="{FF2B5EF4-FFF2-40B4-BE49-F238E27FC236}">
                    <a16:creationId xmlns:a16="http://schemas.microsoft.com/office/drawing/2014/main" id="{15D5DA26-8982-F44B-A3F7-03FEC745A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1"/>
                <a:ext cx="161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3" name="Oval 64">
                <a:extLst>
                  <a:ext uri="{FF2B5EF4-FFF2-40B4-BE49-F238E27FC236}">
                    <a16:creationId xmlns:a16="http://schemas.microsoft.com/office/drawing/2014/main" id="{25B61B78-2AA0-A245-9C22-EC0A104A4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" y="2381"/>
                <a:ext cx="155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34" name="Oval 65">
                <a:extLst>
                  <a:ext uri="{FF2B5EF4-FFF2-40B4-BE49-F238E27FC236}">
                    <a16:creationId xmlns:a16="http://schemas.microsoft.com/office/drawing/2014/main" id="{78934A6A-6F9D-5541-8897-F81821D1A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1"/>
                <a:ext cx="161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5" name="Rectangle 66">
                <a:extLst>
                  <a:ext uri="{FF2B5EF4-FFF2-40B4-BE49-F238E27FC236}">
                    <a16:creationId xmlns:a16="http://schemas.microsoft.com/office/drawing/2014/main" id="{4994117A-432E-094B-BF94-5385D43F9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6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544" name="Group 67">
              <a:extLst>
                <a:ext uri="{FF2B5EF4-FFF2-40B4-BE49-F238E27FC236}">
                  <a16:creationId xmlns:a16="http://schemas.microsoft.com/office/drawing/2014/main" id="{A6DA78F5-835E-D242-9B19-A42AE8C147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7853" y="976051"/>
              <a:ext cx="742950" cy="742950"/>
              <a:chOff x="-44" y="1473"/>
              <a:chExt cx="981" cy="1105"/>
            </a:xfrm>
          </p:grpSpPr>
          <p:pic>
            <p:nvPicPr>
              <p:cNvPr id="545" name="Picture 68" descr="desktop_computer_stylized_medium">
                <a:extLst>
                  <a:ext uri="{FF2B5EF4-FFF2-40B4-BE49-F238E27FC236}">
                    <a16:creationId xmlns:a16="http://schemas.microsoft.com/office/drawing/2014/main" id="{AF3FF2A0-2B19-2846-B88C-3A51C71882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6" name="Freeform 69">
                <a:extLst>
                  <a:ext uri="{FF2B5EF4-FFF2-40B4-BE49-F238E27FC236}">
                    <a16:creationId xmlns:a16="http://schemas.microsoft.com/office/drawing/2014/main" id="{77A4C668-554A-6C44-A4D3-0F6A27C1F48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6" name="Slide Number Placeholder 2">
            <a:extLst>
              <a:ext uri="{FF2B5EF4-FFF2-40B4-BE49-F238E27FC236}">
                <a16:creationId xmlns:a16="http://schemas.microsoft.com/office/drawing/2014/main" id="{8064881B-A35A-8B40-BFE6-0E4FAAB88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73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animBg="1"/>
      <p:bldP spid="279" grpId="0"/>
      <p:bldP spid="282" grpId="0" animBg="1"/>
      <p:bldP spid="284" grpId="0" animBg="1"/>
      <p:bldP spid="28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417" y="223762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HTTP/2</a:t>
            </a:r>
            <a:endParaRPr lang="en-US" sz="4400" dirty="0"/>
          </a:p>
        </p:txBody>
      </p:sp>
      <p:sp>
        <p:nvSpPr>
          <p:cNvPr id="272" name="Rectangle 3">
            <a:extLst>
              <a:ext uri="{FF2B5EF4-FFF2-40B4-BE49-F238E27FC236}">
                <a16:creationId xmlns:a16="http://schemas.microsoft.com/office/drawing/2014/main" id="{8CBA4EFF-1AC8-A245-B998-4DDACE8C36D2}"/>
              </a:ext>
            </a:extLst>
          </p:cNvPr>
          <p:cNvSpPr txBox="1">
            <a:spLocks noChangeArrowheads="1"/>
          </p:cNvSpPr>
          <p:nvPr/>
        </p:nvSpPr>
        <p:spPr>
          <a:xfrm>
            <a:off x="572119" y="1236917"/>
            <a:ext cx="11117107" cy="50330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Key goal: </a:t>
            </a: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decreased delay in multi-object HTTP requests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FB527882-F34C-8945-BA16-5C2965DA6310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2142059"/>
            <a:ext cx="10654118" cy="3930449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HTTP1.1:</a:t>
            </a:r>
            <a:r>
              <a:rPr kumimoji="0" lang="en-US" alt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introduced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multiple, pipelined GETs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over single TCP connection</a:t>
            </a:r>
            <a:endParaRPr kumimoji="0" lang="en-US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server responds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in-order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(FCFS: first-come-first-served scheduling) to GET requests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with FCFS, small object may have to wait for transmission  (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head-of-line (HOL) blocking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) behind large object(s)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loss recovery (retransmitting lost TCP segments) stalls object transmission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6F2E176-E832-C946-945A-E70AAE074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51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HTTP request </a:t>
            </a:r>
            <a:r>
              <a:rPr lang="en-US" altLang="en-US" dirty="0">
                <a:cs typeface="Calibri" panose="020F0502020204030204" pitchFamily="34" charset="0"/>
              </a:rPr>
              <a:t>m</a:t>
            </a:r>
            <a:r>
              <a:rPr lang="en-US" altLang="en-US" sz="4400" dirty="0">
                <a:cs typeface="Calibri" panose="020F0502020204030204" pitchFamily="34" charset="0"/>
              </a:rPr>
              <a:t>essage</a:t>
            </a:r>
            <a:endParaRPr lang="en-US" sz="4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21ECE79-BBE4-B646-A84C-F451AD02B983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444625"/>
            <a:ext cx="11658600" cy="142920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two types of HTTP messages: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request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response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 request message: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ASCII (human-readable format)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9D189007-4005-564E-B421-909E89E9E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677" y="4189643"/>
            <a:ext cx="1071127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header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lines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BFD47085-0DF5-F849-923F-6D72DB7EB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046" y="3323999"/>
            <a:ext cx="7921878" cy="234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GET /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index.html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HTTP/1.1\r\n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Host: www-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net.cs.umass.edu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\r\n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User-Agent: Mozilla/5.0 (Macintosh; Intel Mac OS X 10.15; rv:80.0) Gecko/20100101 Firefox/80.0 \r\n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Accept: text/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html,application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xhtml+xml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\r\n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Accept-Language: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en-us,en;q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=0.5\r\n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Accept-Encoding: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gzip,deflate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\r\n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Connection: keep-alive\r\n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\r\n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C8212B-5FF3-1B41-8A79-6C4F774EA6B6}"/>
              </a:ext>
            </a:extLst>
          </p:cNvPr>
          <p:cNvGrpSpPr/>
          <p:nvPr/>
        </p:nvGrpSpPr>
        <p:grpSpPr>
          <a:xfrm>
            <a:off x="7524296" y="2623511"/>
            <a:ext cx="2834575" cy="849313"/>
            <a:chOff x="7524296" y="2554061"/>
            <a:chExt cx="2834575" cy="849313"/>
          </a:xfrm>
        </p:grpSpPr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3F48C300-763A-B54F-B0A7-01186DC913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24296" y="2841399"/>
              <a:ext cx="166688" cy="51435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6AE4689D-D5B0-114C-898E-652FE11462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5096" y="2554061"/>
              <a:ext cx="27837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carriage return character</a:t>
              </a: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BF17A6F8-488B-914D-8FD5-D0101F59C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7496" y="2850924"/>
              <a:ext cx="21493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line-feed character</a:t>
              </a:r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36550CDC-D06A-104F-8EAA-1F14B32B7A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05284" y="3150961"/>
              <a:ext cx="80962" cy="252413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D1DA586-D2C5-594D-BC4F-D63F85BDFA27}"/>
              </a:ext>
            </a:extLst>
          </p:cNvPr>
          <p:cNvGrpSpPr/>
          <p:nvPr/>
        </p:nvGrpSpPr>
        <p:grpSpPr>
          <a:xfrm>
            <a:off x="304572" y="3050979"/>
            <a:ext cx="3691165" cy="830997"/>
            <a:chOff x="304572" y="3050979"/>
            <a:chExt cx="3691165" cy="830997"/>
          </a:xfrm>
        </p:grpSpPr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B6C3DB56-846D-8E43-9453-A014201ECC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572" y="3050979"/>
              <a:ext cx="316315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request line (GET, POST,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HEAD commands)</a:t>
              </a: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EF472D7-7102-3D4F-8FB9-8F68234EDD8D}"/>
                </a:ext>
              </a:extLst>
            </p:cNvPr>
            <p:cNvCxnSpPr>
              <a:cxnSpLocks/>
            </p:cNvCxnSpPr>
            <p:nvPr/>
          </p:nvCxnSpPr>
          <p:spPr>
            <a:xfrm>
              <a:off x="2558822" y="3471412"/>
              <a:ext cx="1436915" cy="0"/>
            </a:xfrm>
            <a:prstGeom prst="straightConnector1">
              <a:avLst/>
            </a:prstGeom>
            <a:ln w="19050"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EE239-9E6A-4845-9F03-74B240F246F8}"/>
              </a:ext>
            </a:extLst>
          </p:cNvPr>
          <p:cNvGrpSpPr/>
          <p:nvPr/>
        </p:nvGrpSpPr>
        <p:grpSpPr>
          <a:xfrm>
            <a:off x="743905" y="5548787"/>
            <a:ext cx="3267254" cy="923330"/>
            <a:chOff x="743905" y="5548787"/>
            <a:chExt cx="3267254" cy="923330"/>
          </a:xfrm>
        </p:grpSpPr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6CA9B985-18B2-6347-8689-E6656C025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9984" y="5710011"/>
              <a:ext cx="511175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Text Box 11">
              <a:extLst>
                <a:ext uri="{FF2B5EF4-FFF2-40B4-BE49-F238E27FC236}">
                  <a16:creationId xmlns:a16="http://schemas.microsoft.com/office/drawing/2014/main" id="{DED6E2F1-61E7-E241-8E2D-ADEC5E8A8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905" y="5548787"/>
              <a:ext cx="2771636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carriage return, line feed at start of line indicates end of header lines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" name="Left Brace 4">
            <a:extLst>
              <a:ext uri="{FF2B5EF4-FFF2-40B4-BE49-F238E27FC236}">
                <a16:creationId xmlns:a16="http://schemas.microsoft.com/office/drawing/2014/main" id="{36B9FB67-1AD8-6146-8926-BFEB803718A3}"/>
              </a:ext>
            </a:extLst>
          </p:cNvPr>
          <p:cNvSpPr/>
          <p:nvPr/>
        </p:nvSpPr>
        <p:spPr>
          <a:xfrm>
            <a:off x="3812583" y="3704095"/>
            <a:ext cx="217442" cy="1797803"/>
          </a:xfrm>
          <a:prstGeom prst="leftBrace">
            <a:avLst/>
          </a:prstGeom>
          <a:ln w="19050">
            <a:solidFill>
              <a:srgbClr val="000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809E13-4068-2140-8EEF-80CD03B5F69C}"/>
              </a:ext>
            </a:extLst>
          </p:cNvPr>
          <p:cNvSpPr/>
          <p:nvPr/>
        </p:nvSpPr>
        <p:spPr>
          <a:xfrm>
            <a:off x="4019515" y="3331027"/>
            <a:ext cx="6620718" cy="302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D7502B-9EA4-9D49-A251-DB91BDC6BB3C}"/>
              </a:ext>
            </a:extLst>
          </p:cNvPr>
          <p:cNvSpPr/>
          <p:nvPr/>
        </p:nvSpPr>
        <p:spPr>
          <a:xfrm>
            <a:off x="2726871" y="3599519"/>
            <a:ext cx="8392886" cy="1968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C3381709-4DCC-204B-A742-66F4884C7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75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417" y="223762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HTTP/2</a:t>
            </a:r>
            <a:endParaRPr lang="en-US" sz="4400" dirty="0"/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9A8B785A-4E29-F546-8152-139D7CF7C8F9}"/>
              </a:ext>
            </a:extLst>
          </p:cNvPr>
          <p:cNvSpPr txBox="1">
            <a:spLocks noChangeArrowheads="1"/>
          </p:cNvSpPr>
          <p:nvPr/>
        </p:nvSpPr>
        <p:spPr>
          <a:xfrm>
            <a:off x="901486" y="2150525"/>
            <a:ext cx="10458375" cy="448727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HTTP/2: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[RFC 7540, 2015]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increased flexibility at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server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in sending objects to client:</a:t>
            </a:r>
          </a:p>
          <a:p>
            <a:pPr marL="346075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methods, status codes, most header fields unchanged from HTTP 1.1</a:t>
            </a:r>
          </a:p>
          <a:p>
            <a:pPr marL="346075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transmission order of requested objects based on client-specified object priority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(not necessarily FCFS)</a:t>
            </a:r>
          </a:p>
          <a:p>
            <a:pPr marL="346075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push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unrequested objects to client</a:t>
            </a:r>
          </a:p>
          <a:p>
            <a:pPr marL="346075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divide objects into frames, schedule frames to mitigate HOL blocking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79D3858-EB11-8347-B284-0EA3928CF486}"/>
              </a:ext>
            </a:extLst>
          </p:cNvPr>
          <p:cNvSpPr txBox="1">
            <a:spLocks noChangeArrowheads="1"/>
          </p:cNvSpPr>
          <p:nvPr/>
        </p:nvSpPr>
        <p:spPr>
          <a:xfrm>
            <a:off x="572119" y="1236917"/>
            <a:ext cx="11117107" cy="50330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Key goal: </a:t>
            </a: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decreased delay in multi-object HTTP requests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20476A41-E13C-BC40-A484-B8CD2CE4B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6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HTTP/2: mitigating HOL blocking</a:t>
            </a:r>
            <a:endParaRPr lang="en-US" sz="4400" dirty="0"/>
          </a:p>
        </p:txBody>
      </p:sp>
      <p:sp>
        <p:nvSpPr>
          <p:cNvPr id="272" name="Rectangle 3">
            <a:extLst>
              <a:ext uri="{FF2B5EF4-FFF2-40B4-BE49-F238E27FC236}">
                <a16:creationId xmlns:a16="http://schemas.microsoft.com/office/drawing/2014/main" id="{8CBA4EFF-1AC8-A245-B998-4DDACE8C36D2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1274501"/>
            <a:ext cx="11117107" cy="50330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 1.1: client requests 1 large object (e.g., video file) and 3 smaller objects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9C81A400-509D-8B49-94F6-4A247623F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584" y="2902508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client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1C4A8696-15E9-F34E-9D6B-A386450B2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972" y="1892257"/>
            <a:ext cx="8369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server</a:t>
            </a:r>
          </a:p>
        </p:txBody>
      </p:sp>
      <p:grpSp>
        <p:nvGrpSpPr>
          <p:cNvPr id="13" name="Group 34">
            <a:extLst>
              <a:ext uri="{FF2B5EF4-FFF2-40B4-BE49-F238E27FC236}">
                <a16:creationId xmlns:a16="http://schemas.microsoft.com/office/drawing/2014/main" id="{3F9049F0-AD0D-BB4A-9A38-AE6CD2DEE44B}"/>
              </a:ext>
            </a:extLst>
          </p:cNvPr>
          <p:cNvGrpSpPr>
            <a:grpSpLocks/>
          </p:cNvGrpSpPr>
          <p:nvPr/>
        </p:nvGrpSpPr>
        <p:grpSpPr bwMode="auto">
          <a:xfrm>
            <a:off x="7234967" y="2262203"/>
            <a:ext cx="422275" cy="685800"/>
            <a:chOff x="4140" y="429"/>
            <a:chExt cx="1425" cy="2396"/>
          </a:xfrm>
        </p:grpSpPr>
        <p:sp>
          <p:nvSpPr>
            <p:cNvPr id="14" name="Freeform 35">
              <a:extLst>
                <a:ext uri="{FF2B5EF4-FFF2-40B4-BE49-F238E27FC236}">
                  <a16:creationId xmlns:a16="http://schemas.microsoft.com/office/drawing/2014/main" id="{803C6B5A-D9D1-EB4A-A391-52C6BC681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36">
              <a:extLst>
                <a:ext uri="{FF2B5EF4-FFF2-40B4-BE49-F238E27FC236}">
                  <a16:creationId xmlns:a16="http://schemas.microsoft.com/office/drawing/2014/main" id="{743E8922-0B4F-124B-8E08-EAFC48A26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B8099CED-B66E-A64F-9D64-36008CA17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Freeform 38">
              <a:extLst>
                <a:ext uri="{FF2B5EF4-FFF2-40B4-BE49-F238E27FC236}">
                  <a16:creationId xmlns:a16="http://schemas.microsoft.com/office/drawing/2014/main" id="{8E10A1E3-E714-724B-9A56-653D39FCC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39">
              <a:extLst>
                <a:ext uri="{FF2B5EF4-FFF2-40B4-BE49-F238E27FC236}">
                  <a16:creationId xmlns:a16="http://schemas.microsoft.com/office/drawing/2014/main" id="{51B7511E-9F4A-634B-B78E-ADF6D024C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5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9" name="Group 40">
              <a:extLst>
                <a:ext uri="{FF2B5EF4-FFF2-40B4-BE49-F238E27FC236}">
                  <a16:creationId xmlns:a16="http://schemas.microsoft.com/office/drawing/2014/main" id="{5B0CC43F-BAC2-3140-B5A3-62B0B2DB20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4" name="AutoShape 41">
                <a:extLst>
                  <a:ext uri="{FF2B5EF4-FFF2-40B4-BE49-F238E27FC236}">
                    <a16:creationId xmlns:a16="http://schemas.microsoft.com/office/drawing/2014/main" id="{15BC3053-32F0-D74D-89AF-8B97E27A3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" name="AutoShape 42">
                <a:extLst>
                  <a:ext uri="{FF2B5EF4-FFF2-40B4-BE49-F238E27FC236}">
                    <a16:creationId xmlns:a16="http://schemas.microsoft.com/office/drawing/2014/main" id="{20995AA6-2DCD-3745-B56B-D4A2BD016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0" name="Rectangle 43">
              <a:extLst>
                <a:ext uri="{FF2B5EF4-FFF2-40B4-BE49-F238E27FC236}">
                  <a16:creationId xmlns:a16="http://schemas.microsoft.com/office/drawing/2014/main" id="{A0AB9F72-54CB-1348-80D1-B314D48A0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17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" name="Group 44">
              <a:extLst>
                <a:ext uri="{FF2B5EF4-FFF2-40B4-BE49-F238E27FC236}">
                  <a16:creationId xmlns:a16="http://schemas.microsoft.com/office/drawing/2014/main" id="{9E4659C2-4E42-B443-84EF-9148F9288B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" name="AutoShape 45">
                <a:extLst>
                  <a:ext uri="{FF2B5EF4-FFF2-40B4-BE49-F238E27FC236}">
                    <a16:creationId xmlns:a16="http://schemas.microsoft.com/office/drawing/2014/main" id="{D8903B39-8265-544A-9AFB-566D599B9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3" name="AutoShape 46">
                <a:extLst>
                  <a:ext uri="{FF2B5EF4-FFF2-40B4-BE49-F238E27FC236}">
                    <a16:creationId xmlns:a16="http://schemas.microsoft.com/office/drawing/2014/main" id="{FD67A903-00AF-8F4D-B4F7-1CE981372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2" name="Rectangle 47">
              <a:extLst>
                <a:ext uri="{FF2B5EF4-FFF2-40B4-BE49-F238E27FC236}">
                  <a16:creationId xmlns:a16="http://schemas.microsoft.com/office/drawing/2014/main" id="{4CE4A0E0-E439-5A47-BF8B-98C51081A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" name="Rectangle 48">
              <a:extLst>
                <a:ext uri="{FF2B5EF4-FFF2-40B4-BE49-F238E27FC236}">
                  <a16:creationId xmlns:a16="http://schemas.microsoft.com/office/drawing/2014/main" id="{9C3A9589-0AF1-484B-8D65-785BF63FA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" name="Group 49">
              <a:extLst>
                <a:ext uri="{FF2B5EF4-FFF2-40B4-BE49-F238E27FC236}">
                  <a16:creationId xmlns:a16="http://schemas.microsoft.com/office/drawing/2014/main" id="{B0BBD09F-6C03-C742-8A03-DE01670CB5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0" name="AutoShape 50">
                <a:extLst>
                  <a:ext uri="{FF2B5EF4-FFF2-40B4-BE49-F238E27FC236}">
                    <a16:creationId xmlns:a16="http://schemas.microsoft.com/office/drawing/2014/main" id="{F540A08B-AEF4-A545-BD11-4851FF84E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" name="AutoShape 51">
                <a:extLst>
                  <a:ext uri="{FF2B5EF4-FFF2-40B4-BE49-F238E27FC236}">
                    <a16:creationId xmlns:a16="http://schemas.microsoft.com/office/drawing/2014/main" id="{3E831A66-2030-664B-A089-E131017C2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110631-8DF7-8E4E-A94B-F2F52EA1E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6" name="Group 53">
              <a:extLst>
                <a:ext uri="{FF2B5EF4-FFF2-40B4-BE49-F238E27FC236}">
                  <a16:creationId xmlns:a16="http://schemas.microsoft.com/office/drawing/2014/main" id="{0605E8F2-9F9A-7648-8BA6-ABA0DFC793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" name="AutoShape 54">
                <a:extLst>
                  <a:ext uri="{FF2B5EF4-FFF2-40B4-BE49-F238E27FC236}">
                    <a16:creationId xmlns:a16="http://schemas.microsoft.com/office/drawing/2014/main" id="{D18E181B-E7B4-7D4A-A9B8-9FDE56CEB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" name="AutoShape 55">
                <a:extLst>
                  <a:ext uri="{FF2B5EF4-FFF2-40B4-BE49-F238E27FC236}">
                    <a16:creationId xmlns:a16="http://schemas.microsoft.com/office/drawing/2014/main" id="{0A0D2D66-4293-5E42-AB2B-B27978D8D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" name="Rectangle 56">
              <a:extLst>
                <a:ext uri="{FF2B5EF4-FFF2-40B4-BE49-F238E27FC236}">
                  <a16:creationId xmlns:a16="http://schemas.microsoft.com/office/drawing/2014/main" id="{29DA363B-DCCE-0E42-97D8-C3675780D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0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Freeform 57">
              <a:extLst>
                <a:ext uri="{FF2B5EF4-FFF2-40B4-BE49-F238E27FC236}">
                  <a16:creationId xmlns:a16="http://schemas.microsoft.com/office/drawing/2014/main" id="{003F54F8-B50A-A745-830C-199E1BDB2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eform 58">
              <a:extLst>
                <a:ext uri="{FF2B5EF4-FFF2-40B4-BE49-F238E27FC236}">
                  <a16:creationId xmlns:a16="http://schemas.microsoft.com/office/drawing/2014/main" id="{7C5A7536-BE63-4040-ABA1-74B2DEB36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val 59">
              <a:extLst>
                <a:ext uri="{FF2B5EF4-FFF2-40B4-BE49-F238E27FC236}">
                  <a16:creationId xmlns:a16="http://schemas.microsoft.com/office/drawing/2014/main" id="{22686AD2-E3C1-444A-BFBF-DA4357778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A511E8EF-CCBE-984C-81CA-5741AD13A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AutoShape 61">
              <a:extLst>
                <a:ext uri="{FF2B5EF4-FFF2-40B4-BE49-F238E27FC236}">
                  <a16:creationId xmlns:a16="http://schemas.microsoft.com/office/drawing/2014/main" id="{E12F38C4-3DA7-4848-A901-A1CCC9330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" name="AutoShape 62">
              <a:extLst>
                <a:ext uri="{FF2B5EF4-FFF2-40B4-BE49-F238E27FC236}">
                  <a16:creationId xmlns:a16="http://schemas.microsoft.com/office/drawing/2014/main" id="{48A88A52-5BBB-4743-AF8B-09BA6FDF0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" name="Oval 63">
              <a:extLst>
                <a:ext uri="{FF2B5EF4-FFF2-40B4-BE49-F238E27FC236}">
                  <a16:creationId xmlns:a16="http://schemas.microsoft.com/office/drawing/2014/main" id="{D48CE070-E4DE-984E-B8A5-1FAECB3FC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" name="Oval 64">
              <a:extLst>
                <a:ext uri="{FF2B5EF4-FFF2-40B4-BE49-F238E27FC236}">
                  <a16:creationId xmlns:a16="http://schemas.microsoft.com/office/drawing/2014/main" id="{3AACC7F2-958D-5A4E-B37D-C55208B6F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6" name="Oval 65">
              <a:extLst>
                <a:ext uri="{FF2B5EF4-FFF2-40B4-BE49-F238E27FC236}">
                  <a16:creationId xmlns:a16="http://schemas.microsoft.com/office/drawing/2014/main" id="{F26427F9-3E33-EB43-B662-FA88A41C6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F1829D6-46E0-BC42-B764-C952B46A2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6" name="Group 67">
            <a:extLst>
              <a:ext uri="{FF2B5EF4-FFF2-40B4-BE49-F238E27FC236}">
                <a16:creationId xmlns:a16="http://schemas.microsoft.com/office/drawing/2014/main" id="{E398CB23-1767-0048-89F5-62C5E9AF7865}"/>
              </a:ext>
            </a:extLst>
          </p:cNvPr>
          <p:cNvGrpSpPr>
            <a:grpSpLocks/>
          </p:cNvGrpSpPr>
          <p:nvPr/>
        </p:nvGrpSpPr>
        <p:grpSpPr bwMode="auto">
          <a:xfrm>
            <a:off x="2885332" y="2291964"/>
            <a:ext cx="742950" cy="742950"/>
            <a:chOff x="-44" y="1473"/>
            <a:chExt cx="981" cy="1105"/>
          </a:xfrm>
        </p:grpSpPr>
        <p:pic>
          <p:nvPicPr>
            <p:cNvPr id="47" name="Picture 68" descr="desktop_computer_stylized_medium">
              <a:extLst>
                <a:ext uri="{FF2B5EF4-FFF2-40B4-BE49-F238E27FC236}">
                  <a16:creationId xmlns:a16="http://schemas.microsoft.com/office/drawing/2014/main" id="{8EC7FF3D-42E5-D345-8DA9-637E325A4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69">
              <a:extLst>
                <a:ext uri="{FF2B5EF4-FFF2-40B4-BE49-F238E27FC236}">
                  <a16:creationId xmlns:a16="http://schemas.microsoft.com/office/drawing/2014/main" id="{A9F3AAA5-0B80-934E-BA4C-75AD71012D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D5BA50-AF40-4342-8C77-22AF37730C06}"/>
              </a:ext>
            </a:extLst>
          </p:cNvPr>
          <p:cNvCxnSpPr>
            <a:cxnSpLocks/>
          </p:cNvCxnSpPr>
          <p:nvPr/>
        </p:nvCxnSpPr>
        <p:spPr>
          <a:xfrm>
            <a:off x="3526536" y="2791484"/>
            <a:ext cx="3910012" cy="260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CF97F68-AA2C-FB49-ABBC-199B7521D0A1}"/>
              </a:ext>
            </a:extLst>
          </p:cNvPr>
          <p:cNvSpPr txBox="1"/>
          <p:nvPr/>
        </p:nvSpPr>
        <p:spPr>
          <a:xfrm>
            <a:off x="6093263" y="2667596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O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4675CA-3B4C-CC4F-AFB8-7456C2CEC59A}"/>
              </a:ext>
            </a:extLst>
          </p:cNvPr>
          <p:cNvSpPr txBox="1"/>
          <p:nvPr/>
        </p:nvSpPr>
        <p:spPr>
          <a:xfrm>
            <a:off x="5291796" y="2596769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O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B1F67B-C0F8-024A-91A3-3517B8E3A8B6}"/>
              </a:ext>
            </a:extLst>
          </p:cNvPr>
          <p:cNvSpPr txBox="1"/>
          <p:nvPr/>
        </p:nvSpPr>
        <p:spPr>
          <a:xfrm>
            <a:off x="4513773" y="2538104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O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D26801-4441-6448-9C51-E7BF273943AE}"/>
              </a:ext>
            </a:extLst>
          </p:cNvPr>
          <p:cNvSpPr txBox="1"/>
          <p:nvPr/>
        </p:nvSpPr>
        <p:spPr>
          <a:xfrm>
            <a:off x="3721264" y="2473869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O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8FF6E3C-DC0A-2A42-A83A-2B0D55A3D376}"/>
              </a:ext>
            </a:extLst>
          </p:cNvPr>
          <p:cNvSpPr/>
          <p:nvPr/>
        </p:nvSpPr>
        <p:spPr>
          <a:xfrm>
            <a:off x="8620343" y="3108868"/>
            <a:ext cx="892098" cy="197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90AB6BC-5FA2-CD42-9930-4B26196539D4}"/>
              </a:ext>
            </a:extLst>
          </p:cNvPr>
          <p:cNvSpPr/>
          <p:nvPr/>
        </p:nvSpPr>
        <p:spPr>
          <a:xfrm>
            <a:off x="8624001" y="5094824"/>
            <a:ext cx="892097" cy="110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BCCEA0D-BD56-2144-8446-6F45775C9DAB}"/>
              </a:ext>
            </a:extLst>
          </p:cNvPr>
          <p:cNvGrpSpPr/>
          <p:nvPr/>
        </p:nvGrpSpPr>
        <p:grpSpPr>
          <a:xfrm>
            <a:off x="3400914" y="3064264"/>
            <a:ext cx="4052925" cy="2231577"/>
            <a:chOff x="3400914" y="3064264"/>
            <a:chExt cx="4052925" cy="2231577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D6DCCE9-A422-404A-94DE-DE520C1D2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0914" y="5022530"/>
              <a:ext cx="4052925" cy="273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F7FDDA2-EA85-004E-AB1B-97A9090ECD2A}"/>
                </a:ext>
              </a:extLst>
            </p:cNvPr>
            <p:cNvSpPr/>
            <p:nvPr/>
          </p:nvSpPr>
          <p:spPr>
            <a:xfrm>
              <a:off x="3517643" y="3064264"/>
              <a:ext cx="3868169" cy="2226179"/>
            </a:xfrm>
            <a:custGeom>
              <a:avLst/>
              <a:gdLst>
                <a:gd name="connsiteX0" fmla="*/ 3896882 w 3926792"/>
                <a:gd name="connsiteY0" fmla="*/ 0 h 2226179"/>
                <a:gd name="connsiteX1" fmla="*/ 0 w 3926792"/>
                <a:gd name="connsiteY1" fmla="*/ 264919 h 2226179"/>
                <a:gd name="connsiteX2" fmla="*/ 29910 w 3926792"/>
                <a:gd name="connsiteY2" fmla="*/ 2226179 h 2226179"/>
                <a:gd name="connsiteX3" fmla="*/ 3926792 w 3926792"/>
                <a:gd name="connsiteY3" fmla="*/ 1961260 h 2226179"/>
                <a:gd name="connsiteX4" fmla="*/ 3896882 w 3926792"/>
                <a:gd name="connsiteY4" fmla="*/ 0 h 2226179"/>
                <a:gd name="connsiteX0" fmla="*/ 3896882 w 3909701"/>
                <a:gd name="connsiteY0" fmla="*/ 0 h 2226179"/>
                <a:gd name="connsiteX1" fmla="*/ 0 w 3909701"/>
                <a:gd name="connsiteY1" fmla="*/ 264919 h 2226179"/>
                <a:gd name="connsiteX2" fmla="*/ 29910 w 3909701"/>
                <a:gd name="connsiteY2" fmla="*/ 2226179 h 2226179"/>
                <a:gd name="connsiteX3" fmla="*/ 3909701 w 3909701"/>
                <a:gd name="connsiteY3" fmla="*/ 1969805 h 2226179"/>
                <a:gd name="connsiteX4" fmla="*/ 3896882 w 3909701"/>
                <a:gd name="connsiteY4" fmla="*/ 0 h 2226179"/>
                <a:gd name="connsiteX0" fmla="*/ 3896882 w 3896882"/>
                <a:gd name="connsiteY0" fmla="*/ 0 h 2226179"/>
                <a:gd name="connsiteX1" fmla="*/ 0 w 3896882"/>
                <a:gd name="connsiteY1" fmla="*/ 264919 h 2226179"/>
                <a:gd name="connsiteX2" fmla="*/ 29910 w 3896882"/>
                <a:gd name="connsiteY2" fmla="*/ 2226179 h 2226179"/>
                <a:gd name="connsiteX3" fmla="*/ 3892609 w 3896882"/>
                <a:gd name="connsiteY3" fmla="*/ 1974078 h 2226179"/>
                <a:gd name="connsiteX4" fmla="*/ 3896882 w 3896882"/>
                <a:gd name="connsiteY4" fmla="*/ 0 h 2226179"/>
                <a:gd name="connsiteX0" fmla="*/ 3871245 w 3871245"/>
                <a:gd name="connsiteY0" fmla="*/ 0 h 2226179"/>
                <a:gd name="connsiteX1" fmla="*/ 0 w 3871245"/>
                <a:gd name="connsiteY1" fmla="*/ 264919 h 2226179"/>
                <a:gd name="connsiteX2" fmla="*/ 4273 w 3871245"/>
                <a:gd name="connsiteY2" fmla="*/ 2226179 h 2226179"/>
                <a:gd name="connsiteX3" fmla="*/ 3866972 w 3871245"/>
                <a:gd name="connsiteY3" fmla="*/ 1974078 h 2226179"/>
                <a:gd name="connsiteX4" fmla="*/ 3871245 w 3871245"/>
                <a:gd name="connsiteY4" fmla="*/ 0 h 2226179"/>
                <a:gd name="connsiteX0" fmla="*/ 3867064 w 3867064"/>
                <a:gd name="connsiteY0" fmla="*/ 0 h 2226179"/>
                <a:gd name="connsiteX1" fmla="*/ 12911 w 3867064"/>
                <a:gd name="connsiteY1" fmla="*/ 269192 h 2226179"/>
                <a:gd name="connsiteX2" fmla="*/ 92 w 3867064"/>
                <a:gd name="connsiteY2" fmla="*/ 2226179 h 2226179"/>
                <a:gd name="connsiteX3" fmla="*/ 3862791 w 3867064"/>
                <a:gd name="connsiteY3" fmla="*/ 1974078 h 2226179"/>
                <a:gd name="connsiteX4" fmla="*/ 3867064 w 3867064"/>
                <a:gd name="connsiteY4" fmla="*/ 0 h 2226179"/>
                <a:gd name="connsiteX0" fmla="*/ 3867383 w 3867383"/>
                <a:gd name="connsiteY0" fmla="*/ 0 h 2226179"/>
                <a:gd name="connsiteX1" fmla="*/ 411 w 3867383"/>
                <a:gd name="connsiteY1" fmla="*/ 273465 h 2226179"/>
                <a:gd name="connsiteX2" fmla="*/ 411 w 3867383"/>
                <a:gd name="connsiteY2" fmla="*/ 2226179 h 2226179"/>
                <a:gd name="connsiteX3" fmla="*/ 3863110 w 3867383"/>
                <a:gd name="connsiteY3" fmla="*/ 1974078 h 2226179"/>
                <a:gd name="connsiteX4" fmla="*/ 3867383 w 3867383"/>
                <a:gd name="connsiteY4" fmla="*/ 0 h 2226179"/>
                <a:gd name="connsiteX0" fmla="*/ 3867383 w 3876052"/>
                <a:gd name="connsiteY0" fmla="*/ 0 h 2226179"/>
                <a:gd name="connsiteX1" fmla="*/ 411 w 3876052"/>
                <a:gd name="connsiteY1" fmla="*/ 273465 h 2226179"/>
                <a:gd name="connsiteX2" fmla="*/ 411 w 3876052"/>
                <a:gd name="connsiteY2" fmla="*/ 2226179 h 2226179"/>
                <a:gd name="connsiteX3" fmla="*/ 3875929 w 3876052"/>
                <a:gd name="connsiteY3" fmla="*/ 1956987 h 2226179"/>
                <a:gd name="connsiteX4" fmla="*/ 3867383 w 3876052"/>
                <a:gd name="connsiteY4" fmla="*/ 0 h 2226179"/>
                <a:gd name="connsiteX0" fmla="*/ 3867383 w 3871845"/>
                <a:gd name="connsiteY0" fmla="*/ 0 h 2226179"/>
                <a:gd name="connsiteX1" fmla="*/ 411 w 3871845"/>
                <a:gd name="connsiteY1" fmla="*/ 273465 h 2226179"/>
                <a:gd name="connsiteX2" fmla="*/ 411 w 3871845"/>
                <a:gd name="connsiteY2" fmla="*/ 2226179 h 2226179"/>
                <a:gd name="connsiteX3" fmla="*/ 3871656 w 3871845"/>
                <a:gd name="connsiteY3" fmla="*/ 1969806 h 2226179"/>
                <a:gd name="connsiteX4" fmla="*/ 3867383 w 3871845"/>
                <a:gd name="connsiteY4" fmla="*/ 0 h 2226179"/>
                <a:gd name="connsiteX0" fmla="*/ 3867383 w 3872034"/>
                <a:gd name="connsiteY0" fmla="*/ 0 h 2226179"/>
                <a:gd name="connsiteX1" fmla="*/ 411 w 3872034"/>
                <a:gd name="connsiteY1" fmla="*/ 273465 h 2226179"/>
                <a:gd name="connsiteX2" fmla="*/ 411 w 3872034"/>
                <a:gd name="connsiteY2" fmla="*/ 2226179 h 2226179"/>
                <a:gd name="connsiteX3" fmla="*/ 3871656 w 3872034"/>
                <a:gd name="connsiteY3" fmla="*/ 1969806 h 2226179"/>
                <a:gd name="connsiteX4" fmla="*/ 3867383 w 3872034"/>
                <a:gd name="connsiteY4" fmla="*/ 0 h 2226179"/>
                <a:gd name="connsiteX0" fmla="*/ 3867383 w 3868169"/>
                <a:gd name="connsiteY0" fmla="*/ 0 h 2226179"/>
                <a:gd name="connsiteX1" fmla="*/ 411 w 3868169"/>
                <a:gd name="connsiteY1" fmla="*/ 273465 h 2226179"/>
                <a:gd name="connsiteX2" fmla="*/ 411 w 3868169"/>
                <a:gd name="connsiteY2" fmla="*/ 2226179 h 2226179"/>
                <a:gd name="connsiteX3" fmla="*/ 3863110 w 3868169"/>
                <a:gd name="connsiteY3" fmla="*/ 1969806 h 2226179"/>
                <a:gd name="connsiteX4" fmla="*/ 3867383 w 3868169"/>
                <a:gd name="connsiteY4" fmla="*/ 0 h 2226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8169" h="2226179">
                  <a:moveTo>
                    <a:pt x="3867383" y="0"/>
                  </a:moveTo>
                  <a:lnTo>
                    <a:pt x="411" y="273465"/>
                  </a:lnTo>
                  <a:cubicBezTo>
                    <a:pt x="1835" y="927218"/>
                    <a:pt x="-1013" y="1572426"/>
                    <a:pt x="411" y="2226179"/>
                  </a:cubicBezTo>
                  <a:lnTo>
                    <a:pt x="3863110" y="1969806"/>
                  </a:lnTo>
                  <a:cubicBezTo>
                    <a:pt x="3864534" y="1311780"/>
                    <a:pt x="3870232" y="615297"/>
                    <a:pt x="3867383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032D652-964E-9F43-98C4-FFCFB51B8116}"/>
              </a:ext>
            </a:extLst>
          </p:cNvPr>
          <p:cNvGrpSpPr/>
          <p:nvPr/>
        </p:nvGrpSpPr>
        <p:grpSpPr>
          <a:xfrm>
            <a:off x="3389679" y="5054301"/>
            <a:ext cx="4064160" cy="386589"/>
            <a:chOff x="3389679" y="5054301"/>
            <a:chExt cx="4064160" cy="386589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4B14409-7AA2-6647-870D-F81D3E4A7B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9679" y="5161562"/>
              <a:ext cx="4064160" cy="2793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40D71812-E6AC-D143-8CC1-FD1BA4C52E80}"/>
                </a:ext>
              </a:extLst>
            </p:cNvPr>
            <p:cNvSpPr/>
            <p:nvPr/>
          </p:nvSpPr>
          <p:spPr>
            <a:xfrm>
              <a:off x="3519116" y="5054301"/>
              <a:ext cx="3875928" cy="375356"/>
            </a:xfrm>
            <a:custGeom>
              <a:avLst/>
              <a:gdLst>
                <a:gd name="connsiteX0" fmla="*/ 3896882 w 3926792"/>
                <a:gd name="connsiteY0" fmla="*/ 0 h 2226179"/>
                <a:gd name="connsiteX1" fmla="*/ 0 w 3926792"/>
                <a:gd name="connsiteY1" fmla="*/ 264919 h 2226179"/>
                <a:gd name="connsiteX2" fmla="*/ 29910 w 3926792"/>
                <a:gd name="connsiteY2" fmla="*/ 2226179 h 2226179"/>
                <a:gd name="connsiteX3" fmla="*/ 3926792 w 3926792"/>
                <a:gd name="connsiteY3" fmla="*/ 1961260 h 2226179"/>
                <a:gd name="connsiteX4" fmla="*/ 3896882 w 3926792"/>
                <a:gd name="connsiteY4" fmla="*/ 0 h 2226179"/>
                <a:gd name="connsiteX0" fmla="*/ 3896882 w 3909701"/>
                <a:gd name="connsiteY0" fmla="*/ 0 h 2226179"/>
                <a:gd name="connsiteX1" fmla="*/ 0 w 3909701"/>
                <a:gd name="connsiteY1" fmla="*/ 264919 h 2226179"/>
                <a:gd name="connsiteX2" fmla="*/ 29910 w 3909701"/>
                <a:gd name="connsiteY2" fmla="*/ 2226179 h 2226179"/>
                <a:gd name="connsiteX3" fmla="*/ 3909701 w 3909701"/>
                <a:gd name="connsiteY3" fmla="*/ 1969805 h 2226179"/>
                <a:gd name="connsiteX4" fmla="*/ 3896882 w 3909701"/>
                <a:gd name="connsiteY4" fmla="*/ 0 h 2226179"/>
                <a:gd name="connsiteX0" fmla="*/ 3896882 w 3896882"/>
                <a:gd name="connsiteY0" fmla="*/ 0 h 2226179"/>
                <a:gd name="connsiteX1" fmla="*/ 0 w 3896882"/>
                <a:gd name="connsiteY1" fmla="*/ 264919 h 2226179"/>
                <a:gd name="connsiteX2" fmla="*/ 29910 w 3896882"/>
                <a:gd name="connsiteY2" fmla="*/ 2226179 h 2226179"/>
                <a:gd name="connsiteX3" fmla="*/ 3892609 w 3896882"/>
                <a:gd name="connsiteY3" fmla="*/ 1974078 h 2226179"/>
                <a:gd name="connsiteX4" fmla="*/ 3896882 w 3896882"/>
                <a:gd name="connsiteY4" fmla="*/ 0 h 2226179"/>
                <a:gd name="connsiteX0" fmla="*/ 3871245 w 3871245"/>
                <a:gd name="connsiteY0" fmla="*/ 0 h 2226179"/>
                <a:gd name="connsiteX1" fmla="*/ 0 w 3871245"/>
                <a:gd name="connsiteY1" fmla="*/ 264919 h 2226179"/>
                <a:gd name="connsiteX2" fmla="*/ 4273 w 3871245"/>
                <a:gd name="connsiteY2" fmla="*/ 2226179 h 2226179"/>
                <a:gd name="connsiteX3" fmla="*/ 3866972 w 3871245"/>
                <a:gd name="connsiteY3" fmla="*/ 1974078 h 2226179"/>
                <a:gd name="connsiteX4" fmla="*/ 3871245 w 3871245"/>
                <a:gd name="connsiteY4" fmla="*/ 0 h 2226179"/>
                <a:gd name="connsiteX0" fmla="*/ 3867064 w 3867064"/>
                <a:gd name="connsiteY0" fmla="*/ 0 h 2226179"/>
                <a:gd name="connsiteX1" fmla="*/ 12911 w 3867064"/>
                <a:gd name="connsiteY1" fmla="*/ 269192 h 2226179"/>
                <a:gd name="connsiteX2" fmla="*/ 92 w 3867064"/>
                <a:gd name="connsiteY2" fmla="*/ 2226179 h 2226179"/>
                <a:gd name="connsiteX3" fmla="*/ 3862791 w 3867064"/>
                <a:gd name="connsiteY3" fmla="*/ 1974078 h 2226179"/>
                <a:gd name="connsiteX4" fmla="*/ 3867064 w 3867064"/>
                <a:gd name="connsiteY4" fmla="*/ 0 h 2226179"/>
                <a:gd name="connsiteX0" fmla="*/ 3867383 w 3867383"/>
                <a:gd name="connsiteY0" fmla="*/ 0 h 2226179"/>
                <a:gd name="connsiteX1" fmla="*/ 411 w 3867383"/>
                <a:gd name="connsiteY1" fmla="*/ 273465 h 2226179"/>
                <a:gd name="connsiteX2" fmla="*/ 411 w 3867383"/>
                <a:gd name="connsiteY2" fmla="*/ 2226179 h 2226179"/>
                <a:gd name="connsiteX3" fmla="*/ 3863110 w 3867383"/>
                <a:gd name="connsiteY3" fmla="*/ 1974078 h 2226179"/>
                <a:gd name="connsiteX4" fmla="*/ 3867383 w 3867383"/>
                <a:gd name="connsiteY4" fmla="*/ 0 h 2226179"/>
                <a:gd name="connsiteX0" fmla="*/ 3892661 w 3892661"/>
                <a:gd name="connsiteY0" fmla="*/ 0 h 6403180"/>
                <a:gd name="connsiteX1" fmla="*/ 25689 w 3892661"/>
                <a:gd name="connsiteY1" fmla="*/ 273465 h 6403180"/>
                <a:gd name="connsiteX2" fmla="*/ 51 w 3892661"/>
                <a:gd name="connsiteY2" fmla="*/ 6403180 h 6403180"/>
                <a:gd name="connsiteX3" fmla="*/ 3888388 w 3892661"/>
                <a:gd name="connsiteY3" fmla="*/ 1974078 h 6403180"/>
                <a:gd name="connsiteX4" fmla="*/ 3892661 w 3892661"/>
                <a:gd name="connsiteY4" fmla="*/ 0 h 6403180"/>
                <a:gd name="connsiteX0" fmla="*/ 3896882 w 3896882"/>
                <a:gd name="connsiteY0" fmla="*/ 0 h 6403180"/>
                <a:gd name="connsiteX1" fmla="*/ 0 w 3896882"/>
                <a:gd name="connsiteY1" fmla="*/ 4599655 h 6403180"/>
                <a:gd name="connsiteX2" fmla="*/ 4272 w 3896882"/>
                <a:gd name="connsiteY2" fmla="*/ 6403180 h 6403180"/>
                <a:gd name="connsiteX3" fmla="*/ 3892609 w 3896882"/>
                <a:gd name="connsiteY3" fmla="*/ 1974078 h 6403180"/>
                <a:gd name="connsiteX4" fmla="*/ 3896882 w 3896882"/>
                <a:gd name="connsiteY4" fmla="*/ 0 h 6403180"/>
                <a:gd name="connsiteX0" fmla="*/ 3893021 w 3893021"/>
                <a:gd name="connsiteY0" fmla="*/ 0 h 6403180"/>
                <a:gd name="connsiteX1" fmla="*/ 412 w 3893021"/>
                <a:gd name="connsiteY1" fmla="*/ 4152108 h 6403180"/>
                <a:gd name="connsiteX2" fmla="*/ 411 w 3893021"/>
                <a:gd name="connsiteY2" fmla="*/ 6403180 h 6403180"/>
                <a:gd name="connsiteX3" fmla="*/ 3888748 w 3893021"/>
                <a:gd name="connsiteY3" fmla="*/ 1974078 h 6403180"/>
                <a:gd name="connsiteX4" fmla="*/ 3893021 w 3893021"/>
                <a:gd name="connsiteY4" fmla="*/ 0 h 6403180"/>
                <a:gd name="connsiteX0" fmla="*/ 3892651 w 3892651"/>
                <a:gd name="connsiteY0" fmla="*/ 0 h 6403180"/>
                <a:gd name="connsiteX1" fmla="*/ 34226 w 3892651"/>
                <a:gd name="connsiteY1" fmla="*/ 4375864 h 6403180"/>
                <a:gd name="connsiteX2" fmla="*/ 41 w 3892651"/>
                <a:gd name="connsiteY2" fmla="*/ 6403180 h 6403180"/>
                <a:gd name="connsiteX3" fmla="*/ 3888378 w 3892651"/>
                <a:gd name="connsiteY3" fmla="*/ 1974078 h 6403180"/>
                <a:gd name="connsiteX4" fmla="*/ 3892651 w 3892651"/>
                <a:gd name="connsiteY4" fmla="*/ 0 h 6403180"/>
                <a:gd name="connsiteX0" fmla="*/ 3875591 w 3875591"/>
                <a:gd name="connsiteY0" fmla="*/ 0 h 6552362"/>
                <a:gd name="connsiteX1" fmla="*/ 17166 w 3875591"/>
                <a:gd name="connsiteY1" fmla="*/ 4375864 h 6552362"/>
                <a:gd name="connsiteX2" fmla="*/ 73 w 3875591"/>
                <a:gd name="connsiteY2" fmla="*/ 6552362 h 6552362"/>
                <a:gd name="connsiteX3" fmla="*/ 3871318 w 3875591"/>
                <a:gd name="connsiteY3" fmla="*/ 1974078 h 6552362"/>
                <a:gd name="connsiteX4" fmla="*/ 3875591 w 3875591"/>
                <a:gd name="connsiteY4" fmla="*/ 0 h 6552362"/>
                <a:gd name="connsiteX0" fmla="*/ 3875928 w 3875928"/>
                <a:gd name="connsiteY0" fmla="*/ 0 h 6552362"/>
                <a:gd name="connsiteX1" fmla="*/ 412 w 3875928"/>
                <a:gd name="connsiteY1" fmla="*/ 4599620 h 6552362"/>
                <a:gd name="connsiteX2" fmla="*/ 410 w 3875928"/>
                <a:gd name="connsiteY2" fmla="*/ 6552362 h 6552362"/>
                <a:gd name="connsiteX3" fmla="*/ 3871655 w 3875928"/>
                <a:gd name="connsiteY3" fmla="*/ 1974078 h 6552362"/>
                <a:gd name="connsiteX4" fmla="*/ 3875928 w 3875928"/>
                <a:gd name="connsiteY4" fmla="*/ 0 h 655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5928" h="6552362">
                  <a:moveTo>
                    <a:pt x="3875928" y="0"/>
                  </a:moveTo>
                  <a:lnTo>
                    <a:pt x="412" y="4599620"/>
                  </a:lnTo>
                  <a:cubicBezTo>
                    <a:pt x="1836" y="5253373"/>
                    <a:pt x="-1014" y="5898609"/>
                    <a:pt x="410" y="6552362"/>
                  </a:cubicBezTo>
                  <a:lnTo>
                    <a:pt x="3871655" y="1974078"/>
                  </a:lnTo>
                  <a:cubicBezTo>
                    <a:pt x="3873079" y="1316052"/>
                    <a:pt x="3874504" y="658026"/>
                    <a:pt x="3875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0FB06DE-F29F-A246-84EE-63E1636623F1}"/>
              </a:ext>
            </a:extLst>
          </p:cNvPr>
          <p:cNvGrpSpPr/>
          <p:nvPr/>
        </p:nvGrpSpPr>
        <p:grpSpPr>
          <a:xfrm>
            <a:off x="3401181" y="5445216"/>
            <a:ext cx="4028803" cy="375356"/>
            <a:chOff x="3401181" y="5445216"/>
            <a:chExt cx="4028803" cy="375356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8B400F4-D655-EC45-9A58-A60137EE25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1181" y="5534648"/>
              <a:ext cx="4028803" cy="269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E5D9F6BF-C428-4448-A3F0-EC7E244381F1}"/>
                </a:ext>
              </a:extLst>
            </p:cNvPr>
            <p:cNvSpPr/>
            <p:nvPr/>
          </p:nvSpPr>
          <p:spPr>
            <a:xfrm>
              <a:off x="3504762" y="5445216"/>
              <a:ext cx="3875928" cy="375356"/>
            </a:xfrm>
            <a:custGeom>
              <a:avLst/>
              <a:gdLst>
                <a:gd name="connsiteX0" fmla="*/ 3896882 w 3926792"/>
                <a:gd name="connsiteY0" fmla="*/ 0 h 2226179"/>
                <a:gd name="connsiteX1" fmla="*/ 0 w 3926792"/>
                <a:gd name="connsiteY1" fmla="*/ 264919 h 2226179"/>
                <a:gd name="connsiteX2" fmla="*/ 29910 w 3926792"/>
                <a:gd name="connsiteY2" fmla="*/ 2226179 h 2226179"/>
                <a:gd name="connsiteX3" fmla="*/ 3926792 w 3926792"/>
                <a:gd name="connsiteY3" fmla="*/ 1961260 h 2226179"/>
                <a:gd name="connsiteX4" fmla="*/ 3896882 w 3926792"/>
                <a:gd name="connsiteY4" fmla="*/ 0 h 2226179"/>
                <a:gd name="connsiteX0" fmla="*/ 3896882 w 3909701"/>
                <a:gd name="connsiteY0" fmla="*/ 0 h 2226179"/>
                <a:gd name="connsiteX1" fmla="*/ 0 w 3909701"/>
                <a:gd name="connsiteY1" fmla="*/ 264919 h 2226179"/>
                <a:gd name="connsiteX2" fmla="*/ 29910 w 3909701"/>
                <a:gd name="connsiteY2" fmla="*/ 2226179 h 2226179"/>
                <a:gd name="connsiteX3" fmla="*/ 3909701 w 3909701"/>
                <a:gd name="connsiteY3" fmla="*/ 1969805 h 2226179"/>
                <a:gd name="connsiteX4" fmla="*/ 3896882 w 3909701"/>
                <a:gd name="connsiteY4" fmla="*/ 0 h 2226179"/>
                <a:gd name="connsiteX0" fmla="*/ 3896882 w 3896882"/>
                <a:gd name="connsiteY0" fmla="*/ 0 h 2226179"/>
                <a:gd name="connsiteX1" fmla="*/ 0 w 3896882"/>
                <a:gd name="connsiteY1" fmla="*/ 264919 h 2226179"/>
                <a:gd name="connsiteX2" fmla="*/ 29910 w 3896882"/>
                <a:gd name="connsiteY2" fmla="*/ 2226179 h 2226179"/>
                <a:gd name="connsiteX3" fmla="*/ 3892609 w 3896882"/>
                <a:gd name="connsiteY3" fmla="*/ 1974078 h 2226179"/>
                <a:gd name="connsiteX4" fmla="*/ 3896882 w 3896882"/>
                <a:gd name="connsiteY4" fmla="*/ 0 h 2226179"/>
                <a:gd name="connsiteX0" fmla="*/ 3871245 w 3871245"/>
                <a:gd name="connsiteY0" fmla="*/ 0 h 2226179"/>
                <a:gd name="connsiteX1" fmla="*/ 0 w 3871245"/>
                <a:gd name="connsiteY1" fmla="*/ 264919 h 2226179"/>
                <a:gd name="connsiteX2" fmla="*/ 4273 w 3871245"/>
                <a:gd name="connsiteY2" fmla="*/ 2226179 h 2226179"/>
                <a:gd name="connsiteX3" fmla="*/ 3866972 w 3871245"/>
                <a:gd name="connsiteY3" fmla="*/ 1974078 h 2226179"/>
                <a:gd name="connsiteX4" fmla="*/ 3871245 w 3871245"/>
                <a:gd name="connsiteY4" fmla="*/ 0 h 2226179"/>
                <a:gd name="connsiteX0" fmla="*/ 3867064 w 3867064"/>
                <a:gd name="connsiteY0" fmla="*/ 0 h 2226179"/>
                <a:gd name="connsiteX1" fmla="*/ 12911 w 3867064"/>
                <a:gd name="connsiteY1" fmla="*/ 269192 h 2226179"/>
                <a:gd name="connsiteX2" fmla="*/ 92 w 3867064"/>
                <a:gd name="connsiteY2" fmla="*/ 2226179 h 2226179"/>
                <a:gd name="connsiteX3" fmla="*/ 3862791 w 3867064"/>
                <a:gd name="connsiteY3" fmla="*/ 1974078 h 2226179"/>
                <a:gd name="connsiteX4" fmla="*/ 3867064 w 3867064"/>
                <a:gd name="connsiteY4" fmla="*/ 0 h 2226179"/>
                <a:gd name="connsiteX0" fmla="*/ 3867383 w 3867383"/>
                <a:gd name="connsiteY0" fmla="*/ 0 h 2226179"/>
                <a:gd name="connsiteX1" fmla="*/ 411 w 3867383"/>
                <a:gd name="connsiteY1" fmla="*/ 273465 h 2226179"/>
                <a:gd name="connsiteX2" fmla="*/ 411 w 3867383"/>
                <a:gd name="connsiteY2" fmla="*/ 2226179 h 2226179"/>
                <a:gd name="connsiteX3" fmla="*/ 3863110 w 3867383"/>
                <a:gd name="connsiteY3" fmla="*/ 1974078 h 2226179"/>
                <a:gd name="connsiteX4" fmla="*/ 3867383 w 3867383"/>
                <a:gd name="connsiteY4" fmla="*/ 0 h 2226179"/>
                <a:gd name="connsiteX0" fmla="*/ 3892661 w 3892661"/>
                <a:gd name="connsiteY0" fmla="*/ 0 h 6403180"/>
                <a:gd name="connsiteX1" fmla="*/ 25689 w 3892661"/>
                <a:gd name="connsiteY1" fmla="*/ 273465 h 6403180"/>
                <a:gd name="connsiteX2" fmla="*/ 51 w 3892661"/>
                <a:gd name="connsiteY2" fmla="*/ 6403180 h 6403180"/>
                <a:gd name="connsiteX3" fmla="*/ 3888388 w 3892661"/>
                <a:gd name="connsiteY3" fmla="*/ 1974078 h 6403180"/>
                <a:gd name="connsiteX4" fmla="*/ 3892661 w 3892661"/>
                <a:gd name="connsiteY4" fmla="*/ 0 h 6403180"/>
                <a:gd name="connsiteX0" fmla="*/ 3896882 w 3896882"/>
                <a:gd name="connsiteY0" fmla="*/ 0 h 6403180"/>
                <a:gd name="connsiteX1" fmla="*/ 0 w 3896882"/>
                <a:gd name="connsiteY1" fmla="*/ 4599655 h 6403180"/>
                <a:gd name="connsiteX2" fmla="*/ 4272 w 3896882"/>
                <a:gd name="connsiteY2" fmla="*/ 6403180 h 6403180"/>
                <a:gd name="connsiteX3" fmla="*/ 3892609 w 3896882"/>
                <a:gd name="connsiteY3" fmla="*/ 1974078 h 6403180"/>
                <a:gd name="connsiteX4" fmla="*/ 3896882 w 3896882"/>
                <a:gd name="connsiteY4" fmla="*/ 0 h 6403180"/>
                <a:gd name="connsiteX0" fmla="*/ 3893021 w 3893021"/>
                <a:gd name="connsiteY0" fmla="*/ 0 h 6403180"/>
                <a:gd name="connsiteX1" fmla="*/ 412 w 3893021"/>
                <a:gd name="connsiteY1" fmla="*/ 4152108 h 6403180"/>
                <a:gd name="connsiteX2" fmla="*/ 411 w 3893021"/>
                <a:gd name="connsiteY2" fmla="*/ 6403180 h 6403180"/>
                <a:gd name="connsiteX3" fmla="*/ 3888748 w 3893021"/>
                <a:gd name="connsiteY3" fmla="*/ 1974078 h 6403180"/>
                <a:gd name="connsiteX4" fmla="*/ 3893021 w 3893021"/>
                <a:gd name="connsiteY4" fmla="*/ 0 h 6403180"/>
                <a:gd name="connsiteX0" fmla="*/ 3892651 w 3892651"/>
                <a:gd name="connsiteY0" fmla="*/ 0 h 6403180"/>
                <a:gd name="connsiteX1" fmla="*/ 34226 w 3892651"/>
                <a:gd name="connsiteY1" fmla="*/ 4375864 h 6403180"/>
                <a:gd name="connsiteX2" fmla="*/ 41 w 3892651"/>
                <a:gd name="connsiteY2" fmla="*/ 6403180 h 6403180"/>
                <a:gd name="connsiteX3" fmla="*/ 3888378 w 3892651"/>
                <a:gd name="connsiteY3" fmla="*/ 1974078 h 6403180"/>
                <a:gd name="connsiteX4" fmla="*/ 3892651 w 3892651"/>
                <a:gd name="connsiteY4" fmla="*/ 0 h 6403180"/>
                <a:gd name="connsiteX0" fmla="*/ 3875591 w 3875591"/>
                <a:gd name="connsiteY0" fmla="*/ 0 h 6552362"/>
                <a:gd name="connsiteX1" fmla="*/ 17166 w 3875591"/>
                <a:gd name="connsiteY1" fmla="*/ 4375864 h 6552362"/>
                <a:gd name="connsiteX2" fmla="*/ 73 w 3875591"/>
                <a:gd name="connsiteY2" fmla="*/ 6552362 h 6552362"/>
                <a:gd name="connsiteX3" fmla="*/ 3871318 w 3875591"/>
                <a:gd name="connsiteY3" fmla="*/ 1974078 h 6552362"/>
                <a:gd name="connsiteX4" fmla="*/ 3875591 w 3875591"/>
                <a:gd name="connsiteY4" fmla="*/ 0 h 6552362"/>
                <a:gd name="connsiteX0" fmla="*/ 3875928 w 3875928"/>
                <a:gd name="connsiteY0" fmla="*/ 0 h 6552362"/>
                <a:gd name="connsiteX1" fmla="*/ 412 w 3875928"/>
                <a:gd name="connsiteY1" fmla="*/ 4599620 h 6552362"/>
                <a:gd name="connsiteX2" fmla="*/ 410 w 3875928"/>
                <a:gd name="connsiteY2" fmla="*/ 6552362 h 6552362"/>
                <a:gd name="connsiteX3" fmla="*/ 3871655 w 3875928"/>
                <a:gd name="connsiteY3" fmla="*/ 1974078 h 6552362"/>
                <a:gd name="connsiteX4" fmla="*/ 3875928 w 3875928"/>
                <a:gd name="connsiteY4" fmla="*/ 0 h 655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5928" h="6552362">
                  <a:moveTo>
                    <a:pt x="3875928" y="0"/>
                  </a:moveTo>
                  <a:lnTo>
                    <a:pt x="412" y="4599620"/>
                  </a:lnTo>
                  <a:cubicBezTo>
                    <a:pt x="1836" y="5253373"/>
                    <a:pt x="-1014" y="5898609"/>
                    <a:pt x="410" y="6552362"/>
                  </a:cubicBezTo>
                  <a:lnTo>
                    <a:pt x="3871655" y="1974078"/>
                  </a:lnTo>
                  <a:cubicBezTo>
                    <a:pt x="3873079" y="1316052"/>
                    <a:pt x="3874504" y="658026"/>
                    <a:pt x="3875928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FF15201-6C51-0E4C-8DF2-2874D9BB5094}"/>
              </a:ext>
            </a:extLst>
          </p:cNvPr>
          <p:cNvGrpSpPr/>
          <p:nvPr/>
        </p:nvGrpSpPr>
        <p:grpSpPr>
          <a:xfrm>
            <a:off x="1750742" y="5112121"/>
            <a:ext cx="1641327" cy="338554"/>
            <a:chOff x="1750742" y="5112121"/>
            <a:chExt cx="1641327" cy="338554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720A34E6-D1D9-9946-A671-F07C730518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0742" y="5290443"/>
              <a:ext cx="1641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1869B0B9-3B24-694E-ACA6-3C15E7F0A7AA}"/>
                </a:ext>
              </a:extLst>
            </p:cNvPr>
            <p:cNvGrpSpPr/>
            <p:nvPr/>
          </p:nvGrpSpPr>
          <p:grpSpPr>
            <a:xfrm>
              <a:off x="2136070" y="5112121"/>
              <a:ext cx="459104" cy="338554"/>
              <a:chOff x="2709565" y="5090498"/>
              <a:chExt cx="459104" cy="338554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0D49D93-5523-2D40-A4B4-2C25959CCB4C}"/>
                  </a:ext>
                </a:extLst>
              </p:cNvPr>
              <p:cNvSpPr/>
              <p:nvPr/>
            </p:nvSpPr>
            <p:spPr>
              <a:xfrm>
                <a:off x="2785241" y="5146384"/>
                <a:ext cx="252731" cy="2274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24E2305-8E5C-AA43-A3E7-0B4250CBA647}"/>
                  </a:ext>
                </a:extLst>
              </p:cNvPr>
              <p:cNvSpPr txBox="1"/>
              <p:nvPr/>
            </p:nvSpPr>
            <p:spPr>
              <a:xfrm>
                <a:off x="2709565" y="5090498"/>
                <a:ext cx="4591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</p:grp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63ACB7C6-C932-A244-9314-0E6B7F0BABA7}"/>
              </a:ext>
            </a:extLst>
          </p:cNvPr>
          <p:cNvSpPr/>
          <p:nvPr/>
        </p:nvSpPr>
        <p:spPr>
          <a:xfrm>
            <a:off x="2453226" y="5330278"/>
            <a:ext cx="252731" cy="22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600D4F-86F9-0C49-A7FC-8E1F0F10C16E}"/>
              </a:ext>
            </a:extLst>
          </p:cNvPr>
          <p:cNvGrpSpPr/>
          <p:nvPr/>
        </p:nvGrpSpPr>
        <p:grpSpPr>
          <a:xfrm>
            <a:off x="1750742" y="5274392"/>
            <a:ext cx="1641172" cy="338554"/>
            <a:chOff x="1750742" y="5274392"/>
            <a:chExt cx="1641172" cy="338554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CC15AA8-A7F6-FE4A-B121-E8AC009EFE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0742" y="5442843"/>
              <a:ext cx="16411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597425E-DF5C-7647-B600-A70497B20E94}"/>
                </a:ext>
              </a:extLst>
            </p:cNvPr>
            <p:cNvSpPr txBox="1"/>
            <p:nvPr/>
          </p:nvSpPr>
          <p:spPr>
            <a:xfrm>
              <a:off x="2384556" y="5274392"/>
              <a:ext cx="459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F5B72F1-6258-1D46-8B4C-28D067B642BD}"/>
              </a:ext>
            </a:extLst>
          </p:cNvPr>
          <p:cNvGrpSpPr/>
          <p:nvPr/>
        </p:nvGrpSpPr>
        <p:grpSpPr>
          <a:xfrm>
            <a:off x="1750742" y="5500058"/>
            <a:ext cx="1644347" cy="338554"/>
            <a:chOff x="1750742" y="5500058"/>
            <a:chExt cx="1644347" cy="338554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65F1FBC-EB6D-914C-954B-043B19E2CE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0742" y="5670973"/>
              <a:ext cx="16443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8D8925B-CD48-6346-BBE6-8AD1F024192A}"/>
                </a:ext>
              </a:extLst>
            </p:cNvPr>
            <p:cNvSpPr txBox="1"/>
            <p:nvPr/>
          </p:nvSpPr>
          <p:spPr>
            <a:xfrm>
              <a:off x="2578111" y="5500058"/>
              <a:ext cx="459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E3B66F0-9018-8E4D-819B-CF6530707FCC}"/>
              </a:ext>
            </a:extLst>
          </p:cNvPr>
          <p:cNvGrpSpPr/>
          <p:nvPr/>
        </p:nvGrpSpPr>
        <p:grpSpPr>
          <a:xfrm>
            <a:off x="1750742" y="5634943"/>
            <a:ext cx="1641326" cy="338554"/>
            <a:chOff x="1750742" y="5634943"/>
            <a:chExt cx="1641326" cy="338554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B9888CD-41C5-4646-87F1-56C4C74BA5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0742" y="5804632"/>
              <a:ext cx="16413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D494163-6EBC-544B-A9C5-6828F477C4BF}"/>
                </a:ext>
              </a:extLst>
            </p:cNvPr>
            <p:cNvSpPr txBox="1"/>
            <p:nvPr/>
          </p:nvSpPr>
          <p:spPr>
            <a:xfrm>
              <a:off x="2779553" y="5634943"/>
              <a:ext cx="459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CFAEFC89-AAE1-D248-8065-2DCB806A42B8}"/>
              </a:ext>
            </a:extLst>
          </p:cNvPr>
          <p:cNvSpPr/>
          <p:nvPr/>
        </p:nvSpPr>
        <p:spPr>
          <a:xfrm>
            <a:off x="8624002" y="5214579"/>
            <a:ext cx="892097" cy="1103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85586A7-784E-134B-85D7-D63EAD126974}"/>
              </a:ext>
            </a:extLst>
          </p:cNvPr>
          <p:cNvSpPr/>
          <p:nvPr/>
        </p:nvSpPr>
        <p:spPr>
          <a:xfrm>
            <a:off x="8624002" y="5303700"/>
            <a:ext cx="892097" cy="1103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8A20BE8-0DED-0F46-A15A-6CA9C220DD67}"/>
              </a:ext>
            </a:extLst>
          </p:cNvPr>
          <p:cNvSpPr/>
          <p:nvPr/>
        </p:nvSpPr>
        <p:spPr>
          <a:xfrm>
            <a:off x="8620344" y="5425404"/>
            <a:ext cx="892097" cy="1103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AF7AE2C-A59F-D247-BD00-087A82CBE885}"/>
              </a:ext>
            </a:extLst>
          </p:cNvPr>
          <p:cNvSpPr txBox="1"/>
          <p:nvPr/>
        </p:nvSpPr>
        <p:spPr>
          <a:xfrm>
            <a:off x="8322039" y="2665582"/>
            <a:ext cx="256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 data requested</a:t>
            </a:r>
          </a:p>
        </p:txBody>
      </p:sp>
      <p:sp>
        <p:nvSpPr>
          <p:cNvPr id="101" name="Left Arrow 100">
            <a:extLst>
              <a:ext uri="{FF2B5EF4-FFF2-40B4-BE49-F238E27FC236}">
                <a16:creationId xmlns:a16="http://schemas.microsoft.com/office/drawing/2014/main" id="{9C9ACF7A-93F7-1144-933E-C07E1A9255BB}"/>
              </a:ext>
            </a:extLst>
          </p:cNvPr>
          <p:cNvSpPr/>
          <p:nvPr/>
        </p:nvSpPr>
        <p:spPr>
          <a:xfrm>
            <a:off x="7955470" y="4068021"/>
            <a:ext cx="596846" cy="369332"/>
          </a:xfrm>
          <a:prstGeom prst="lef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92C3131-42F8-4447-929E-4F663CB535C3}"/>
              </a:ext>
            </a:extLst>
          </p:cNvPr>
          <p:cNvSpPr/>
          <p:nvPr/>
        </p:nvSpPr>
        <p:spPr>
          <a:xfrm>
            <a:off x="10065868" y="3696565"/>
            <a:ext cx="394800" cy="22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66EC781-091E-0F4D-AB0D-84A37CFCF6E8}"/>
              </a:ext>
            </a:extLst>
          </p:cNvPr>
          <p:cNvSpPr txBox="1"/>
          <p:nvPr/>
        </p:nvSpPr>
        <p:spPr>
          <a:xfrm>
            <a:off x="9706653" y="3898744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385891B-C7EB-5245-A25D-276FD77536AB}"/>
              </a:ext>
            </a:extLst>
          </p:cNvPr>
          <p:cNvSpPr/>
          <p:nvPr/>
        </p:nvSpPr>
        <p:spPr>
          <a:xfrm>
            <a:off x="10303411" y="3858836"/>
            <a:ext cx="394800" cy="22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D8408DC-4E3D-7747-AD30-D5058E1B4D77}"/>
              </a:ext>
            </a:extLst>
          </p:cNvPr>
          <p:cNvSpPr txBox="1"/>
          <p:nvPr/>
        </p:nvSpPr>
        <p:spPr>
          <a:xfrm>
            <a:off x="9717406" y="4747954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2069D3-515D-EA47-80C1-EAE65F1325BF}"/>
              </a:ext>
            </a:extLst>
          </p:cNvPr>
          <p:cNvSpPr txBox="1"/>
          <p:nvPr/>
        </p:nvSpPr>
        <p:spPr>
          <a:xfrm>
            <a:off x="9717374" y="5101897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6E9B31D-F0E0-5E40-9F14-0871A03773A6}"/>
              </a:ext>
            </a:extLst>
          </p:cNvPr>
          <p:cNvSpPr txBox="1"/>
          <p:nvPr/>
        </p:nvSpPr>
        <p:spPr>
          <a:xfrm>
            <a:off x="9722211" y="5425404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10A1F28-D7BB-BD4E-8F4C-AE1B9F56323C}"/>
              </a:ext>
            </a:extLst>
          </p:cNvPr>
          <p:cNvCxnSpPr>
            <a:cxnSpLocks/>
          </p:cNvCxnSpPr>
          <p:nvPr/>
        </p:nvCxnSpPr>
        <p:spPr>
          <a:xfrm>
            <a:off x="9583543" y="5324881"/>
            <a:ext cx="1861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89079BE-214E-8B42-950F-55C58E69DED5}"/>
              </a:ext>
            </a:extLst>
          </p:cNvPr>
          <p:cNvCxnSpPr>
            <a:cxnSpLocks/>
          </p:cNvCxnSpPr>
          <p:nvPr/>
        </p:nvCxnSpPr>
        <p:spPr>
          <a:xfrm flipV="1">
            <a:off x="9589060" y="5022530"/>
            <a:ext cx="180667" cy="14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A29B81E-105C-7842-9461-2546211EC2C6}"/>
              </a:ext>
            </a:extLst>
          </p:cNvPr>
          <p:cNvCxnSpPr>
            <a:cxnSpLocks/>
          </p:cNvCxnSpPr>
          <p:nvPr/>
        </p:nvCxnSpPr>
        <p:spPr>
          <a:xfrm>
            <a:off x="9593643" y="5502519"/>
            <a:ext cx="180667" cy="14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3">
            <a:extLst>
              <a:ext uri="{FF2B5EF4-FFF2-40B4-BE49-F238E27FC236}">
                <a16:creationId xmlns:a16="http://schemas.microsoft.com/office/drawing/2014/main" id="{A8987A85-6673-8C45-92B4-FA947F072F67}"/>
              </a:ext>
            </a:extLst>
          </p:cNvPr>
          <p:cNvSpPr txBox="1">
            <a:spLocks noChangeArrowheads="1"/>
          </p:cNvSpPr>
          <p:nvPr/>
        </p:nvSpPr>
        <p:spPr>
          <a:xfrm>
            <a:off x="2410244" y="6238081"/>
            <a:ext cx="8451975" cy="50330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objects delivered in order requested: O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2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O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3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O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4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wait behind O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1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7772C53-CB21-F54B-81A4-80FA45EF0DCB}"/>
              </a:ext>
            </a:extLst>
          </p:cNvPr>
          <p:cNvGrpSpPr/>
          <p:nvPr/>
        </p:nvGrpSpPr>
        <p:grpSpPr>
          <a:xfrm>
            <a:off x="3400914" y="5195255"/>
            <a:ext cx="4029070" cy="477315"/>
            <a:chOff x="3400914" y="5195255"/>
            <a:chExt cx="4029070" cy="477315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2FF5CC6-CED4-2143-AE2B-F90140B18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0914" y="5403102"/>
              <a:ext cx="4029070" cy="2694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5A06D02B-5F32-3D42-9572-49327927E15A}"/>
                </a:ext>
              </a:extLst>
            </p:cNvPr>
            <p:cNvSpPr/>
            <p:nvPr/>
          </p:nvSpPr>
          <p:spPr>
            <a:xfrm>
              <a:off x="3520812" y="5195255"/>
              <a:ext cx="3866473" cy="468804"/>
            </a:xfrm>
            <a:custGeom>
              <a:avLst/>
              <a:gdLst>
                <a:gd name="connsiteX0" fmla="*/ 0 w 3866473"/>
                <a:gd name="connsiteY0" fmla="*/ 264573 h 468804"/>
                <a:gd name="connsiteX1" fmla="*/ 0 w 3866473"/>
                <a:gd name="connsiteY1" fmla="*/ 468804 h 468804"/>
                <a:gd name="connsiteX2" fmla="*/ 3866473 w 3866473"/>
                <a:gd name="connsiteY2" fmla="*/ 204232 h 468804"/>
                <a:gd name="connsiteX3" fmla="*/ 3861832 w 3866473"/>
                <a:gd name="connsiteY3" fmla="*/ 0 h 468804"/>
                <a:gd name="connsiteX4" fmla="*/ 0 w 3866473"/>
                <a:gd name="connsiteY4" fmla="*/ 264573 h 46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6473" h="468804">
                  <a:moveTo>
                    <a:pt x="0" y="264573"/>
                  </a:moveTo>
                  <a:lnTo>
                    <a:pt x="0" y="468804"/>
                  </a:lnTo>
                  <a:lnTo>
                    <a:pt x="3866473" y="204232"/>
                  </a:lnTo>
                  <a:lnTo>
                    <a:pt x="3861832" y="0"/>
                  </a:lnTo>
                  <a:lnTo>
                    <a:pt x="0" y="26457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3" name="Slide Number Placeholder 2">
            <a:extLst>
              <a:ext uri="{FF2B5EF4-FFF2-40B4-BE49-F238E27FC236}">
                <a16:creationId xmlns:a16="http://schemas.microsoft.com/office/drawing/2014/main" id="{04B1ED28-70FB-1F43-9411-4F7106AEC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HTTP/2: mitigating HOL blocking</a:t>
            </a:r>
            <a:endParaRPr lang="en-US" sz="4400" dirty="0"/>
          </a:p>
        </p:txBody>
      </p:sp>
      <p:sp>
        <p:nvSpPr>
          <p:cNvPr id="272" name="Rectangle 3">
            <a:extLst>
              <a:ext uri="{FF2B5EF4-FFF2-40B4-BE49-F238E27FC236}">
                <a16:creationId xmlns:a16="http://schemas.microsoft.com/office/drawing/2014/main" id="{8CBA4EFF-1AC8-A245-B998-4DDACE8C36D2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1274501"/>
            <a:ext cx="11117107" cy="50330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HTTP/2: objects divided into frames, frame transmission interleaved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9C81A400-509D-8B49-94F6-4A247623F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584" y="2902508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client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1C4A8696-15E9-F34E-9D6B-A386450B2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972" y="1892257"/>
            <a:ext cx="8369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server</a:t>
            </a:r>
          </a:p>
        </p:txBody>
      </p:sp>
      <p:grpSp>
        <p:nvGrpSpPr>
          <p:cNvPr id="13" name="Group 34">
            <a:extLst>
              <a:ext uri="{FF2B5EF4-FFF2-40B4-BE49-F238E27FC236}">
                <a16:creationId xmlns:a16="http://schemas.microsoft.com/office/drawing/2014/main" id="{3F9049F0-AD0D-BB4A-9A38-AE6CD2DEE44B}"/>
              </a:ext>
            </a:extLst>
          </p:cNvPr>
          <p:cNvGrpSpPr>
            <a:grpSpLocks/>
          </p:cNvGrpSpPr>
          <p:nvPr/>
        </p:nvGrpSpPr>
        <p:grpSpPr bwMode="auto">
          <a:xfrm>
            <a:off x="7234967" y="2262203"/>
            <a:ext cx="422275" cy="685800"/>
            <a:chOff x="4140" y="429"/>
            <a:chExt cx="1425" cy="2396"/>
          </a:xfrm>
        </p:grpSpPr>
        <p:sp>
          <p:nvSpPr>
            <p:cNvPr id="14" name="Freeform 35">
              <a:extLst>
                <a:ext uri="{FF2B5EF4-FFF2-40B4-BE49-F238E27FC236}">
                  <a16:creationId xmlns:a16="http://schemas.microsoft.com/office/drawing/2014/main" id="{803C6B5A-D9D1-EB4A-A391-52C6BC681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36">
              <a:extLst>
                <a:ext uri="{FF2B5EF4-FFF2-40B4-BE49-F238E27FC236}">
                  <a16:creationId xmlns:a16="http://schemas.microsoft.com/office/drawing/2014/main" id="{743E8922-0B4F-124B-8E08-EAFC48A26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B8099CED-B66E-A64F-9D64-36008CA17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Freeform 38">
              <a:extLst>
                <a:ext uri="{FF2B5EF4-FFF2-40B4-BE49-F238E27FC236}">
                  <a16:creationId xmlns:a16="http://schemas.microsoft.com/office/drawing/2014/main" id="{8E10A1E3-E714-724B-9A56-653D39FCC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39">
              <a:extLst>
                <a:ext uri="{FF2B5EF4-FFF2-40B4-BE49-F238E27FC236}">
                  <a16:creationId xmlns:a16="http://schemas.microsoft.com/office/drawing/2014/main" id="{51B7511E-9F4A-634B-B78E-ADF6D024C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5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9" name="Group 40">
              <a:extLst>
                <a:ext uri="{FF2B5EF4-FFF2-40B4-BE49-F238E27FC236}">
                  <a16:creationId xmlns:a16="http://schemas.microsoft.com/office/drawing/2014/main" id="{5B0CC43F-BAC2-3140-B5A3-62B0B2DB20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4" name="AutoShape 41">
                <a:extLst>
                  <a:ext uri="{FF2B5EF4-FFF2-40B4-BE49-F238E27FC236}">
                    <a16:creationId xmlns:a16="http://schemas.microsoft.com/office/drawing/2014/main" id="{15BC3053-32F0-D74D-89AF-8B97E27A3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" name="AutoShape 42">
                <a:extLst>
                  <a:ext uri="{FF2B5EF4-FFF2-40B4-BE49-F238E27FC236}">
                    <a16:creationId xmlns:a16="http://schemas.microsoft.com/office/drawing/2014/main" id="{20995AA6-2DCD-3745-B56B-D4A2BD016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0" name="Rectangle 43">
              <a:extLst>
                <a:ext uri="{FF2B5EF4-FFF2-40B4-BE49-F238E27FC236}">
                  <a16:creationId xmlns:a16="http://schemas.microsoft.com/office/drawing/2014/main" id="{A0AB9F72-54CB-1348-80D1-B314D48A0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17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" name="Group 44">
              <a:extLst>
                <a:ext uri="{FF2B5EF4-FFF2-40B4-BE49-F238E27FC236}">
                  <a16:creationId xmlns:a16="http://schemas.microsoft.com/office/drawing/2014/main" id="{9E4659C2-4E42-B443-84EF-9148F9288B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" name="AutoShape 45">
                <a:extLst>
                  <a:ext uri="{FF2B5EF4-FFF2-40B4-BE49-F238E27FC236}">
                    <a16:creationId xmlns:a16="http://schemas.microsoft.com/office/drawing/2014/main" id="{D8903B39-8265-544A-9AFB-566D599B9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3" name="AutoShape 46">
                <a:extLst>
                  <a:ext uri="{FF2B5EF4-FFF2-40B4-BE49-F238E27FC236}">
                    <a16:creationId xmlns:a16="http://schemas.microsoft.com/office/drawing/2014/main" id="{FD67A903-00AF-8F4D-B4F7-1CE981372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2" name="Rectangle 47">
              <a:extLst>
                <a:ext uri="{FF2B5EF4-FFF2-40B4-BE49-F238E27FC236}">
                  <a16:creationId xmlns:a16="http://schemas.microsoft.com/office/drawing/2014/main" id="{4CE4A0E0-E439-5A47-BF8B-98C51081A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" name="Rectangle 48">
              <a:extLst>
                <a:ext uri="{FF2B5EF4-FFF2-40B4-BE49-F238E27FC236}">
                  <a16:creationId xmlns:a16="http://schemas.microsoft.com/office/drawing/2014/main" id="{9C3A9589-0AF1-484B-8D65-785BF63FA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" name="Group 49">
              <a:extLst>
                <a:ext uri="{FF2B5EF4-FFF2-40B4-BE49-F238E27FC236}">
                  <a16:creationId xmlns:a16="http://schemas.microsoft.com/office/drawing/2014/main" id="{B0BBD09F-6C03-C742-8A03-DE01670CB5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0" name="AutoShape 50">
                <a:extLst>
                  <a:ext uri="{FF2B5EF4-FFF2-40B4-BE49-F238E27FC236}">
                    <a16:creationId xmlns:a16="http://schemas.microsoft.com/office/drawing/2014/main" id="{F540A08B-AEF4-A545-BD11-4851FF84E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" name="AutoShape 51">
                <a:extLst>
                  <a:ext uri="{FF2B5EF4-FFF2-40B4-BE49-F238E27FC236}">
                    <a16:creationId xmlns:a16="http://schemas.microsoft.com/office/drawing/2014/main" id="{3E831A66-2030-664B-A089-E131017C2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110631-8DF7-8E4E-A94B-F2F52EA1E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6" name="Group 53">
              <a:extLst>
                <a:ext uri="{FF2B5EF4-FFF2-40B4-BE49-F238E27FC236}">
                  <a16:creationId xmlns:a16="http://schemas.microsoft.com/office/drawing/2014/main" id="{0605E8F2-9F9A-7648-8BA6-ABA0DFC793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" name="AutoShape 54">
                <a:extLst>
                  <a:ext uri="{FF2B5EF4-FFF2-40B4-BE49-F238E27FC236}">
                    <a16:creationId xmlns:a16="http://schemas.microsoft.com/office/drawing/2014/main" id="{D18E181B-E7B4-7D4A-A9B8-9FDE56CEB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" name="AutoShape 55">
                <a:extLst>
                  <a:ext uri="{FF2B5EF4-FFF2-40B4-BE49-F238E27FC236}">
                    <a16:creationId xmlns:a16="http://schemas.microsoft.com/office/drawing/2014/main" id="{0A0D2D66-4293-5E42-AB2B-B27978D8D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" name="Rectangle 56">
              <a:extLst>
                <a:ext uri="{FF2B5EF4-FFF2-40B4-BE49-F238E27FC236}">
                  <a16:creationId xmlns:a16="http://schemas.microsoft.com/office/drawing/2014/main" id="{29DA363B-DCCE-0E42-97D8-C3675780D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0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Freeform 57">
              <a:extLst>
                <a:ext uri="{FF2B5EF4-FFF2-40B4-BE49-F238E27FC236}">
                  <a16:creationId xmlns:a16="http://schemas.microsoft.com/office/drawing/2014/main" id="{003F54F8-B50A-A745-830C-199E1BDB2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eform 58">
              <a:extLst>
                <a:ext uri="{FF2B5EF4-FFF2-40B4-BE49-F238E27FC236}">
                  <a16:creationId xmlns:a16="http://schemas.microsoft.com/office/drawing/2014/main" id="{7C5A7536-BE63-4040-ABA1-74B2DEB36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val 59">
              <a:extLst>
                <a:ext uri="{FF2B5EF4-FFF2-40B4-BE49-F238E27FC236}">
                  <a16:creationId xmlns:a16="http://schemas.microsoft.com/office/drawing/2014/main" id="{22686AD2-E3C1-444A-BFBF-DA4357778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A511E8EF-CCBE-984C-81CA-5741AD13A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AutoShape 61">
              <a:extLst>
                <a:ext uri="{FF2B5EF4-FFF2-40B4-BE49-F238E27FC236}">
                  <a16:creationId xmlns:a16="http://schemas.microsoft.com/office/drawing/2014/main" id="{E12F38C4-3DA7-4848-A901-A1CCC9330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" name="AutoShape 62">
              <a:extLst>
                <a:ext uri="{FF2B5EF4-FFF2-40B4-BE49-F238E27FC236}">
                  <a16:creationId xmlns:a16="http://schemas.microsoft.com/office/drawing/2014/main" id="{48A88A52-5BBB-4743-AF8B-09BA6FDF0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" name="Oval 63">
              <a:extLst>
                <a:ext uri="{FF2B5EF4-FFF2-40B4-BE49-F238E27FC236}">
                  <a16:creationId xmlns:a16="http://schemas.microsoft.com/office/drawing/2014/main" id="{D48CE070-E4DE-984E-B8A5-1FAECB3FC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" name="Oval 64">
              <a:extLst>
                <a:ext uri="{FF2B5EF4-FFF2-40B4-BE49-F238E27FC236}">
                  <a16:creationId xmlns:a16="http://schemas.microsoft.com/office/drawing/2014/main" id="{3AACC7F2-958D-5A4E-B37D-C55208B6F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6" name="Oval 65">
              <a:extLst>
                <a:ext uri="{FF2B5EF4-FFF2-40B4-BE49-F238E27FC236}">
                  <a16:creationId xmlns:a16="http://schemas.microsoft.com/office/drawing/2014/main" id="{F26427F9-3E33-EB43-B662-FA88A41C6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F1829D6-46E0-BC42-B764-C952B46A2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6" name="Group 67">
            <a:extLst>
              <a:ext uri="{FF2B5EF4-FFF2-40B4-BE49-F238E27FC236}">
                <a16:creationId xmlns:a16="http://schemas.microsoft.com/office/drawing/2014/main" id="{E398CB23-1767-0048-89F5-62C5E9AF7865}"/>
              </a:ext>
            </a:extLst>
          </p:cNvPr>
          <p:cNvGrpSpPr>
            <a:grpSpLocks/>
          </p:cNvGrpSpPr>
          <p:nvPr/>
        </p:nvGrpSpPr>
        <p:grpSpPr bwMode="auto">
          <a:xfrm>
            <a:off x="2885332" y="2291964"/>
            <a:ext cx="742950" cy="742950"/>
            <a:chOff x="-44" y="1473"/>
            <a:chExt cx="981" cy="1105"/>
          </a:xfrm>
        </p:grpSpPr>
        <p:pic>
          <p:nvPicPr>
            <p:cNvPr id="47" name="Picture 68" descr="desktop_computer_stylized_medium">
              <a:extLst>
                <a:ext uri="{FF2B5EF4-FFF2-40B4-BE49-F238E27FC236}">
                  <a16:creationId xmlns:a16="http://schemas.microsoft.com/office/drawing/2014/main" id="{8EC7FF3D-42E5-D345-8DA9-637E325A4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69">
              <a:extLst>
                <a:ext uri="{FF2B5EF4-FFF2-40B4-BE49-F238E27FC236}">
                  <a16:creationId xmlns:a16="http://schemas.microsoft.com/office/drawing/2014/main" id="{A9F3AAA5-0B80-934E-BA4C-75AD71012D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D5BA50-AF40-4342-8C77-22AF37730C06}"/>
              </a:ext>
            </a:extLst>
          </p:cNvPr>
          <p:cNvCxnSpPr>
            <a:cxnSpLocks/>
          </p:cNvCxnSpPr>
          <p:nvPr/>
        </p:nvCxnSpPr>
        <p:spPr>
          <a:xfrm>
            <a:off x="3526536" y="2791484"/>
            <a:ext cx="3910012" cy="260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CF97F68-AA2C-FB49-ABBC-199B7521D0A1}"/>
              </a:ext>
            </a:extLst>
          </p:cNvPr>
          <p:cNvSpPr txBox="1"/>
          <p:nvPr/>
        </p:nvSpPr>
        <p:spPr>
          <a:xfrm>
            <a:off x="6093263" y="2667596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O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4675CA-3B4C-CC4F-AFB8-7456C2CEC59A}"/>
              </a:ext>
            </a:extLst>
          </p:cNvPr>
          <p:cNvSpPr txBox="1"/>
          <p:nvPr/>
        </p:nvSpPr>
        <p:spPr>
          <a:xfrm>
            <a:off x="5291796" y="2596769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O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B1F67B-C0F8-024A-91A3-3517B8E3A8B6}"/>
              </a:ext>
            </a:extLst>
          </p:cNvPr>
          <p:cNvSpPr txBox="1"/>
          <p:nvPr/>
        </p:nvSpPr>
        <p:spPr>
          <a:xfrm>
            <a:off x="4513773" y="2538104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O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D26801-4441-6448-9C51-E7BF273943AE}"/>
              </a:ext>
            </a:extLst>
          </p:cNvPr>
          <p:cNvSpPr txBox="1"/>
          <p:nvPr/>
        </p:nvSpPr>
        <p:spPr>
          <a:xfrm>
            <a:off x="3721264" y="2473869"/>
            <a:ext cx="89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O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8B400F4-D655-EC45-9A58-A60137EE250C}"/>
              </a:ext>
            </a:extLst>
          </p:cNvPr>
          <p:cNvCxnSpPr>
            <a:cxnSpLocks/>
          </p:cNvCxnSpPr>
          <p:nvPr/>
        </p:nvCxnSpPr>
        <p:spPr>
          <a:xfrm flipH="1">
            <a:off x="3347464" y="5534648"/>
            <a:ext cx="4093672" cy="275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8FF6E3C-DC0A-2A42-A83A-2B0D55A3D376}"/>
              </a:ext>
            </a:extLst>
          </p:cNvPr>
          <p:cNvSpPr/>
          <p:nvPr/>
        </p:nvSpPr>
        <p:spPr>
          <a:xfrm>
            <a:off x="8620343" y="3108868"/>
            <a:ext cx="892098" cy="197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90AB6BC-5FA2-CD42-9930-4B26196539D4}"/>
              </a:ext>
            </a:extLst>
          </p:cNvPr>
          <p:cNvSpPr/>
          <p:nvPr/>
        </p:nvSpPr>
        <p:spPr>
          <a:xfrm>
            <a:off x="8624001" y="5094824"/>
            <a:ext cx="892097" cy="110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AF7FDDA2-EA85-004E-AB1B-97A9090ECD2A}"/>
              </a:ext>
            </a:extLst>
          </p:cNvPr>
          <p:cNvSpPr/>
          <p:nvPr/>
        </p:nvSpPr>
        <p:spPr>
          <a:xfrm>
            <a:off x="3486512" y="3835610"/>
            <a:ext cx="3867383" cy="1978529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67383 w 3876052"/>
              <a:gd name="connsiteY0" fmla="*/ 0 h 2226179"/>
              <a:gd name="connsiteX1" fmla="*/ 411 w 3876052"/>
              <a:gd name="connsiteY1" fmla="*/ 273465 h 2226179"/>
              <a:gd name="connsiteX2" fmla="*/ 411 w 3876052"/>
              <a:gd name="connsiteY2" fmla="*/ 2226179 h 2226179"/>
              <a:gd name="connsiteX3" fmla="*/ 3875929 w 3876052"/>
              <a:gd name="connsiteY3" fmla="*/ 1956987 h 2226179"/>
              <a:gd name="connsiteX4" fmla="*/ 3867383 w 3876052"/>
              <a:gd name="connsiteY4" fmla="*/ 0 h 2226179"/>
              <a:gd name="connsiteX0" fmla="*/ 3867383 w 3871845"/>
              <a:gd name="connsiteY0" fmla="*/ 0 h 2226179"/>
              <a:gd name="connsiteX1" fmla="*/ 411 w 3871845"/>
              <a:gd name="connsiteY1" fmla="*/ 273465 h 2226179"/>
              <a:gd name="connsiteX2" fmla="*/ 411 w 3871845"/>
              <a:gd name="connsiteY2" fmla="*/ 2226179 h 2226179"/>
              <a:gd name="connsiteX3" fmla="*/ 3871656 w 3871845"/>
              <a:gd name="connsiteY3" fmla="*/ 1969806 h 2226179"/>
              <a:gd name="connsiteX4" fmla="*/ 3867383 w 3871845"/>
              <a:gd name="connsiteY4" fmla="*/ 0 h 2226179"/>
              <a:gd name="connsiteX0" fmla="*/ 3867383 w 3872034"/>
              <a:gd name="connsiteY0" fmla="*/ 0 h 2226179"/>
              <a:gd name="connsiteX1" fmla="*/ 411 w 3872034"/>
              <a:gd name="connsiteY1" fmla="*/ 273465 h 2226179"/>
              <a:gd name="connsiteX2" fmla="*/ 411 w 3872034"/>
              <a:gd name="connsiteY2" fmla="*/ 2226179 h 2226179"/>
              <a:gd name="connsiteX3" fmla="*/ 3871656 w 3872034"/>
              <a:gd name="connsiteY3" fmla="*/ 1969806 h 2226179"/>
              <a:gd name="connsiteX4" fmla="*/ 3867383 w 3872034"/>
              <a:gd name="connsiteY4" fmla="*/ 0 h 2226179"/>
              <a:gd name="connsiteX0" fmla="*/ 3867383 w 3868169"/>
              <a:gd name="connsiteY0" fmla="*/ 0 h 2226179"/>
              <a:gd name="connsiteX1" fmla="*/ 411 w 3868169"/>
              <a:gd name="connsiteY1" fmla="*/ 273465 h 2226179"/>
              <a:gd name="connsiteX2" fmla="*/ 411 w 3868169"/>
              <a:gd name="connsiteY2" fmla="*/ 2226179 h 2226179"/>
              <a:gd name="connsiteX3" fmla="*/ 3863110 w 3868169"/>
              <a:gd name="connsiteY3" fmla="*/ 1969806 h 2226179"/>
              <a:gd name="connsiteX4" fmla="*/ 3867383 w 3868169"/>
              <a:gd name="connsiteY4" fmla="*/ 0 h 2226179"/>
              <a:gd name="connsiteX0" fmla="*/ 3867383 w 3867817"/>
              <a:gd name="connsiteY0" fmla="*/ 0 h 2226179"/>
              <a:gd name="connsiteX1" fmla="*/ 411 w 3867817"/>
              <a:gd name="connsiteY1" fmla="*/ 273465 h 2226179"/>
              <a:gd name="connsiteX2" fmla="*/ 411 w 3867817"/>
              <a:gd name="connsiteY2" fmla="*/ 2226179 h 2226179"/>
              <a:gd name="connsiteX3" fmla="*/ 3856760 w 3867817"/>
              <a:gd name="connsiteY3" fmla="*/ 1718981 h 2226179"/>
              <a:gd name="connsiteX4" fmla="*/ 3867383 w 3867817"/>
              <a:gd name="connsiteY4" fmla="*/ 0 h 2226179"/>
              <a:gd name="connsiteX0" fmla="*/ 3867383 w 3867817"/>
              <a:gd name="connsiteY0" fmla="*/ 0 h 1978529"/>
              <a:gd name="connsiteX1" fmla="*/ 411 w 3867817"/>
              <a:gd name="connsiteY1" fmla="*/ 273465 h 1978529"/>
              <a:gd name="connsiteX2" fmla="*/ 411 w 3867817"/>
              <a:gd name="connsiteY2" fmla="*/ 1978529 h 1978529"/>
              <a:gd name="connsiteX3" fmla="*/ 3856760 w 3867817"/>
              <a:gd name="connsiteY3" fmla="*/ 1718981 h 1978529"/>
              <a:gd name="connsiteX4" fmla="*/ 3867383 w 3867817"/>
              <a:gd name="connsiteY4" fmla="*/ 0 h 1978529"/>
              <a:gd name="connsiteX0" fmla="*/ 3867383 w 3867383"/>
              <a:gd name="connsiteY0" fmla="*/ 0 h 1978529"/>
              <a:gd name="connsiteX1" fmla="*/ 411 w 3867383"/>
              <a:gd name="connsiteY1" fmla="*/ 273465 h 1978529"/>
              <a:gd name="connsiteX2" fmla="*/ 411 w 3867383"/>
              <a:gd name="connsiteY2" fmla="*/ 1978529 h 1978529"/>
              <a:gd name="connsiteX3" fmla="*/ 3856760 w 3867383"/>
              <a:gd name="connsiteY3" fmla="*/ 1718981 h 1978529"/>
              <a:gd name="connsiteX4" fmla="*/ 3867383 w 3867383"/>
              <a:gd name="connsiteY4" fmla="*/ 0 h 1978529"/>
              <a:gd name="connsiteX0" fmla="*/ 3867383 w 3867383"/>
              <a:gd name="connsiteY0" fmla="*/ 0 h 1978529"/>
              <a:gd name="connsiteX1" fmla="*/ 411 w 3867383"/>
              <a:gd name="connsiteY1" fmla="*/ 273465 h 1978529"/>
              <a:gd name="connsiteX2" fmla="*/ 411 w 3867383"/>
              <a:gd name="connsiteY2" fmla="*/ 1978529 h 1978529"/>
              <a:gd name="connsiteX3" fmla="*/ 3856760 w 3867383"/>
              <a:gd name="connsiteY3" fmla="*/ 1718981 h 1978529"/>
              <a:gd name="connsiteX4" fmla="*/ 3867383 w 3867383"/>
              <a:gd name="connsiteY4" fmla="*/ 0 h 1978529"/>
              <a:gd name="connsiteX0" fmla="*/ 3867383 w 3867383"/>
              <a:gd name="connsiteY0" fmla="*/ 0 h 1978529"/>
              <a:gd name="connsiteX1" fmla="*/ 411 w 3867383"/>
              <a:gd name="connsiteY1" fmla="*/ 273465 h 1978529"/>
              <a:gd name="connsiteX2" fmla="*/ 411 w 3867383"/>
              <a:gd name="connsiteY2" fmla="*/ 1978529 h 1978529"/>
              <a:gd name="connsiteX3" fmla="*/ 3856760 w 3867383"/>
              <a:gd name="connsiteY3" fmla="*/ 1718981 h 1978529"/>
              <a:gd name="connsiteX4" fmla="*/ 3867383 w 3867383"/>
              <a:gd name="connsiteY4" fmla="*/ 0 h 1978529"/>
              <a:gd name="connsiteX0" fmla="*/ 3867383 w 3867383"/>
              <a:gd name="connsiteY0" fmla="*/ 0 h 1978529"/>
              <a:gd name="connsiteX1" fmla="*/ 411 w 3867383"/>
              <a:gd name="connsiteY1" fmla="*/ 273465 h 1978529"/>
              <a:gd name="connsiteX2" fmla="*/ 411 w 3867383"/>
              <a:gd name="connsiteY2" fmla="*/ 1978529 h 1978529"/>
              <a:gd name="connsiteX3" fmla="*/ 3856760 w 3867383"/>
              <a:gd name="connsiteY3" fmla="*/ 1718981 h 1978529"/>
              <a:gd name="connsiteX4" fmla="*/ 3867383 w 3867383"/>
              <a:gd name="connsiteY4" fmla="*/ 0 h 197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383" h="1978529">
                <a:moveTo>
                  <a:pt x="3867383" y="0"/>
                </a:moveTo>
                <a:lnTo>
                  <a:pt x="411" y="273465"/>
                </a:lnTo>
                <a:cubicBezTo>
                  <a:pt x="1835" y="927218"/>
                  <a:pt x="-1013" y="1324776"/>
                  <a:pt x="411" y="1978529"/>
                </a:cubicBezTo>
                <a:lnTo>
                  <a:pt x="3856760" y="1718981"/>
                </a:lnTo>
                <a:cubicBezTo>
                  <a:pt x="3862689" y="443848"/>
                  <a:pt x="3861223" y="1457627"/>
                  <a:pt x="386738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40D71812-E6AC-D143-8CC1-FD1BA4C52E80}"/>
              </a:ext>
            </a:extLst>
          </p:cNvPr>
          <p:cNvSpPr/>
          <p:nvPr/>
        </p:nvSpPr>
        <p:spPr>
          <a:xfrm>
            <a:off x="3479865" y="3207657"/>
            <a:ext cx="3875928" cy="375356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92661 w 3892661"/>
              <a:gd name="connsiteY0" fmla="*/ 0 h 6403180"/>
              <a:gd name="connsiteX1" fmla="*/ 25689 w 3892661"/>
              <a:gd name="connsiteY1" fmla="*/ 273465 h 6403180"/>
              <a:gd name="connsiteX2" fmla="*/ 51 w 3892661"/>
              <a:gd name="connsiteY2" fmla="*/ 6403180 h 6403180"/>
              <a:gd name="connsiteX3" fmla="*/ 3888388 w 3892661"/>
              <a:gd name="connsiteY3" fmla="*/ 1974078 h 6403180"/>
              <a:gd name="connsiteX4" fmla="*/ 3892661 w 3892661"/>
              <a:gd name="connsiteY4" fmla="*/ 0 h 6403180"/>
              <a:gd name="connsiteX0" fmla="*/ 3896882 w 3896882"/>
              <a:gd name="connsiteY0" fmla="*/ 0 h 6403180"/>
              <a:gd name="connsiteX1" fmla="*/ 0 w 3896882"/>
              <a:gd name="connsiteY1" fmla="*/ 4599655 h 6403180"/>
              <a:gd name="connsiteX2" fmla="*/ 4272 w 3896882"/>
              <a:gd name="connsiteY2" fmla="*/ 6403180 h 6403180"/>
              <a:gd name="connsiteX3" fmla="*/ 3892609 w 3896882"/>
              <a:gd name="connsiteY3" fmla="*/ 1974078 h 6403180"/>
              <a:gd name="connsiteX4" fmla="*/ 3896882 w 3896882"/>
              <a:gd name="connsiteY4" fmla="*/ 0 h 6403180"/>
              <a:gd name="connsiteX0" fmla="*/ 3893021 w 3893021"/>
              <a:gd name="connsiteY0" fmla="*/ 0 h 6403180"/>
              <a:gd name="connsiteX1" fmla="*/ 412 w 3893021"/>
              <a:gd name="connsiteY1" fmla="*/ 4152108 h 6403180"/>
              <a:gd name="connsiteX2" fmla="*/ 411 w 3893021"/>
              <a:gd name="connsiteY2" fmla="*/ 6403180 h 6403180"/>
              <a:gd name="connsiteX3" fmla="*/ 3888748 w 3893021"/>
              <a:gd name="connsiteY3" fmla="*/ 1974078 h 6403180"/>
              <a:gd name="connsiteX4" fmla="*/ 3893021 w 3893021"/>
              <a:gd name="connsiteY4" fmla="*/ 0 h 6403180"/>
              <a:gd name="connsiteX0" fmla="*/ 3892651 w 3892651"/>
              <a:gd name="connsiteY0" fmla="*/ 0 h 6403180"/>
              <a:gd name="connsiteX1" fmla="*/ 34226 w 3892651"/>
              <a:gd name="connsiteY1" fmla="*/ 4375864 h 6403180"/>
              <a:gd name="connsiteX2" fmla="*/ 41 w 3892651"/>
              <a:gd name="connsiteY2" fmla="*/ 6403180 h 6403180"/>
              <a:gd name="connsiteX3" fmla="*/ 3888378 w 3892651"/>
              <a:gd name="connsiteY3" fmla="*/ 1974078 h 6403180"/>
              <a:gd name="connsiteX4" fmla="*/ 3892651 w 3892651"/>
              <a:gd name="connsiteY4" fmla="*/ 0 h 6403180"/>
              <a:gd name="connsiteX0" fmla="*/ 3875591 w 3875591"/>
              <a:gd name="connsiteY0" fmla="*/ 0 h 6552362"/>
              <a:gd name="connsiteX1" fmla="*/ 17166 w 3875591"/>
              <a:gd name="connsiteY1" fmla="*/ 4375864 h 6552362"/>
              <a:gd name="connsiteX2" fmla="*/ 73 w 3875591"/>
              <a:gd name="connsiteY2" fmla="*/ 6552362 h 6552362"/>
              <a:gd name="connsiteX3" fmla="*/ 3871318 w 3875591"/>
              <a:gd name="connsiteY3" fmla="*/ 1974078 h 6552362"/>
              <a:gd name="connsiteX4" fmla="*/ 3875591 w 3875591"/>
              <a:gd name="connsiteY4" fmla="*/ 0 h 6552362"/>
              <a:gd name="connsiteX0" fmla="*/ 3875928 w 3875928"/>
              <a:gd name="connsiteY0" fmla="*/ 0 h 6552362"/>
              <a:gd name="connsiteX1" fmla="*/ 412 w 3875928"/>
              <a:gd name="connsiteY1" fmla="*/ 4599620 h 6552362"/>
              <a:gd name="connsiteX2" fmla="*/ 410 w 3875928"/>
              <a:gd name="connsiteY2" fmla="*/ 6552362 h 6552362"/>
              <a:gd name="connsiteX3" fmla="*/ 3871655 w 3875928"/>
              <a:gd name="connsiteY3" fmla="*/ 1974078 h 6552362"/>
              <a:gd name="connsiteX4" fmla="*/ 3875928 w 3875928"/>
              <a:gd name="connsiteY4" fmla="*/ 0 h 655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5928" h="6552362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10D09925-DD27-D34F-926D-3DCC96A914D5}"/>
              </a:ext>
            </a:extLst>
          </p:cNvPr>
          <p:cNvSpPr/>
          <p:nvPr/>
        </p:nvSpPr>
        <p:spPr>
          <a:xfrm>
            <a:off x="3479865" y="3336618"/>
            <a:ext cx="3875928" cy="375356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92661 w 3892661"/>
              <a:gd name="connsiteY0" fmla="*/ 0 h 6403180"/>
              <a:gd name="connsiteX1" fmla="*/ 25689 w 3892661"/>
              <a:gd name="connsiteY1" fmla="*/ 273465 h 6403180"/>
              <a:gd name="connsiteX2" fmla="*/ 51 w 3892661"/>
              <a:gd name="connsiteY2" fmla="*/ 6403180 h 6403180"/>
              <a:gd name="connsiteX3" fmla="*/ 3888388 w 3892661"/>
              <a:gd name="connsiteY3" fmla="*/ 1974078 h 6403180"/>
              <a:gd name="connsiteX4" fmla="*/ 3892661 w 3892661"/>
              <a:gd name="connsiteY4" fmla="*/ 0 h 6403180"/>
              <a:gd name="connsiteX0" fmla="*/ 3896882 w 3896882"/>
              <a:gd name="connsiteY0" fmla="*/ 0 h 6403180"/>
              <a:gd name="connsiteX1" fmla="*/ 0 w 3896882"/>
              <a:gd name="connsiteY1" fmla="*/ 4599655 h 6403180"/>
              <a:gd name="connsiteX2" fmla="*/ 4272 w 3896882"/>
              <a:gd name="connsiteY2" fmla="*/ 6403180 h 6403180"/>
              <a:gd name="connsiteX3" fmla="*/ 3892609 w 3896882"/>
              <a:gd name="connsiteY3" fmla="*/ 1974078 h 6403180"/>
              <a:gd name="connsiteX4" fmla="*/ 3896882 w 3896882"/>
              <a:gd name="connsiteY4" fmla="*/ 0 h 6403180"/>
              <a:gd name="connsiteX0" fmla="*/ 3893021 w 3893021"/>
              <a:gd name="connsiteY0" fmla="*/ 0 h 6403180"/>
              <a:gd name="connsiteX1" fmla="*/ 412 w 3893021"/>
              <a:gd name="connsiteY1" fmla="*/ 4152108 h 6403180"/>
              <a:gd name="connsiteX2" fmla="*/ 411 w 3893021"/>
              <a:gd name="connsiteY2" fmla="*/ 6403180 h 6403180"/>
              <a:gd name="connsiteX3" fmla="*/ 3888748 w 3893021"/>
              <a:gd name="connsiteY3" fmla="*/ 1974078 h 6403180"/>
              <a:gd name="connsiteX4" fmla="*/ 3893021 w 3893021"/>
              <a:gd name="connsiteY4" fmla="*/ 0 h 6403180"/>
              <a:gd name="connsiteX0" fmla="*/ 3892651 w 3892651"/>
              <a:gd name="connsiteY0" fmla="*/ 0 h 6403180"/>
              <a:gd name="connsiteX1" fmla="*/ 34226 w 3892651"/>
              <a:gd name="connsiteY1" fmla="*/ 4375864 h 6403180"/>
              <a:gd name="connsiteX2" fmla="*/ 41 w 3892651"/>
              <a:gd name="connsiteY2" fmla="*/ 6403180 h 6403180"/>
              <a:gd name="connsiteX3" fmla="*/ 3888378 w 3892651"/>
              <a:gd name="connsiteY3" fmla="*/ 1974078 h 6403180"/>
              <a:gd name="connsiteX4" fmla="*/ 3892651 w 3892651"/>
              <a:gd name="connsiteY4" fmla="*/ 0 h 6403180"/>
              <a:gd name="connsiteX0" fmla="*/ 3875591 w 3875591"/>
              <a:gd name="connsiteY0" fmla="*/ 0 h 6552362"/>
              <a:gd name="connsiteX1" fmla="*/ 17166 w 3875591"/>
              <a:gd name="connsiteY1" fmla="*/ 4375864 h 6552362"/>
              <a:gd name="connsiteX2" fmla="*/ 73 w 3875591"/>
              <a:gd name="connsiteY2" fmla="*/ 6552362 h 6552362"/>
              <a:gd name="connsiteX3" fmla="*/ 3871318 w 3875591"/>
              <a:gd name="connsiteY3" fmla="*/ 1974078 h 6552362"/>
              <a:gd name="connsiteX4" fmla="*/ 3875591 w 3875591"/>
              <a:gd name="connsiteY4" fmla="*/ 0 h 6552362"/>
              <a:gd name="connsiteX0" fmla="*/ 3875928 w 3875928"/>
              <a:gd name="connsiteY0" fmla="*/ 0 h 6552362"/>
              <a:gd name="connsiteX1" fmla="*/ 412 w 3875928"/>
              <a:gd name="connsiteY1" fmla="*/ 4599620 h 6552362"/>
              <a:gd name="connsiteX2" fmla="*/ 410 w 3875928"/>
              <a:gd name="connsiteY2" fmla="*/ 6552362 h 6552362"/>
              <a:gd name="connsiteX3" fmla="*/ 3871655 w 3875928"/>
              <a:gd name="connsiteY3" fmla="*/ 1974078 h 6552362"/>
              <a:gd name="connsiteX4" fmla="*/ 3875928 w 3875928"/>
              <a:gd name="connsiteY4" fmla="*/ 0 h 655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5928" h="6552362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E5D9F6BF-C428-4448-A3F0-EC7E244381F1}"/>
              </a:ext>
            </a:extLst>
          </p:cNvPr>
          <p:cNvSpPr/>
          <p:nvPr/>
        </p:nvSpPr>
        <p:spPr>
          <a:xfrm>
            <a:off x="3485129" y="3468086"/>
            <a:ext cx="3875928" cy="375356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92661 w 3892661"/>
              <a:gd name="connsiteY0" fmla="*/ 0 h 6403180"/>
              <a:gd name="connsiteX1" fmla="*/ 25689 w 3892661"/>
              <a:gd name="connsiteY1" fmla="*/ 273465 h 6403180"/>
              <a:gd name="connsiteX2" fmla="*/ 51 w 3892661"/>
              <a:gd name="connsiteY2" fmla="*/ 6403180 h 6403180"/>
              <a:gd name="connsiteX3" fmla="*/ 3888388 w 3892661"/>
              <a:gd name="connsiteY3" fmla="*/ 1974078 h 6403180"/>
              <a:gd name="connsiteX4" fmla="*/ 3892661 w 3892661"/>
              <a:gd name="connsiteY4" fmla="*/ 0 h 6403180"/>
              <a:gd name="connsiteX0" fmla="*/ 3896882 w 3896882"/>
              <a:gd name="connsiteY0" fmla="*/ 0 h 6403180"/>
              <a:gd name="connsiteX1" fmla="*/ 0 w 3896882"/>
              <a:gd name="connsiteY1" fmla="*/ 4599655 h 6403180"/>
              <a:gd name="connsiteX2" fmla="*/ 4272 w 3896882"/>
              <a:gd name="connsiteY2" fmla="*/ 6403180 h 6403180"/>
              <a:gd name="connsiteX3" fmla="*/ 3892609 w 3896882"/>
              <a:gd name="connsiteY3" fmla="*/ 1974078 h 6403180"/>
              <a:gd name="connsiteX4" fmla="*/ 3896882 w 3896882"/>
              <a:gd name="connsiteY4" fmla="*/ 0 h 6403180"/>
              <a:gd name="connsiteX0" fmla="*/ 3893021 w 3893021"/>
              <a:gd name="connsiteY0" fmla="*/ 0 h 6403180"/>
              <a:gd name="connsiteX1" fmla="*/ 412 w 3893021"/>
              <a:gd name="connsiteY1" fmla="*/ 4152108 h 6403180"/>
              <a:gd name="connsiteX2" fmla="*/ 411 w 3893021"/>
              <a:gd name="connsiteY2" fmla="*/ 6403180 h 6403180"/>
              <a:gd name="connsiteX3" fmla="*/ 3888748 w 3893021"/>
              <a:gd name="connsiteY3" fmla="*/ 1974078 h 6403180"/>
              <a:gd name="connsiteX4" fmla="*/ 3893021 w 3893021"/>
              <a:gd name="connsiteY4" fmla="*/ 0 h 6403180"/>
              <a:gd name="connsiteX0" fmla="*/ 3892651 w 3892651"/>
              <a:gd name="connsiteY0" fmla="*/ 0 h 6403180"/>
              <a:gd name="connsiteX1" fmla="*/ 34226 w 3892651"/>
              <a:gd name="connsiteY1" fmla="*/ 4375864 h 6403180"/>
              <a:gd name="connsiteX2" fmla="*/ 41 w 3892651"/>
              <a:gd name="connsiteY2" fmla="*/ 6403180 h 6403180"/>
              <a:gd name="connsiteX3" fmla="*/ 3888378 w 3892651"/>
              <a:gd name="connsiteY3" fmla="*/ 1974078 h 6403180"/>
              <a:gd name="connsiteX4" fmla="*/ 3892651 w 3892651"/>
              <a:gd name="connsiteY4" fmla="*/ 0 h 6403180"/>
              <a:gd name="connsiteX0" fmla="*/ 3875591 w 3875591"/>
              <a:gd name="connsiteY0" fmla="*/ 0 h 6552362"/>
              <a:gd name="connsiteX1" fmla="*/ 17166 w 3875591"/>
              <a:gd name="connsiteY1" fmla="*/ 4375864 h 6552362"/>
              <a:gd name="connsiteX2" fmla="*/ 73 w 3875591"/>
              <a:gd name="connsiteY2" fmla="*/ 6552362 h 6552362"/>
              <a:gd name="connsiteX3" fmla="*/ 3871318 w 3875591"/>
              <a:gd name="connsiteY3" fmla="*/ 1974078 h 6552362"/>
              <a:gd name="connsiteX4" fmla="*/ 3875591 w 3875591"/>
              <a:gd name="connsiteY4" fmla="*/ 0 h 6552362"/>
              <a:gd name="connsiteX0" fmla="*/ 3875928 w 3875928"/>
              <a:gd name="connsiteY0" fmla="*/ 0 h 6552362"/>
              <a:gd name="connsiteX1" fmla="*/ 412 w 3875928"/>
              <a:gd name="connsiteY1" fmla="*/ 4599620 h 6552362"/>
              <a:gd name="connsiteX2" fmla="*/ 410 w 3875928"/>
              <a:gd name="connsiteY2" fmla="*/ 6552362 h 6552362"/>
              <a:gd name="connsiteX3" fmla="*/ 3871655 w 3875928"/>
              <a:gd name="connsiteY3" fmla="*/ 1974078 h 6552362"/>
              <a:gd name="connsiteX4" fmla="*/ 3875928 w 3875928"/>
              <a:gd name="connsiteY4" fmla="*/ 0 h 655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5928" h="6552362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0D49D93-5523-2D40-A4B4-2C25959CCB4C}"/>
              </a:ext>
            </a:extLst>
          </p:cNvPr>
          <p:cNvSpPr/>
          <p:nvPr/>
        </p:nvSpPr>
        <p:spPr>
          <a:xfrm>
            <a:off x="2231742" y="3441675"/>
            <a:ext cx="252731" cy="22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0822AF-19CE-9944-A719-6386C461356D}"/>
              </a:ext>
            </a:extLst>
          </p:cNvPr>
          <p:cNvGrpSpPr/>
          <p:nvPr/>
        </p:nvGrpSpPr>
        <p:grpSpPr>
          <a:xfrm>
            <a:off x="1770738" y="3385789"/>
            <a:ext cx="1641327" cy="338554"/>
            <a:chOff x="1770738" y="3385789"/>
            <a:chExt cx="1641327" cy="338554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720A34E6-D1D9-9946-A671-F07C730518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0738" y="3564111"/>
              <a:ext cx="1641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24E2305-8E5C-AA43-A3E7-0B4250CBA647}"/>
                </a:ext>
              </a:extLst>
            </p:cNvPr>
            <p:cNvSpPr txBox="1"/>
            <p:nvPr/>
          </p:nvSpPr>
          <p:spPr>
            <a:xfrm>
              <a:off x="2156066" y="3385789"/>
              <a:ext cx="459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63ACB7C6-C932-A244-9314-0E6B7F0BABA7}"/>
              </a:ext>
            </a:extLst>
          </p:cNvPr>
          <p:cNvSpPr/>
          <p:nvPr/>
        </p:nvSpPr>
        <p:spPr>
          <a:xfrm>
            <a:off x="2369264" y="3728151"/>
            <a:ext cx="252731" cy="22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813376-E418-2342-A851-A732B9438E05}"/>
              </a:ext>
            </a:extLst>
          </p:cNvPr>
          <p:cNvGrpSpPr/>
          <p:nvPr/>
        </p:nvGrpSpPr>
        <p:grpSpPr>
          <a:xfrm>
            <a:off x="1759658" y="3661763"/>
            <a:ext cx="1641172" cy="338554"/>
            <a:chOff x="1759658" y="3661763"/>
            <a:chExt cx="1641172" cy="338554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CC15AA8-A7F6-FE4A-B121-E8AC009EFE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9658" y="3839649"/>
              <a:ext cx="16411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D494163-6EBC-544B-A9C5-6828F477C4BF}"/>
                </a:ext>
              </a:extLst>
            </p:cNvPr>
            <p:cNvSpPr txBox="1"/>
            <p:nvPr/>
          </p:nvSpPr>
          <p:spPr>
            <a:xfrm>
              <a:off x="2315510" y="3661763"/>
              <a:ext cx="459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CFAEFC89-AAE1-D248-8065-2DCB806A42B8}"/>
              </a:ext>
            </a:extLst>
          </p:cNvPr>
          <p:cNvSpPr/>
          <p:nvPr/>
        </p:nvSpPr>
        <p:spPr>
          <a:xfrm>
            <a:off x="8624002" y="5214579"/>
            <a:ext cx="892097" cy="1103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85586A7-784E-134B-85D7-D63EAD126974}"/>
              </a:ext>
            </a:extLst>
          </p:cNvPr>
          <p:cNvSpPr/>
          <p:nvPr/>
        </p:nvSpPr>
        <p:spPr>
          <a:xfrm>
            <a:off x="8624002" y="5303700"/>
            <a:ext cx="892097" cy="1103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8A20BE8-0DED-0F46-A15A-6CA9C220DD67}"/>
              </a:ext>
            </a:extLst>
          </p:cNvPr>
          <p:cNvSpPr/>
          <p:nvPr/>
        </p:nvSpPr>
        <p:spPr>
          <a:xfrm>
            <a:off x="8620344" y="5425404"/>
            <a:ext cx="892097" cy="1103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AF7AE2C-A59F-D247-BD00-087A82CBE885}"/>
              </a:ext>
            </a:extLst>
          </p:cNvPr>
          <p:cNvSpPr txBox="1"/>
          <p:nvPr/>
        </p:nvSpPr>
        <p:spPr>
          <a:xfrm>
            <a:off x="8345639" y="2644827"/>
            <a:ext cx="256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 data requested</a:t>
            </a:r>
          </a:p>
        </p:txBody>
      </p:sp>
      <p:sp>
        <p:nvSpPr>
          <p:cNvPr id="101" name="Left Arrow 100">
            <a:extLst>
              <a:ext uri="{FF2B5EF4-FFF2-40B4-BE49-F238E27FC236}">
                <a16:creationId xmlns:a16="http://schemas.microsoft.com/office/drawing/2014/main" id="{9C9ACF7A-93F7-1144-933E-C07E1A9255BB}"/>
              </a:ext>
            </a:extLst>
          </p:cNvPr>
          <p:cNvSpPr/>
          <p:nvPr/>
        </p:nvSpPr>
        <p:spPr>
          <a:xfrm>
            <a:off x="7955470" y="4068021"/>
            <a:ext cx="596846" cy="369332"/>
          </a:xfrm>
          <a:prstGeom prst="lef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66EC781-091E-0F4D-AB0D-84A37CFCF6E8}"/>
              </a:ext>
            </a:extLst>
          </p:cNvPr>
          <p:cNvSpPr txBox="1"/>
          <p:nvPr/>
        </p:nvSpPr>
        <p:spPr>
          <a:xfrm>
            <a:off x="9706653" y="3898744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385891B-C7EB-5245-A25D-276FD77536AB}"/>
              </a:ext>
            </a:extLst>
          </p:cNvPr>
          <p:cNvSpPr/>
          <p:nvPr/>
        </p:nvSpPr>
        <p:spPr>
          <a:xfrm>
            <a:off x="10303411" y="3858836"/>
            <a:ext cx="394800" cy="22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D8408DC-4E3D-7747-AD30-D5058E1B4D77}"/>
              </a:ext>
            </a:extLst>
          </p:cNvPr>
          <p:cNvSpPr txBox="1"/>
          <p:nvPr/>
        </p:nvSpPr>
        <p:spPr>
          <a:xfrm>
            <a:off x="9717406" y="4747954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2069D3-515D-EA47-80C1-EAE65F1325BF}"/>
              </a:ext>
            </a:extLst>
          </p:cNvPr>
          <p:cNvSpPr txBox="1"/>
          <p:nvPr/>
        </p:nvSpPr>
        <p:spPr>
          <a:xfrm>
            <a:off x="9717374" y="5101897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6E9B31D-F0E0-5E40-9F14-0871A03773A6}"/>
              </a:ext>
            </a:extLst>
          </p:cNvPr>
          <p:cNvSpPr txBox="1"/>
          <p:nvPr/>
        </p:nvSpPr>
        <p:spPr>
          <a:xfrm>
            <a:off x="9722211" y="5425404"/>
            <a:ext cx="7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10A1F28-D7BB-BD4E-8F4C-AE1B9F56323C}"/>
              </a:ext>
            </a:extLst>
          </p:cNvPr>
          <p:cNvCxnSpPr>
            <a:cxnSpLocks/>
          </p:cNvCxnSpPr>
          <p:nvPr/>
        </p:nvCxnSpPr>
        <p:spPr>
          <a:xfrm>
            <a:off x="9583543" y="5324881"/>
            <a:ext cx="1861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89079BE-214E-8B42-950F-55C58E69DED5}"/>
              </a:ext>
            </a:extLst>
          </p:cNvPr>
          <p:cNvCxnSpPr>
            <a:cxnSpLocks/>
          </p:cNvCxnSpPr>
          <p:nvPr/>
        </p:nvCxnSpPr>
        <p:spPr>
          <a:xfrm flipV="1">
            <a:off x="9589060" y="5022530"/>
            <a:ext cx="180667" cy="14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A29B81E-105C-7842-9461-2546211EC2C6}"/>
              </a:ext>
            </a:extLst>
          </p:cNvPr>
          <p:cNvCxnSpPr>
            <a:cxnSpLocks/>
          </p:cNvCxnSpPr>
          <p:nvPr/>
        </p:nvCxnSpPr>
        <p:spPr>
          <a:xfrm>
            <a:off x="9593643" y="5502519"/>
            <a:ext cx="180667" cy="14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3">
            <a:extLst>
              <a:ext uri="{FF2B5EF4-FFF2-40B4-BE49-F238E27FC236}">
                <a16:creationId xmlns:a16="http://schemas.microsoft.com/office/drawing/2014/main" id="{A8987A85-6673-8C45-92B4-FA947F072F67}"/>
              </a:ext>
            </a:extLst>
          </p:cNvPr>
          <p:cNvSpPr txBox="1">
            <a:spLocks noChangeArrowheads="1"/>
          </p:cNvSpPr>
          <p:nvPr/>
        </p:nvSpPr>
        <p:spPr>
          <a:xfrm>
            <a:off x="3131136" y="6194429"/>
            <a:ext cx="6552840" cy="50330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2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O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3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O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4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delivered quickly, O</a:t>
            </a:r>
            <a:r>
              <a:rPr kumimoji="0" lang="en-US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1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slightly delayed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637FC5-05C5-FD43-8C71-1C16B929EBE5}"/>
              </a:ext>
            </a:extLst>
          </p:cNvPr>
          <p:cNvGrpSpPr/>
          <p:nvPr/>
        </p:nvGrpSpPr>
        <p:grpSpPr>
          <a:xfrm>
            <a:off x="3362984" y="3078482"/>
            <a:ext cx="4052925" cy="379692"/>
            <a:chOff x="3362984" y="3078482"/>
            <a:chExt cx="4052925" cy="379692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88B1C0C-41B7-1D42-8218-1018BF87E3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2984" y="3078482"/>
              <a:ext cx="4052925" cy="273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1CD4C714-A300-764D-A036-6CA0D38DC0BC}"/>
                </a:ext>
              </a:extLst>
            </p:cNvPr>
            <p:cNvSpPr/>
            <p:nvPr/>
          </p:nvSpPr>
          <p:spPr>
            <a:xfrm>
              <a:off x="3479865" y="3082818"/>
              <a:ext cx="3875928" cy="375356"/>
            </a:xfrm>
            <a:custGeom>
              <a:avLst/>
              <a:gdLst>
                <a:gd name="connsiteX0" fmla="*/ 3896882 w 3926792"/>
                <a:gd name="connsiteY0" fmla="*/ 0 h 2226179"/>
                <a:gd name="connsiteX1" fmla="*/ 0 w 3926792"/>
                <a:gd name="connsiteY1" fmla="*/ 264919 h 2226179"/>
                <a:gd name="connsiteX2" fmla="*/ 29910 w 3926792"/>
                <a:gd name="connsiteY2" fmla="*/ 2226179 h 2226179"/>
                <a:gd name="connsiteX3" fmla="*/ 3926792 w 3926792"/>
                <a:gd name="connsiteY3" fmla="*/ 1961260 h 2226179"/>
                <a:gd name="connsiteX4" fmla="*/ 3896882 w 3926792"/>
                <a:gd name="connsiteY4" fmla="*/ 0 h 2226179"/>
                <a:gd name="connsiteX0" fmla="*/ 3896882 w 3909701"/>
                <a:gd name="connsiteY0" fmla="*/ 0 h 2226179"/>
                <a:gd name="connsiteX1" fmla="*/ 0 w 3909701"/>
                <a:gd name="connsiteY1" fmla="*/ 264919 h 2226179"/>
                <a:gd name="connsiteX2" fmla="*/ 29910 w 3909701"/>
                <a:gd name="connsiteY2" fmla="*/ 2226179 h 2226179"/>
                <a:gd name="connsiteX3" fmla="*/ 3909701 w 3909701"/>
                <a:gd name="connsiteY3" fmla="*/ 1969805 h 2226179"/>
                <a:gd name="connsiteX4" fmla="*/ 3896882 w 3909701"/>
                <a:gd name="connsiteY4" fmla="*/ 0 h 2226179"/>
                <a:gd name="connsiteX0" fmla="*/ 3896882 w 3896882"/>
                <a:gd name="connsiteY0" fmla="*/ 0 h 2226179"/>
                <a:gd name="connsiteX1" fmla="*/ 0 w 3896882"/>
                <a:gd name="connsiteY1" fmla="*/ 264919 h 2226179"/>
                <a:gd name="connsiteX2" fmla="*/ 29910 w 3896882"/>
                <a:gd name="connsiteY2" fmla="*/ 2226179 h 2226179"/>
                <a:gd name="connsiteX3" fmla="*/ 3892609 w 3896882"/>
                <a:gd name="connsiteY3" fmla="*/ 1974078 h 2226179"/>
                <a:gd name="connsiteX4" fmla="*/ 3896882 w 3896882"/>
                <a:gd name="connsiteY4" fmla="*/ 0 h 2226179"/>
                <a:gd name="connsiteX0" fmla="*/ 3871245 w 3871245"/>
                <a:gd name="connsiteY0" fmla="*/ 0 h 2226179"/>
                <a:gd name="connsiteX1" fmla="*/ 0 w 3871245"/>
                <a:gd name="connsiteY1" fmla="*/ 264919 h 2226179"/>
                <a:gd name="connsiteX2" fmla="*/ 4273 w 3871245"/>
                <a:gd name="connsiteY2" fmla="*/ 2226179 h 2226179"/>
                <a:gd name="connsiteX3" fmla="*/ 3866972 w 3871245"/>
                <a:gd name="connsiteY3" fmla="*/ 1974078 h 2226179"/>
                <a:gd name="connsiteX4" fmla="*/ 3871245 w 3871245"/>
                <a:gd name="connsiteY4" fmla="*/ 0 h 2226179"/>
                <a:gd name="connsiteX0" fmla="*/ 3867064 w 3867064"/>
                <a:gd name="connsiteY0" fmla="*/ 0 h 2226179"/>
                <a:gd name="connsiteX1" fmla="*/ 12911 w 3867064"/>
                <a:gd name="connsiteY1" fmla="*/ 269192 h 2226179"/>
                <a:gd name="connsiteX2" fmla="*/ 92 w 3867064"/>
                <a:gd name="connsiteY2" fmla="*/ 2226179 h 2226179"/>
                <a:gd name="connsiteX3" fmla="*/ 3862791 w 3867064"/>
                <a:gd name="connsiteY3" fmla="*/ 1974078 h 2226179"/>
                <a:gd name="connsiteX4" fmla="*/ 3867064 w 3867064"/>
                <a:gd name="connsiteY4" fmla="*/ 0 h 2226179"/>
                <a:gd name="connsiteX0" fmla="*/ 3867383 w 3867383"/>
                <a:gd name="connsiteY0" fmla="*/ 0 h 2226179"/>
                <a:gd name="connsiteX1" fmla="*/ 411 w 3867383"/>
                <a:gd name="connsiteY1" fmla="*/ 273465 h 2226179"/>
                <a:gd name="connsiteX2" fmla="*/ 411 w 3867383"/>
                <a:gd name="connsiteY2" fmla="*/ 2226179 h 2226179"/>
                <a:gd name="connsiteX3" fmla="*/ 3863110 w 3867383"/>
                <a:gd name="connsiteY3" fmla="*/ 1974078 h 2226179"/>
                <a:gd name="connsiteX4" fmla="*/ 3867383 w 3867383"/>
                <a:gd name="connsiteY4" fmla="*/ 0 h 2226179"/>
                <a:gd name="connsiteX0" fmla="*/ 3892661 w 3892661"/>
                <a:gd name="connsiteY0" fmla="*/ 0 h 6403180"/>
                <a:gd name="connsiteX1" fmla="*/ 25689 w 3892661"/>
                <a:gd name="connsiteY1" fmla="*/ 273465 h 6403180"/>
                <a:gd name="connsiteX2" fmla="*/ 51 w 3892661"/>
                <a:gd name="connsiteY2" fmla="*/ 6403180 h 6403180"/>
                <a:gd name="connsiteX3" fmla="*/ 3888388 w 3892661"/>
                <a:gd name="connsiteY3" fmla="*/ 1974078 h 6403180"/>
                <a:gd name="connsiteX4" fmla="*/ 3892661 w 3892661"/>
                <a:gd name="connsiteY4" fmla="*/ 0 h 6403180"/>
                <a:gd name="connsiteX0" fmla="*/ 3896882 w 3896882"/>
                <a:gd name="connsiteY0" fmla="*/ 0 h 6403180"/>
                <a:gd name="connsiteX1" fmla="*/ 0 w 3896882"/>
                <a:gd name="connsiteY1" fmla="*/ 4599655 h 6403180"/>
                <a:gd name="connsiteX2" fmla="*/ 4272 w 3896882"/>
                <a:gd name="connsiteY2" fmla="*/ 6403180 h 6403180"/>
                <a:gd name="connsiteX3" fmla="*/ 3892609 w 3896882"/>
                <a:gd name="connsiteY3" fmla="*/ 1974078 h 6403180"/>
                <a:gd name="connsiteX4" fmla="*/ 3896882 w 3896882"/>
                <a:gd name="connsiteY4" fmla="*/ 0 h 6403180"/>
                <a:gd name="connsiteX0" fmla="*/ 3893021 w 3893021"/>
                <a:gd name="connsiteY0" fmla="*/ 0 h 6403180"/>
                <a:gd name="connsiteX1" fmla="*/ 412 w 3893021"/>
                <a:gd name="connsiteY1" fmla="*/ 4152108 h 6403180"/>
                <a:gd name="connsiteX2" fmla="*/ 411 w 3893021"/>
                <a:gd name="connsiteY2" fmla="*/ 6403180 h 6403180"/>
                <a:gd name="connsiteX3" fmla="*/ 3888748 w 3893021"/>
                <a:gd name="connsiteY3" fmla="*/ 1974078 h 6403180"/>
                <a:gd name="connsiteX4" fmla="*/ 3893021 w 3893021"/>
                <a:gd name="connsiteY4" fmla="*/ 0 h 6403180"/>
                <a:gd name="connsiteX0" fmla="*/ 3892651 w 3892651"/>
                <a:gd name="connsiteY0" fmla="*/ 0 h 6403180"/>
                <a:gd name="connsiteX1" fmla="*/ 34226 w 3892651"/>
                <a:gd name="connsiteY1" fmla="*/ 4375864 h 6403180"/>
                <a:gd name="connsiteX2" fmla="*/ 41 w 3892651"/>
                <a:gd name="connsiteY2" fmla="*/ 6403180 h 6403180"/>
                <a:gd name="connsiteX3" fmla="*/ 3888378 w 3892651"/>
                <a:gd name="connsiteY3" fmla="*/ 1974078 h 6403180"/>
                <a:gd name="connsiteX4" fmla="*/ 3892651 w 3892651"/>
                <a:gd name="connsiteY4" fmla="*/ 0 h 6403180"/>
                <a:gd name="connsiteX0" fmla="*/ 3875591 w 3875591"/>
                <a:gd name="connsiteY0" fmla="*/ 0 h 6552362"/>
                <a:gd name="connsiteX1" fmla="*/ 17166 w 3875591"/>
                <a:gd name="connsiteY1" fmla="*/ 4375864 h 6552362"/>
                <a:gd name="connsiteX2" fmla="*/ 73 w 3875591"/>
                <a:gd name="connsiteY2" fmla="*/ 6552362 h 6552362"/>
                <a:gd name="connsiteX3" fmla="*/ 3871318 w 3875591"/>
                <a:gd name="connsiteY3" fmla="*/ 1974078 h 6552362"/>
                <a:gd name="connsiteX4" fmla="*/ 3875591 w 3875591"/>
                <a:gd name="connsiteY4" fmla="*/ 0 h 6552362"/>
                <a:gd name="connsiteX0" fmla="*/ 3875928 w 3875928"/>
                <a:gd name="connsiteY0" fmla="*/ 0 h 6552362"/>
                <a:gd name="connsiteX1" fmla="*/ 412 w 3875928"/>
                <a:gd name="connsiteY1" fmla="*/ 4599620 h 6552362"/>
                <a:gd name="connsiteX2" fmla="*/ 410 w 3875928"/>
                <a:gd name="connsiteY2" fmla="*/ 6552362 h 6552362"/>
                <a:gd name="connsiteX3" fmla="*/ 3871655 w 3875928"/>
                <a:gd name="connsiteY3" fmla="*/ 1974078 h 6552362"/>
                <a:gd name="connsiteX4" fmla="*/ 3875928 w 3875928"/>
                <a:gd name="connsiteY4" fmla="*/ 0 h 655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5928" h="6552362">
                  <a:moveTo>
                    <a:pt x="3875928" y="0"/>
                  </a:moveTo>
                  <a:lnTo>
                    <a:pt x="412" y="4599620"/>
                  </a:lnTo>
                  <a:cubicBezTo>
                    <a:pt x="1836" y="5253373"/>
                    <a:pt x="-1014" y="5898609"/>
                    <a:pt x="410" y="6552362"/>
                  </a:cubicBezTo>
                  <a:lnTo>
                    <a:pt x="3871655" y="1974078"/>
                  </a:lnTo>
                  <a:cubicBezTo>
                    <a:pt x="3873079" y="1316052"/>
                    <a:pt x="3874504" y="658026"/>
                    <a:pt x="3875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8" name="Freeform 87">
            <a:extLst>
              <a:ext uri="{FF2B5EF4-FFF2-40B4-BE49-F238E27FC236}">
                <a16:creationId xmlns:a16="http://schemas.microsoft.com/office/drawing/2014/main" id="{C6C7F475-0074-4749-BD8A-29E5B317ABB2}"/>
              </a:ext>
            </a:extLst>
          </p:cNvPr>
          <p:cNvSpPr/>
          <p:nvPr/>
        </p:nvSpPr>
        <p:spPr>
          <a:xfrm>
            <a:off x="3480625" y="3596230"/>
            <a:ext cx="3875928" cy="375356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92661 w 3892661"/>
              <a:gd name="connsiteY0" fmla="*/ 0 h 6403180"/>
              <a:gd name="connsiteX1" fmla="*/ 25689 w 3892661"/>
              <a:gd name="connsiteY1" fmla="*/ 273465 h 6403180"/>
              <a:gd name="connsiteX2" fmla="*/ 51 w 3892661"/>
              <a:gd name="connsiteY2" fmla="*/ 6403180 h 6403180"/>
              <a:gd name="connsiteX3" fmla="*/ 3888388 w 3892661"/>
              <a:gd name="connsiteY3" fmla="*/ 1974078 h 6403180"/>
              <a:gd name="connsiteX4" fmla="*/ 3892661 w 3892661"/>
              <a:gd name="connsiteY4" fmla="*/ 0 h 6403180"/>
              <a:gd name="connsiteX0" fmla="*/ 3896882 w 3896882"/>
              <a:gd name="connsiteY0" fmla="*/ 0 h 6403180"/>
              <a:gd name="connsiteX1" fmla="*/ 0 w 3896882"/>
              <a:gd name="connsiteY1" fmla="*/ 4599655 h 6403180"/>
              <a:gd name="connsiteX2" fmla="*/ 4272 w 3896882"/>
              <a:gd name="connsiteY2" fmla="*/ 6403180 h 6403180"/>
              <a:gd name="connsiteX3" fmla="*/ 3892609 w 3896882"/>
              <a:gd name="connsiteY3" fmla="*/ 1974078 h 6403180"/>
              <a:gd name="connsiteX4" fmla="*/ 3896882 w 3896882"/>
              <a:gd name="connsiteY4" fmla="*/ 0 h 6403180"/>
              <a:gd name="connsiteX0" fmla="*/ 3893021 w 3893021"/>
              <a:gd name="connsiteY0" fmla="*/ 0 h 6403180"/>
              <a:gd name="connsiteX1" fmla="*/ 412 w 3893021"/>
              <a:gd name="connsiteY1" fmla="*/ 4152108 h 6403180"/>
              <a:gd name="connsiteX2" fmla="*/ 411 w 3893021"/>
              <a:gd name="connsiteY2" fmla="*/ 6403180 h 6403180"/>
              <a:gd name="connsiteX3" fmla="*/ 3888748 w 3893021"/>
              <a:gd name="connsiteY3" fmla="*/ 1974078 h 6403180"/>
              <a:gd name="connsiteX4" fmla="*/ 3893021 w 3893021"/>
              <a:gd name="connsiteY4" fmla="*/ 0 h 6403180"/>
              <a:gd name="connsiteX0" fmla="*/ 3892651 w 3892651"/>
              <a:gd name="connsiteY0" fmla="*/ 0 h 6403180"/>
              <a:gd name="connsiteX1" fmla="*/ 34226 w 3892651"/>
              <a:gd name="connsiteY1" fmla="*/ 4375864 h 6403180"/>
              <a:gd name="connsiteX2" fmla="*/ 41 w 3892651"/>
              <a:gd name="connsiteY2" fmla="*/ 6403180 h 6403180"/>
              <a:gd name="connsiteX3" fmla="*/ 3888378 w 3892651"/>
              <a:gd name="connsiteY3" fmla="*/ 1974078 h 6403180"/>
              <a:gd name="connsiteX4" fmla="*/ 3892651 w 3892651"/>
              <a:gd name="connsiteY4" fmla="*/ 0 h 6403180"/>
              <a:gd name="connsiteX0" fmla="*/ 3875591 w 3875591"/>
              <a:gd name="connsiteY0" fmla="*/ 0 h 6552362"/>
              <a:gd name="connsiteX1" fmla="*/ 17166 w 3875591"/>
              <a:gd name="connsiteY1" fmla="*/ 4375864 h 6552362"/>
              <a:gd name="connsiteX2" fmla="*/ 73 w 3875591"/>
              <a:gd name="connsiteY2" fmla="*/ 6552362 h 6552362"/>
              <a:gd name="connsiteX3" fmla="*/ 3871318 w 3875591"/>
              <a:gd name="connsiteY3" fmla="*/ 1974078 h 6552362"/>
              <a:gd name="connsiteX4" fmla="*/ 3875591 w 3875591"/>
              <a:gd name="connsiteY4" fmla="*/ 0 h 6552362"/>
              <a:gd name="connsiteX0" fmla="*/ 3875928 w 3875928"/>
              <a:gd name="connsiteY0" fmla="*/ 0 h 6552362"/>
              <a:gd name="connsiteX1" fmla="*/ 412 w 3875928"/>
              <a:gd name="connsiteY1" fmla="*/ 4599620 h 6552362"/>
              <a:gd name="connsiteX2" fmla="*/ 410 w 3875928"/>
              <a:gd name="connsiteY2" fmla="*/ 6552362 h 6552362"/>
              <a:gd name="connsiteX3" fmla="*/ 3871655 w 3875928"/>
              <a:gd name="connsiteY3" fmla="*/ 1974078 h 6552362"/>
              <a:gd name="connsiteX4" fmla="*/ 3875928 w 3875928"/>
              <a:gd name="connsiteY4" fmla="*/ 0 h 655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5928" h="6552362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E83720AD-3971-A342-9F15-09DD430DE12F}"/>
              </a:ext>
            </a:extLst>
          </p:cNvPr>
          <p:cNvSpPr/>
          <p:nvPr/>
        </p:nvSpPr>
        <p:spPr>
          <a:xfrm>
            <a:off x="3485129" y="3719557"/>
            <a:ext cx="3875928" cy="375356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92661 w 3892661"/>
              <a:gd name="connsiteY0" fmla="*/ 0 h 6403180"/>
              <a:gd name="connsiteX1" fmla="*/ 25689 w 3892661"/>
              <a:gd name="connsiteY1" fmla="*/ 273465 h 6403180"/>
              <a:gd name="connsiteX2" fmla="*/ 51 w 3892661"/>
              <a:gd name="connsiteY2" fmla="*/ 6403180 h 6403180"/>
              <a:gd name="connsiteX3" fmla="*/ 3888388 w 3892661"/>
              <a:gd name="connsiteY3" fmla="*/ 1974078 h 6403180"/>
              <a:gd name="connsiteX4" fmla="*/ 3892661 w 3892661"/>
              <a:gd name="connsiteY4" fmla="*/ 0 h 6403180"/>
              <a:gd name="connsiteX0" fmla="*/ 3896882 w 3896882"/>
              <a:gd name="connsiteY0" fmla="*/ 0 h 6403180"/>
              <a:gd name="connsiteX1" fmla="*/ 0 w 3896882"/>
              <a:gd name="connsiteY1" fmla="*/ 4599655 h 6403180"/>
              <a:gd name="connsiteX2" fmla="*/ 4272 w 3896882"/>
              <a:gd name="connsiteY2" fmla="*/ 6403180 h 6403180"/>
              <a:gd name="connsiteX3" fmla="*/ 3892609 w 3896882"/>
              <a:gd name="connsiteY3" fmla="*/ 1974078 h 6403180"/>
              <a:gd name="connsiteX4" fmla="*/ 3896882 w 3896882"/>
              <a:gd name="connsiteY4" fmla="*/ 0 h 6403180"/>
              <a:gd name="connsiteX0" fmla="*/ 3893021 w 3893021"/>
              <a:gd name="connsiteY0" fmla="*/ 0 h 6403180"/>
              <a:gd name="connsiteX1" fmla="*/ 412 w 3893021"/>
              <a:gd name="connsiteY1" fmla="*/ 4152108 h 6403180"/>
              <a:gd name="connsiteX2" fmla="*/ 411 w 3893021"/>
              <a:gd name="connsiteY2" fmla="*/ 6403180 h 6403180"/>
              <a:gd name="connsiteX3" fmla="*/ 3888748 w 3893021"/>
              <a:gd name="connsiteY3" fmla="*/ 1974078 h 6403180"/>
              <a:gd name="connsiteX4" fmla="*/ 3893021 w 3893021"/>
              <a:gd name="connsiteY4" fmla="*/ 0 h 6403180"/>
              <a:gd name="connsiteX0" fmla="*/ 3892651 w 3892651"/>
              <a:gd name="connsiteY0" fmla="*/ 0 h 6403180"/>
              <a:gd name="connsiteX1" fmla="*/ 34226 w 3892651"/>
              <a:gd name="connsiteY1" fmla="*/ 4375864 h 6403180"/>
              <a:gd name="connsiteX2" fmla="*/ 41 w 3892651"/>
              <a:gd name="connsiteY2" fmla="*/ 6403180 h 6403180"/>
              <a:gd name="connsiteX3" fmla="*/ 3888378 w 3892651"/>
              <a:gd name="connsiteY3" fmla="*/ 1974078 h 6403180"/>
              <a:gd name="connsiteX4" fmla="*/ 3892651 w 3892651"/>
              <a:gd name="connsiteY4" fmla="*/ 0 h 6403180"/>
              <a:gd name="connsiteX0" fmla="*/ 3875591 w 3875591"/>
              <a:gd name="connsiteY0" fmla="*/ 0 h 6552362"/>
              <a:gd name="connsiteX1" fmla="*/ 17166 w 3875591"/>
              <a:gd name="connsiteY1" fmla="*/ 4375864 h 6552362"/>
              <a:gd name="connsiteX2" fmla="*/ 73 w 3875591"/>
              <a:gd name="connsiteY2" fmla="*/ 6552362 h 6552362"/>
              <a:gd name="connsiteX3" fmla="*/ 3871318 w 3875591"/>
              <a:gd name="connsiteY3" fmla="*/ 1974078 h 6552362"/>
              <a:gd name="connsiteX4" fmla="*/ 3875591 w 3875591"/>
              <a:gd name="connsiteY4" fmla="*/ 0 h 6552362"/>
              <a:gd name="connsiteX0" fmla="*/ 3875928 w 3875928"/>
              <a:gd name="connsiteY0" fmla="*/ 0 h 6552362"/>
              <a:gd name="connsiteX1" fmla="*/ 412 w 3875928"/>
              <a:gd name="connsiteY1" fmla="*/ 4599620 h 6552362"/>
              <a:gd name="connsiteX2" fmla="*/ 410 w 3875928"/>
              <a:gd name="connsiteY2" fmla="*/ 6552362 h 6552362"/>
              <a:gd name="connsiteX3" fmla="*/ 3871655 w 3875928"/>
              <a:gd name="connsiteY3" fmla="*/ 1974078 h 6552362"/>
              <a:gd name="connsiteX4" fmla="*/ 3875928 w 3875928"/>
              <a:gd name="connsiteY4" fmla="*/ 0 h 655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5928" h="6552362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622377-2E31-1842-B7B8-108319C7B7A5}"/>
              </a:ext>
            </a:extLst>
          </p:cNvPr>
          <p:cNvSpPr/>
          <p:nvPr/>
        </p:nvSpPr>
        <p:spPr>
          <a:xfrm>
            <a:off x="2575260" y="3949241"/>
            <a:ext cx="310918" cy="281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CDDC42D-85F3-5F48-A935-3952508D2E47}"/>
              </a:ext>
            </a:extLst>
          </p:cNvPr>
          <p:cNvGrpSpPr/>
          <p:nvPr/>
        </p:nvGrpSpPr>
        <p:grpSpPr>
          <a:xfrm>
            <a:off x="1756483" y="3920514"/>
            <a:ext cx="1644347" cy="338554"/>
            <a:chOff x="1756483" y="3920514"/>
            <a:chExt cx="1644347" cy="338554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65F1FBC-EB6D-914C-954B-043B19E2CE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6483" y="4094530"/>
              <a:ext cx="16443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8D8925B-CD48-6346-BBE6-8AD1F024192A}"/>
                </a:ext>
              </a:extLst>
            </p:cNvPr>
            <p:cNvSpPr txBox="1"/>
            <p:nvPr/>
          </p:nvSpPr>
          <p:spPr>
            <a:xfrm>
              <a:off x="2554202" y="3920514"/>
              <a:ext cx="454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ED052B0-9951-5649-91CE-3B957628FFA7}"/>
              </a:ext>
            </a:extLst>
          </p:cNvPr>
          <p:cNvSpPr/>
          <p:nvPr/>
        </p:nvSpPr>
        <p:spPr>
          <a:xfrm>
            <a:off x="2869378" y="5701781"/>
            <a:ext cx="269557" cy="229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41BCBD2-E211-8147-94AE-9676C1098C29}"/>
              </a:ext>
            </a:extLst>
          </p:cNvPr>
          <p:cNvGrpSpPr/>
          <p:nvPr/>
        </p:nvGrpSpPr>
        <p:grpSpPr>
          <a:xfrm>
            <a:off x="1706138" y="5621746"/>
            <a:ext cx="1641326" cy="338554"/>
            <a:chOff x="1706138" y="5621746"/>
            <a:chExt cx="1641326" cy="338554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B9888CD-41C5-4646-87F1-56C4C74BA5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6138" y="5804632"/>
              <a:ext cx="16413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597425E-DF5C-7647-B600-A70497B20E94}"/>
                </a:ext>
              </a:extLst>
            </p:cNvPr>
            <p:cNvSpPr txBox="1"/>
            <p:nvPr/>
          </p:nvSpPr>
          <p:spPr>
            <a:xfrm>
              <a:off x="2801769" y="5621746"/>
              <a:ext cx="459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6F312C-F797-9546-9530-388E7EACD1E5}"/>
              </a:ext>
            </a:extLst>
          </p:cNvPr>
          <p:cNvCxnSpPr/>
          <p:nvPr/>
        </p:nvCxnSpPr>
        <p:spPr>
          <a:xfrm>
            <a:off x="8570246" y="5311450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1529647-C0C9-574F-8FF1-580A42D9C0C0}"/>
              </a:ext>
            </a:extLst>
          </p:cNvPr>
          <p:cNvCxnSpPr/>
          <p:nvPr/>
        </p:nvCxnSpPr>
        <p:spPr>
          <a:xfrm>
            <a:off x="8585033" y="4956968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E50FB3C-A3CC-C043-BF4E-10D379228467}"/>
              </a:ext>
            </a:extLst>
          </p:cNvPr>
          <p:cNvCxnSpPr/>
          <p:nvPr/>
        </p:nvCxnSpPr>
        <p:spPr>
          <a:xfrm>
            <a:off x="8579058" y="4824874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41C7889-A836-484E-8169-EF5C2DBA3482}"/>
              </a:ext>
            </a:extLst>
          </p:cNvPr>
          <p:cNvCxnSpPr/>
          <p:nvPr/>
        </p:nvCxnSpPr>
        <p:spPr>
          <a:xfrm>
            <a:off x="8573083" y="4692780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1EE47C2-CDAF-F340-9C07-30C8346C6253}"/>
              </a:ext>
            </a:extLst>
          </p:cNvPr>
          <p:cNvCxnSpPr/>
          <p:nvPr/>
        </p:nvCxnSpPr>
        <p:spPr>
          <a:xfrm>
            <a:off x="8567108" y="4560686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849EF8F-5CF1-D94F-B506-490C9309164F}"/>
              </a:ext>
            </a:extLst>
          </p:cNvPr>
          <p:cNvCxnSpPr/>
          <p:nvPr/>
        </p:nvCxnSpPr>
        <p:spPr>
          <a:xfrm>
            <a:off x="8561133" y="4428592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27A730F-13F6-D144-B66D-F5F8082E6868}"/>
              </a:ext>
            </a:extLst>
          </p:cNvPr>
          <p:cNvCxnSpPr/>
          <p:nvPr/>
        </p:nvCxnSpPr>
        <p:spPr>
          <a:xfrm>
            <a:off x="8555158" y="4296498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DE6F362-ACF1-AC45-94ED-A1E3CFC4CACB}"/>
              </a:ext>
            </a:extLst>
          </p:cNvPr>
          <p:cNvCxnSpPr/>
          <p:nvPr/>
        </p:nvCxnSpPr>
        <p:spPr>
          <a:xfrm>
            <a:off x="8549183" y="4164404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EE4C68C-D132-C940-9F84-9FA59A49FCD6}"/>
              </a:ext>
            </a:extLst>
          </p:cNvPr>
          <p:cNvCxnSpPr/>
          <p:nvPr/>
        </p:nvCxnSpPr>
        <p:spPr>
          <a:xfrm>
            <a:off x="8543208" y="4032310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A8F1E6-4E41-C344-A87C-2BCD0FF502FC}"/>
              </a:ext>
            </a:extLst>
          </p:cNvPr>
          <p:cNvCxnSpPr/>
          <p:nvPr/>
        </p:nvCxnSpPr>
        <p:spPr>
          <a:xfrm>
            <a:off x="8537233" y="3900216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3E8E12E-F846-D846-8D27-0D67A493AAA0}"/>
              </a:ext>
            </a:extLst>
          </p:cNvPr>
          <p:cNvCxnSpPr/>
          <p:nvPr/>
        </p:nvCxnSpPr>
        <p:spPr>
          <a:xfrm>
            <a:off x="8531258" y="3768122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6D99FA8-5239-8748-B4B7-E247030A1E8C}"/>
              </a:ext>
            </a:extLst>
          </p:cNvPr>
          <p:cNvCxnSpPr/>
          <p:nvPr/>
        </p:nvCxnSpPr>
        <p:spPr>
          <a:xfrm>
            <a:off x="8525283" y="3636028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7BDB7C5-F61E-F944-ADD5-B942DE4D8073}"/>
              </a:ext>
            </a:extLst>
          </p:cNvPr>
          <p:cNvCxnSpPr/>
          <p:nvPr/>
        </p:nvCxnSpPr>
        <p:spPr>
          <a:xfrm>
            <a:off x="8540494" y="3503934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C97917E-3C70-1848-83E2-6E69C542C768}"/>
              </a:ext>
            </a:extLst>
          </p:cNvPr>
          <p:cNvCxnSpPr/>
          <p:nvPr/>
        </p:nvCxnSpPr>
        <p:spPr>
          <a:xfrm>
            <a:off x="8534519" y="3371840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6A2B6C1-D74F-8644-B2DD-07626B62AC3A}"/>
              </a:ext>
            </a:extLst>
          </p:cNvPr>
          <p:cNvCxnSpPr/>
          <p:nvPr/>
        </p:nvCxnSpPr>
        <p:spPr>
          <a:xfrm>
            <a:off x="8535606" y="3239746"/>
            <a:ext cx="98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9318C6E-B313-F948-A960-AB9F1565EF38}"/>
              </a:ext>
            </a:extLst>
          </p:cNvPr>
          <p:cNvCxnSpPr>
            <a:cxnSpLocks/>
          </p:cNvCxnSpPr>
          <p:nvPr/>
        </p:nvCxnSpPr>
        <p:spPr>
          <a:xfrm flipV="1">
            <a:off x="3452698" y="3962094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1663946-4235-7448-AEF1-D18B5A3DD5D6}"/>
              </a:ext>
            </a:extLst>
          </p:cNvPr>
          <p:cNvCxnSpPr>
            <a:cxnSpLocks/>
          </p:cNvCxnSpPr>
          <p:nvPr/>
        </p:nvCxnSpPr>
        <p:spPr>
          <a:xfrm flipV="1">
            <a:off x="3392013" y="4113083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191351A-1A02-8B4A-8E31-DE66EA947424}"/>
              </a:ext>
            </a:extLst>
          </p:cNvPr>
          <p:cNvCxnSpPr>
            <a:cxnSpLocks/>
          </p:cNvCxnSpPr>
          <p:nvPr/>
        </p:nvCxnSpPr>
        <p:spPr>
          <a:xfrm flipV="1">
            <a:off x="3403873" y="4250677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985530D-C4B6-9A4F-AC43-C17FB5DA79CB}"/>
              </a:ext>
            </a:extLst>
          </p:cNvPr>
          <p:cNvCxnSpPr>
            <a:cxnSpLocks/>
          </p:cNvCxnSpPr>
          <p:nvPr/>
        </p:nvCxnSpPr>
        <p:spPr>
          <a:xfrm flipV="1">
            <a:off x="3415733" y="4399559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F15277D-8E18-5040-BA7A-6BA237E590DA}"/>
              </a:ext>
            </a:extLst>
          </p:cNvPr>
          <p:cNvCxnSpPr>
            <a:cxnSpLocks/>
          </p:cNvCxnSpPr>
          <p:nvPr/>
        </p:nvCxnSpPr>
        <p:spPr>
          <a:xfrm flipV="1">
            <a:off x="3474493" y="5562147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B7705AD-3AB0-5E4A-A165-5139123712D3}"/>
              </a:ext>
            </a:extLst>
          </p:cNvPr>
          <p:cNvCxnSpPr>
            <a:cxnSpLocks/>
          </p:cNvCxnSpPr>
          <p:nvPr/>
        </p:nvCxnSpPr>
        <p:spPr>
          <a:xfrm flipV="1">
            <a:off x="3486353" y="5716673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2D7EE39-0642-6848-BC17-455AF4197425}"/>
              </a:ext>
            </a:extLst>
          </p:cNvPr>
          <p:cNvCxnSpPr>
            <a:cxnSpLocks/>
          </p:cNvCxnSpPr>
          <p:nvPr/>
        </p:nvCxnSpPr>
        <p:spPr>
          <a:xfrm flipV="1">
            <a:off x="3467438" y="4527480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B330DE2B-04A2-FF47-AFF6-A2E1A7046084}"/>
              </a:ext>
            </a:extLst>
          </p:cNvPr>
          <p:cNvCxnSpPr>
            <a:cxnSpLocks/>
          </p:cNvCxnSpPr>
          <p:nvPr/>
        </p:nvCxnSpPr>
        <p:spPr>
          <a:xfrm flipV="1">
            <a:off x="3406753" y="4678469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7BB00C9-2F27-004D-9372-BD381A265370}"/>
              </a:ext>
            </a:extLst>
          </p:cNvPr>
          <p:cNvCxnSpPr>
            <a:cxnSpLocks/>
          </p:cNvCxnSpPr>
          <p:nvPr/>
        </p:nvCxnSpPr>
        <p:spPr>
          <a:xfrm flipV="1">
            <a:off x="3418613" y="4816063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78FEDE8-839F-454D-A0FA-76A2C79B5B9D}"/>
              </a:ext>
            </a:extLst>
          </p:cNvPr>
          <p:cNvCxnSpPr>
            <a:cxnSpLocks/>
          </p:cNvCxnSpPr>
          <p:nvPr/>
        </p:nvCxnSpPr>
        <p:spPr>
          <a:xfrm flipV="1">
            <a:off x="3430473" y="4964945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E9C306E-46D8-F145-8048-E35C09F8800D}"/>
              </a:ext>
            </a:extLst>
          </p:cNvPr>
          <p:cNvCxnSpPr>
            <a:cxnSpLocks/>
          </p:cNvCxnSpPr>
          <p:nvPr/>
        </p:nvCxnSpPr>
        <p:spPr>
          <a:xfrm flipV="1">
            <a:off x="3482178" y="5092866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2DCD9603-AC7A-3345-BD4F-7AD3B80B77A0}"/>
              </a:ext>
            </a:extLst>
          </p:cNvPr>
          <p:cNvCxnSpPr>
            <a:cxnSpLocks/>
          </p:cNvCxnSpPr>
          <p:nvPr/>
        </p:nvCxnSpPr>
        <p:spPr>
          <a:xfrm flipV="1">
            <a:off x="3421493" y="5243855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46D2CB60-1100-B943-BEE0-9BBA817FB8D8}"/>
              </a:ext>
            </a:extLst>
          </p:cNvPr>
          <p:cNvCxnSpPr>
            <a:cxnSpLocks/>
          </p:cNvCxnSpPr>
          <p:nvPr/>
        </p:nvCxnSpPr>
        <p:spPr>
          <a:xfrm flipV="1">
            <a:off x="3433353" y="5381449"/>
            <a:ext cx="3980812" cy="2898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Slide Number Placeholder 2">
            <a:extLst>
              <a:ext uri="{FF2B5EF4-FFF2-40B4-BE49-F238E27FC236}">
                <a16:creationId xmlns:a16="http://schemas.microsoft.com/office/drawing/2014/main" id="{566D02CB-0278-FB40-AE5B-D652B1719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7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7" grpId="0" animBg="1"/>
      <p:bldP spid="68" grpId="0" animBg="1"/>
      <p:bldP spid="70" grpId="0" animBg="1"/>
      <p:bldP spid="117" grpId="0"/>
      <p:bldP spid="88" grpId="0" animBg="1"/>
      <p:bldP spid="8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417" y="223762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HTTP/2 to HTTP/3</a:t>
            </a:r>
            <a:endParaRPr lang="en-US" sz="4400" dirty="0"/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9A8B785A-4E29-F546-8152-139D7CF7C8F9}"/>
              </a:ext>
            </a:extLst>
          </p:cNvPr>
          <p:cNvSpPr txBox="1">
            <a:spLocks noChangeArrowheads="1"/>
          </p:cNvSpPr>
          <p:nvPr/>
        </p:nvSpPr>
        <p:spPr>
          <a:xfrm>
            <a:off x="833751" y="1490127"/>
            <a:ext cx="10458375" cy="448727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5087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HTTP/2 over single TCP connection means:</a:t>
            </a:r>
          </a:p>
          <a:p>
            <a:pPr marL="346075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recovery from packet loss still stalls all object transmissions</a:t>
            </a:r>
          </a:p>
          <a:p>
            <a:pPr marL="688975" marR="0" lvl="1" indent="-2809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as in HTTP 1.1, browsers have incentive to open multiple parallel TCP connections to reduce stalling, increase overall throughput</a:t>
            </a:r>
          </a:p>
          <a:p>
            <a:pPr marL="346075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no security over vanilla TCP connection</a:t>
            </a:r>
          </a:p>
          <a:p>
            <a:pPr marL="346075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HTTP/3: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adds security, per object error- and congestion-control (more pipelining) over UDP</a:t>
            </a:r>
          </a:p>
          <a:p>
            <a:pPr marL="688975" marR="0" lvl="1" indent="-2809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more on HTTP/3 in transport layer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9970898-8B56-614D-BEEC-E655E686F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9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SMTP: observations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677454B-F21D-4441-9BDE-50D84F4D93FA}"/>
              </a:ext>
            </a:extLst>
          </p:cNvPr>
          <p:cNvSpPr txBox="1">
            <a:spLocks noChangeArrowheads="1"/>
          </p:cNvSpPr>
          <p:nvPr/>
        </p:nvSpPr>
        <p:spPr>
          <a:xfrm>
            <a:off x="7119664" y="1518446"/>
            <a:ext cx="4194627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uses persistent connections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requires message (header &amp; body) to be in 7-bit ASCII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server uses CRLF.CRLF to determine end of message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E733DCA-2522-E341-8697-49ADE10A3FA3}"/>
              </a:ext>
            </a:extLst>
          </p:cNvPr>
          <p:cNvSpPr txBox="1">
            <a:spLocks noChangeArrowheads="1"/>
          </p:cNvSpPr>
          <p:nvPr/>
        </p:nvSpPr>
        <p:spPr>
          <a:xfrm>
            <a:off x="651330" y="1460390"/>
            <a:ext cx="6183084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comparison with HTTP: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HTTP: client pull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5000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 client push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5000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both have ASCII command/response interaction, status codes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HTTP: each object encapsulated in its own response message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 multiple objects sent in multipart message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0E309B1-D180-4349-82CA-F509C53B0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Mail message format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957B58-E235-B248-9DD8-EB83AEA89A77}"/>
              </a:ext>
            </a:extLst>
          </p:cNvPr>
          <p:cNvSpPr txBox="1">
            <a:spLocks noChangeArrowheads="1"/>
          </p:cNvSpPr>
          <p:nvPr/>
        </p:nvSpPr>
        <p:spPr>
          <a:xfrm>
            <a:off x="819954" y="1518446"/>
            <a:ext cx="10701485" cy="1856521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 protocol for exchanging e-mail messages, defined in RFC 5321 (like RFC 7231 defines HTTP)</a:t>
            </a:r>
          </a:p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RFC 2822 defines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syntax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for e-mail message itself (like HTML defines syntax for web documents)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0AB71C4-0C4F-CA48-A7D0-41E1DC5A2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1539" y="3317071"/>
            <a:ext cx="2832100" cy="4318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header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CDEC6892-2B97-054E-BBD0-0613AB282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1539" y="4129871"/>
            <a:ext cx="2832100" cy="1739900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body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C0E3FED1-4363-5F4D-B639-F7151E3E3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339" y="3202771"/>
            <a:ext cx="3238500" cy="3073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" name="Line 11">
            <a:extLst>
              <a:ext uri="{FF2B5EF4-FFF2-40B4-BE49-F238E27FC236}">
                <a16:creationId xmlns:a16="http://schemas.microsoft.com/office/drawing/2014/main" id="{86B4C984-46A5-C043-8ED7-4BFCACE5EF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67314" y="5094521"/>
            <a:ext cx="6544225" cy="8127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22" name="Text Box 13">
            <a:extLst>
              <a:ext uri="{FF2B5EF4-FFF2-40B4-BE49-F238E27FC236}">
                <a16:creationId xmlns:a16="http://schemas.microsoft.com/office/drawing/2014/main" id="{C5431D6F-96A3-734C-8517-99FCE98FA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2252" y="3537734"/>
            <a:ext cx="7921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blank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line</a:t>
            </a:r>
          </a:p>
        </p:txBody>
      </p:sp>
      <p:sp>
        <p:nvSpPr>
          <p:cNvPr id="23" name="Line 14">
            <a:extLst>
              <a:ext uri="{FF2B5EF4-FFF2-40B4-BE49-F238E27FC236}">
                <a16:creationId xmlns:a16="http://schemas.microsoft.com/office/drawing/2014/main" id="{EC853BB6-31B4-4243-A729-4094617E6D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84839" y="3977471"/>
            <a:ext cx="965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8B4D68C-13CF-8640-BB04-F138B198C88E}"/>
              </a:ext>
            </a:extLst>
          </p:cNvPr>
          <p:cNvCxnSpPr>
            <a:cxnSpLocks/>
          </p:cNvCxnSpPr>
          <p:nvPr/>
        </p:nvCxnSpPr>
        <p:spPr>
          <a:xfrm>
            <a:off x="3614057" y="3531161"/>
            <a:ext cx="442491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>
            <a:extLst>
              <a:ext uri="{FF2B5EF4-FFF2-40B4-BE49-F238E27FC236}">
                <a16:creationId xmlns:a16="http://schemas.microsoft.com/office/drawing/2014/main" id="{70542D48-C74E-9945-A7DE-1939CC0DD67B}"/>
              </a:ext>
            </a:extLst>
          </p:cNvPr>
          <p:cNvSpPr txBox="1">
            <a:spLocks noChangeArrowheads="1"/>
          </p:cNvSpPr>
          <p:nvPr/>
        </p:nvSpPr>
        <p:spPr>
          <a:xfrm>
            <a:off x="889227" y="3300140"/>
            <a:ext cx="6379126" cy="303415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header lines, e.g.,</a:t>
            </a:r>
          </a:p>
          <a:p>
            <a:pPr marL="635000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To:</a:t>
            </a:r>
          </a:p>
          <a:p>
            <a:pPr marL="635000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From:</a:t>
            </a:r>
          </a:p>
          <a:p>
            <a:pPr marL="635000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Subject:</a:t>
            </a:r>
          </a:p>
          <a:p>
            <a:pPr marL="403225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these lines, within the body of the email message area different from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MAIL FROM:, RCPT TO: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commands!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Body: the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message” ,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ASCII characters only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161916-043B-2B40-A2CD-1EB81D817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0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 animBg="1"/>
      <p:bldP spid="22" grpId="0"/>
      <p:bldP spid="23" grpId="0" animBg="1"/>
      <p:bldP spid="23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Retrieving email: mail access protocols</a:t>
            </a:r>
            <a:endParaRPr lang="en-US" sz="4400" dirty="0">
              <a:cs typeface="Calibri" panose="020F0502020204030204" pitchFamily="34" charset="0"/>
            </a:endParaRPr>
          </a:p>
        </p:txBody>
      </p:sp>
      <p:grpSp>
        <p:nvGrpSpPr>
          <p:cNvPr id="262" name="Group 133">
            <a:extLst>
              <a:ext uri="{FF2B5EF4-FFF2-40B4-BE49-F238E27FC236}">
                <a16:creationId xmlns:a16="http://schemas.microsoft.com/office/drawing/2014/main" id="{962D0EED-8EC0-D944-8706-78D65ED758FC}"/>
              </a:ext>
            </a:extLst>
          </p:cNvPr>
          <p:cNvGrpSpPr>
            <a:grpSpLocks/>
          </p:cNvGrpSpPr>
          <p:nvPr/>
        </p:nvGrpSpPr>
        <p:grpSpPr bwMode="auto">
          <a:xfrm>
            <a:off x="4451528" y="1694089"/>
            <a:ext cx="511175" cy="693738"/>
            <a:chOff x="4140" y="429"/>
            <a:chExt cx="1425" cy="2396"/>
          </a:xfrm>
        </p:grpSpPr>
        <p:sp>
          <p:nvSpPr>
            <p:cNvPr id="351" name="Freeform 134">
              <a:extLst>
                <a:ext uri="{FF2B5EF4-FFF2-40B4-BE49-F238E27FC236}">
                  <a16:creationId xmlns:a16="http://schemas.microsoft.com/office/drawing/2014/main" id="{DCB7F2F1-B08C-9D42-9A9B-C0CA8CC2D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Rectangle 135">
              <a:extLst>
                <a:ext uri="{FF2B5EF4-FFF2-40B4-BE49-F238E27FC236}">
                  <a16:creationId xmlns:a16="http://schemas.microsoft.com/office/drawing/2014/main" id="{E057BFF5-9E6F-4743-A805-44D1354D7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3" name="Freeform 136">
              <a:extLst>
                <a:ext uri="{FF2B5EF4-FFF2-40B4-BE49-F238E27FC236}">
                  <a16:creationId xmlns:a16="http://schemas.microsoft.com/office/drawing/2014/main" id="{794C2025-779C-7143-89C2-171CFB018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4" name="Freeform 137">
              <a:extLst>
                <a:ext uri="{FF2B5EF4-FFF2-40B4-BE49-F238E27FC236}">
                  <a16:creationId xmlns:a16="http://schemas.microsoft.com/office/drawing/2014/main" id="{A80FAE7D-8D21-BC47-907D-F96620BB9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5" name="Rectangle 138">
              <a:extLst>
                <a:ext uri="{FF2B5EF4-FFF2-40B4-BE49-F238E27FC236}">
                  <a16:creationId xmlns:a16="http://schemas.microsoft.com/office/drawing/2014/main" id="{616938A0-6228-6140-BCFA-473AB9A59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6" name="Group 139">
              <a:extLst>
                <a:ext uri="{FF2B5EF4-FFF2-40B4-BE49-F238E27FC236}">
                  <a16:creationId xmlns:a16="http://schemas.microsoft.com/office/drawing/2014/main" id="{87FBA1B9-AC0E-BF4F-A5C2-F38DA460D1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81" name="AutoShape 140">
                <a:extLst>
                  <a:ext uri="{FF2B5EF4-FFF2-40B4-BE49-F238E27FC236}">
                    <a16:creationId xmlns:a16="http://schemas.microsoft.com/office/drawing/2014/main" id="{84143FD8-E0F9-DF48-B4AF-0D12414A3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2" name="AutoShape 141">
                <a:extLst>
                  <a:ext uri="{FF2B5EF4-FFF2-40B4-BE49-F238E27FC236}">
                    <a16:creationId xmlns:a16="http://schemas.microsoft.com/office/drawing/2014/main" id="{F75D69FA-178C-FF48-AF93-8D22328C7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57" name="Rectangle 142">
              <a:extLst>
                <a:ext uri="{FF2B5EF4-FFF2-40B4-BE49-F238E27FC236}">
                  <a16:creationId xmlns:a16="http://schemas.microsoft.com/office/drawing/2014/main" id="{79EE47BA-DDCB-AE42-849E-EAA9A961A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8" name="Group 143">
              <a:extLst>
                <a:ext uri="{FF2B5EF4-FFF2-40B4-BE49-F238E27FC236}">
                  <a16:creationId xmlns:a16="http://schemas.microsoft.com/office/drawing/2014/main" id="{52DF3659-7462-174D-BF79-583260D649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79" name="AutoShape 144">
                <a:extLst>
                  <a:ext uri="{FF2B5EF4-FFF2-40B4-BE49-F238E27FC236}">
                    <a16:creationId xmlns:a16="http://schemas.microsoft.com/office/drawing/2014/main" id="{9E1E1420-2718-EE4C-9DB5-D20E625D4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0" name="AutoShape 145">
                <a:extLst>
                  <a:ext uri="{FF2B5EF4-FFF2-40B4-BE49-F238E27FC236}">
                    <a16:creationId xmlns:a16="http://schemas.microsoft.com/office/drawing/2014/main" id="{311E1D1D-C4BA-C14B-AB5E-7D9E9CB99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59" name="Rectangle 146">
              <a:extLst>
                <a:ext uri="{FF2B5EF4-FFF2-40B4-BE49-F238E27FC236}">
                  <a16:creationId xmlns:a16="http://schemas.microsoft.com/office/drawing/2014/main" id="{A208931F-C1D7-4D44-9151-6D63CB811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0" name="Rectangle 147">
              <a:extLst>
                <a:ext uri="{FF2B5EF4-FFF2-40B4-BE49-F238E27FC236}">
                  <a16:creationId xmlns:a16="http://schemas.microsoft.com/office/drawing/2014/main" id="{85597E8B-CF6B-C244-96B8-D967A88BD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1" name="Group 148">
              <a:extLst>
                <a:ext uri="{FF2B5EF4-FFF2-40B4-BE49-F238E27FC236}">
                  <a16:creationId xmlns:a16="http://schemas.microsoft.com/office/drawing/2014/main" id="{13DDD94F-DFC2-E744-ADF7-A896AEDA9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77" name="AutoShape 149">
                <a:extLst>
                  <a:ext uri="{FF2B5EF4-FFF2-40B4-BE49-F238E27FC236}">
                    <a16:creationId xmlns:a16="http://schemas.microsoft.com/office/drawing/2014/main" id="{3E8C962F-C7BD-B44F-978E-C803F5452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8" name="AutoShape 150">
                <a:extLst>
                  <a:ext uri="{FF2B5EF4-FFF2-40B4-BE49-F238E27FC236}">
                    <a16:creationId xmlns:a16="http://schemas.microsoft.com/office/drawing/2014/main" id="{E65F62EE-08D0-BF46-9BB6-23FEA82DDB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2" name="Freeform 151">
              <a:extLst>
                <a:ext uri="{FF2B5EF4-FFF2-40B4-BE49-F238E27FC236}">
                  <a16:creationId xmlns:a16="http://schemas.microsoft.com/office/drawing/2014/main" id="{60E83399-FCB4-324A-B4BD-B8F236595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3" name="Group 152">
              <a:extLst>
                <a:ext uri="{FF2B5EF4-FFF2-40B4-BE49-F238E27FC236}">
                  <a16:creationId xmlns:a16="http://schemas.microsoft.com/office/drawing/2014/main" id="{87A9E3BB-3D7B-8247-845C-C0F0EBB963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75" name="AutoShape 153">
                <a:extLst>
                  <a:ext uri="{FF2B5EF4-FFF2-40B4-BE49-F238E27FC236}">
                    <a16:creationId xmlns:a16="http://schemas.microsoft.com/office/drawing/2014/main" id="{7C75A8D8-585C-B74B-A8B7-1BE5B5378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6" name="AutoShape 154">
                <a:extLst>
                  <a:ext uri="{FF2B5EF4-FFF2-40B4-BE49-F238E27FC236}">
                    <a16:creationId xmlns:a16="http://schemas.microsoft.com/office/drawing/2014/main" id="{22C9496F-6ACA-5348-BD7C-54B2C4BDD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4" name="Rectangle 155">
              <a:extLst>
                <a:ext uri="{FF2B5EF4-FFF2-40B4-BE49-F238E27FC236}">
                  <a16:creationId xmlns:a16="http://schemas.microsoft.com/office/drawing/2014/main" id="{3A93ED27-82F2-8540-8D23-33AD2D2EE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5" name="Freeform 156">
              <a:extLst>
                <a:ext uri="{FF2B5EF4-FFF2-40B4-BE49-F238E27FC236}">
                  <a16:creationId xmlns:a16="http://schemas.microsoft.com/office/drawing/2014/main" id="{0292C05A-662A-5445-B8CB-FAA09E805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6" name="Freeform 157">
              <a:extLst>
                <a:ext uri="{FF2B5EF4-FFF2-40B4-BE49-F238E27FC236}">
                  <a16:creationId xmlns:a16="http://schemas.microsoft.com/office/drawing/2014/main" id="{4AA45BB6-3C27-E64E-8383-C80FAEA53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7" name="Oval 158">
              <a:extLst>
                <a:ext uri="{FF2B5EF4-FFF2-40B4-BE49-F238E27FC236}">
                  <a16:creationId xmlns:a16="http://schemas.microsoft.com/office/drawing/2014/main" id="{95B86A35-1D75-5C49-936B-687C0ACE7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8" name="Freeform 159">
              <a:extLst>
                <a:ext uri="{FF2B5EF4-FFF2-40B4-BE49-F238E27FC236}">
                  <a16:creationId xmlns:a16="http://schemas.microsoft.com/office/drawing/2014/main" id="{1EEE46FE-29EC-9D4E-A9F0-12F15C389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9" name="AutoShape 160">
              <a:extLst>
                <a:ext uri="{FF2B5EF4-FFF2-40B4-BE49-F238E27FC236}">
                  <a16:creationId xmlns:a16="http://schemas.microsoft.com/office/drawing/2014/main" id="{77C78D76-E4BF-FC4E-85A3-25D74AAE0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0" name="AutoShape 161">
              <a:extLst>
                <a:ext uri="{FF2B5EF4-FFF2-40B4-BE49-F238E27FC236}">
                  <a16:creationId xmlns:a16="http://schemas.microsoft.com/office/drawing/2014/main" id="{1A647E10-4CD3-9C49-9E7D-932D48250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1" name="Oval 162">
              <a:extLst>
                <a:ext uri="{FF2B5EF4-FFF2-40B4-BE49-F238E27FC236}">
                  <a16:creationId xmlns:a16="http://schemas.microsoft.com/office/drawing/2014/main" id="{43EFA142-8DAD-3D46-A09E-08B75C8DF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2" name="Oval 163">
              <a:extLst>
                <a:ext uri="{FF2B5EF4-FFF2-40B4-BE49-F238E27FC236}">
                  <a16:creationId xmlns:a16="http://schemas.microsoft.com/office/drawing/2014/main" id="{A31EBF34-4197-3041-BA0D-DA86EAB8C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3" name="Oval 164">
              <a:extLst>
                <a:ext uri="{FF2B5EF4-FFF2-40B4-BE49-F238E27FC236}">
                  <a16:creationId xmlns:a16="http://schemas.microsoft.com/office/drawing/2014/main" id="{C69F2F21-A598-194E-8061-42E20C132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4" name="Rectangle 165">
              <a:extLst>
                <a:ext uri="{FF2B5EF4-FFF2-40B4-BE49-F238E27FC236}">
                  <a16:creationId xmlns:a16="http://schemas.microsoft.com/office/drawing/2014/main" id="{C6C7B11F-80C5-CE4C-8737-FB4903EEB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3" name="Group 100">
            <a:extLst>
              <a:ext uri="{FF2B5EF4-FFF2-40B4-BE49-F238E27FC236}">
                <a16:creationId xmlns:a16="http://schemas.microsoft.com/office/drawing/2014/main" id="{425D51F3-48C9-9A40-B992-AE005FAB2C33}"/>
              </a:ext>
            </a:extLst>
          </p:cNvPr>
          <p:cNvGrpSpPr>
            <a:grpSpLocks/>
          </p:cNvGrpSpPr>
          <p:nvPr/>
        </p:nvGrpSpPr>
        <p:grpSpPr bwMode="auto">
          <a:xfrm>
            <a:off x="6137453" y="1703614"/>
            <a:ext cx="511175" cy="693738"/>
            <a:chOff x="4140" y="429"/>
            <a:chExt cx="1425" cy="2396"/>
          </a:xfrm>
        </p:grpSpPr>
        <p:sp>
          <p:nvSpPr>
            <p:cNvPr id="319" name="Freeform 101">
              <a:extLst>
                <a:ext uri="{FF2B5EF4-FFF2-40B4-BE49-F238E27FC236}">
                  <a16:creationId xmlns:a16="http://schemas.microsoft.com/office/drawing/2014/main" id="{4DE11FE1-ABE4-5449-9F07-FF92B1203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0" name="Rectangle 102">
              <a:extLst>
                <a:ext uri="{FF2B5EF4-FFF2-40B4-BE49-F238E27FC236}">
                  <a16:creationId xmlns:a16="http://schemas.microsoft.com/office/drawing/2014/main" id="{F28617B4-246C-4142-9D1A-885008483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1" name="Freeform 103">
              <a:extLst>
                <a:ext uri="{FF2B5EF4-FFF2-40B4-BE49-F238E27FC236}">
                  <a16:creationId xmlns:a16="http://schemas.microsoft.com/office/drawing/2014/main" id="{695E4127-E30B-0140-BBC3-EE8AA864D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Freeform 104">
              <a:extLst>
                <a:ext uri="{FF2B5EF4-FFF2-40B4-BE49-F238E27FC236}">
                  <a16:creationId xmlns:a16="http://schemas.microsoft.com/office/drawing/2014/main" id="{107A5B24-681B-3348-B947-27500FBE7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3" name="Rectangle 105">
              <a:extLst>
                <a:ext uri="{FF2B5EF4-FFF2-40B4-BE49-F238E27FC236}">
                  <a16:creationId xmlns:a16="http://schemas.microsoft.com/office/drawing/2014/main" id="{3B9FBC9B-DB47-3440-A3A7-D9397DA36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4" name="Group 106">
              <a:extLst>
                <a:ext uri="{FF2B5EF4-FFF2-40B4-BE49-F238E27FC236}">
                  <a16:creationId xmlns:a16="http://schemas.microsoft.com/office/drawing/2014/main" id="{D4DB1272-AC30-B740-A818-112B7B0161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49" name="AutoShape 107">
                <a:extLst>
                  <a:ext uri="{FF2B5EF4-FFF2-40B4-BE49-F238E27FC236}">
                    <a16:creationId xmlns:a16="http://schemas.microsoft.com/office/drawing/2014/main" id="{E4E7D8BF-C451-2149-AB56-5952A4BC1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0" name="AutoShape 108">
                <a:extLst>
                  <a:ext uri="{FF2B5EF4-FFF2-40B4-BE49-F238E27FC236}">
                    <a16:creationId xmlns:a16="http://schemas.microsoft.com/office/drawing/2014/main" id="{CA9F9DDC-D2E0-9445-8E09-E2A450486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25" name="Rectangle 109">
              <a:extLst>
                <a:ext uri="{FF2B5EF4-FFF2-40B4-BE49-F238E27FC236}">
                  <a16:creationId xmlns:a16="http://schemas.microsoft.com/office/drawing/2014/main" id="{8B4A1DB1-B64D-E342-AC38-F13AC2BB2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6" name="Group 110">
              <a:extLst>
                <a:ext uri="{FF2B5EF4-FFF2-40B4-BE49-F238E27FC236}">
                  <a16:creationId xmlns:a16="http://schemas.microsoft.com/office/drawing/2014/main" id="{8699E1EB-58F7-EB4A-BE56-52A7A29FB7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47" name="AutoShape 111">
                <a:extLst>
                  <a:ext uri="{FF2B5EF4-FFF2-40B4-BE49-F238E27FC236}">
                    <a16:creationId xmlns:a16="http://schemas.microsoft.com/office/drawing/2014/main" id="{8755B864-D5D9-3F48-B106-5195BC479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8" name="AutoShape 112">
                <a:extLst>
                  <a:ext uri="{FF2B5EF4-FFF2-40B4-BE49-F238E27FC236}">
                    <a16:creationId xmlns:a16="http://schemas.microsoft.com/office/drawing/2014/main" id="{5EA94929-40C1-1844-A278-8A7EB9C8F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27" name="Rectangle 113">
              <a:extLst>
                <a:ext uri="{FF2B5EF4-FFF2-40B4-BE49-F238E27FC236}">
                  <a16:creationId xmlns:a16="http://schemas.microsoft.com/office/drawing/2014/main" id="{C3CA31E7-43E9-C54B-B13E-E2E8356B1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8" name="Rectangle 114">
              <a:extLst>
                <a:ext uri="{FF2B5EF4-FFF2-40B4-BE49-F238E27FC236}">
                  <a16:creationId xmlns:a16="http://schemas.microsoft.com/office/drawing/2014/main" id="{70DE4D48-FE2E-9C45-9782-5C8939C4A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9" name="Group 115">
              <a:extLst>
                <a:ext uri="{FF2B5EF4-FFF2-40B4-BE49-F238E27FC236}">
                  <a16:creationId xmlns:a16="http://schemas.microsoft.com/office/drawing/2014/main" id="{BEDE8AC0-C09D-314C-9CF4-3B49C79D83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45" name="AutoShape 116">
                <a:extLst>
                  <a:ext uri="{FF2B5EF4-FFF2-40B4-BE49-F238E27FC236}">
                    <a16:creationId xmlns:a16="http://schemas.microsoft.com/office/drawing/2014/main" id="{53CFCEA6-E422-E24C-91CC-6AB2DA5B9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6" name="AutoShape 117">
                <a:extLst>
                  <a:ext uri="{FF2B5EF4-FFF2-40B4-BE49-F238E27FC236}">
                    <a16:creationId xmlns:a16="http://schemas.microsoft.com/office/drawing/2014/main" id="{FEFA7192-E9ED-D345-AC92-ED008077B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0" name="Freeform 118">
              <a:extLst>
                <a:ext uri="{FF2B5EF4-FFF2-40B4-BE49-F238E27FC236}">
                  <a16:creationId xmlns:a16="http://schemas.microsoft.com/office/drawing/2014/main" id="{5FD6018C-4C2B-5147-9A4D-0850B214B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1" name="Group 119">
              <a:extLst>
                <a:ext uri="{FF2B5EF4-FFF2-40B4-BE49-F238E27FC236}">
                  <a16:creationId xmlns:a16="http://schemas.microsoft.com/office/drawing/2014/main" id="{0147FEBF-9B07-DB4D-80F0-28CFAFB175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3" name="AutoShape 120">
                <a:extLst>
                  <a:ext uri="{FF2B5EF4-FFF2-40B4-BE49-F238E27FC236}">
                    <a16:creationId xmlns:a16="http://schemas.microsoft.com/office/drawing/2014/main" id="{6BEC5FCB-A0E4-2B4D-99A9-AF75102E8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4" name="AutoShape 121">
                <a:extLst>
                  <a:ext uri="{FF2B5EF4-FFF2-40B4-BE49-F238E27FC236}">
                    <a16:creationId xmlns:a16="http://schemas.microsoft.com/office/drawing/2014/main" id="{DFB1EE8C-1279-5544-ADC0-B00F802A6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2" name="Rectangle 122">
              <a:extLst>
                <a:ext uri="{FF2B5EF4-FFF2-40B4-BE49-F238E27FC236}">
                  <a16:creationId xmlns:a16="http://schemas.microsoft.com/office/drawing/2014/main" id="{24E8BD47-F206-7A48-B906-69B10A9FF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3" name="Freeform 123">
              <a:extLst>
                <a:ext uri="{FF2B5EF4-FFF2-40B4-BE49-F238E27FC236}">
                  <a16:creationId xmlns:a16="http://schemas.microsoft.com/office/drawing/2014/main" id="{3A63ACAE-F7D6-334D-BAC6-EB19E7953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4" name="Freeform 124">
              <a:extLst>
                <a:ext uri="{FF2B5EF4-FFF2-40B4-BE49-F238E27FC236}">
                  <a16:creationId xmlns:a16="http://schemas.microsoft.com/office/drawing/2014/main" id="{DBB6882F-25A8-7942-8AB7-E4F1E8EF4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5" name="Oval 125">
              <a:extLst>
                <a:ext uri="{FF2B5EF4-FFF2-40B4-BE49-F238E27FC236}">
                  <a16:creationId xmlns:a16="http://schemas.microsoft.com/office/drawing/2014/main" id="{1A751CBC-1E6B-3447-89A8-B6CA00422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6" name="Freeform 126">
              <a:extLst>
                <a:ext uri="{FF2B5EF4-FFF2-40B4-BE49-F238E27FC236}">
                  <a16:creationId xmlns:a16="http://schemas.microsoft.com/office/drawing/2014/main" id="{EC930019-7A9E-2D4F-9037-E4F5C26D8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7" name="AutoShape 127">
              <a:extLst>
                <a:ext uri="{FF2B5EF4-FFF2-40B4-BE49-F238E27FC236}">
                  <a16:creationId xmlns:a16="http://schemas.microsoft.com/office/drawing/2014/main" id="{7F4290BB-A0B2-F146-87B4-626DAAD2F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8" name="AutoShape 128">
              <a:extLst>
                <a:ext uri="{FF2B5EF4-FFF2-40B4-BE49-F238E27FC236}">
                  <a16:creationId xmlns:a16="http://schemas.microsoft.com/office/drawing/2014/main" id="{DE6D89A2-6ADB-E042-9FB2-932318D01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9" name="Oval 129">
              <a:extLst>
                <a:ext uri="{FF2B5EF4-FFF2-40B4-BE49-F238E27FC236}">
                  <a16:creationId xmlns:a16="http://schemas.microsoft.com/office/drawing/2014/main" id="{8747708C-8EE0-5C44-BC67-5ACC5185A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0" name="Oval 130">
              <a:extLst>
                <a:ext uri="{FF2B5EF4-FFF2-40B4-BE49-F238E27FC236}">
                  <a16:creationId xmlns:a16="http://schemas.microsoft.com/office/drawing/2014/main" id="{7C3FDD54-230D-8547-8BCF-E82A92842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1" name="Oval 131">
              <a:extLst>
                <a:ext uri="{FF2B5EF4-FFF2-40B4-BE49-F238E27FC236}">
                  <a16:creationId xmlns:a16="http://schemas.microsoft.com/office/drawing/2014/main" id="{42133DC7-7C21-C149-A374-F81A9E0D9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2" name="Rectangle 132">
              <a:extLst>
                <a:ext uri="{FF2B5EF4-FFF2-40B4-BE49-F238E27FC236}">
                  <a16:creationId xmlns:a16="http://schemas.microsoft.com/office/drawing/2014/main" id="{9CA18ACF-5AE2-944A-999A-0A4945D54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4" name="Group 158">
            <a:extLst>
              <a:ext uri="{FF2B5EF4-FFF2-40B4-BE49-F238E27FC236}">
                <a16:creationId xmlns:a16="http://schemas.microsoft.com/office/drawing/2014/main" id="{989EFA5C-2337-B14C-91A8-83B54EA43E37}"/>
              </a:ext>
            </a:extLst>
          </p:cNvPr>
          <p:cNvGrpSpPr>
            <a:grpSpLocks/>
          </p:cNvGrpSpPr>
          <p:nvPr/>
        </p:nvGrpSpPr>
        <p:grpSpPr bwMode="auto">
          <a:xfrm>
            <a:off x="4159429" y="2103665"/>
            <a:ext cx="1689101" cy="1133476"/>
            <a:chOff x="1716" y="1206"/>
            <a:chExt cx="1064" cy="714"/>
          </a:xfrm>
        </p:grpSpPr>
        <p:sp>
          <p:nvSpPr>
            <p:cNvPr id="303" name="Text Box 95">
              <a:extLst>
                <a:ext uri="{FF2B5EF4-FFF2-40B4-BE49-F238E27FC236}">
                  <a16:creationId xmlns:a16="http://schemas.microsoft.com/office/drawing/2014/main" id="{C009C226-FBA8-DB48-ABF5-333250A76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" y="1583"/>
              <a:ext cx="1064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sender</a:t>
              </a:r>
              <a:r>
                <a:rPr kumimoji="0" lang="ja-JP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’</a:t>
              </a: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 e-mail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4" name="Group 157">
              <a:extLst>
                <a:ext uri="{FF2B5EF4-FFF2-40B4-BE49-F238E27FC236}">
                  <a16:creationId xmlns:a16="http://schemas.microsoft.com/office/drawing/2014/main" id="{619BE879-9F0A-604B-B005-9F7E471C17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1206"/>
              <a:ext cx="510" cy="354"/>
              <a:chOff x="2070" y="2004"/>
              <a:chExt cx="510" cy="354"/>
            </a:xfrm>
          </p:grpSpPr>
          <p:sp>
            <p:nvSpPr>
              <p:cNvPr id="305" name="Rectangle 94">
                <a:extLst>
                  <a:ext uri="{FF2B5EF4-FFF2-40B4-BE49-F238E27FC236}">
                    <a16:creationId xmlns:a16="http://schemas.microsoft.com/office/drawing/2014/main" id="{5B36F236-9C70-9F4F-A0BB-DDEC73A67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0" y="2004"/>
                <a:ext cx="510" cy="35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6" name="Rectangle 96">
                <a:extLst>
                  <a:ext uri="{FF2B5EF4-FFF2-40B4-BE49-F238E27FC236}">
                    <a16:creationId xmlns:a16="http://schemas.microsoft.com/office/drawing/2014/main" id="{474FF8AD-41AD-5B4D-B9AF-317E03200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4" y="207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7" name="Line 97">
                <a:extLst>
                  <a:ext uri="{FF2B5EF4-FFF2-40B4-BE49-F238E27FC236}">
                    <a16:creationId xmlns:a16="http://schemas.microsoft.com/office/drawing/2014/main" id="{A863854B-58B3-0746-BB05-4CC473ACC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8" name="Line 98">
                <a:extLst>
                  <a:ext uri="{FF2B5EF4-FFF2-40B4-BE49-F238E27FC236}">
                    <a16:creationId xmlns:a16="http://schemas.microsoft.com/office/drawing/2014/main" id="{45A3AD01-9B9C-1044-8CC4-2FA6945C9D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2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9" name="Line 99">
                <a:extLst>
                  <a:ext uri="{FF2B5EF4-FFF2-40B4-BE49-F238E27FC236}">
                    <a16:creationId xmlns:a16="http://schemas.microsoft.com/office/drawing/2014/main" id="{A8A7F303-C29D-8048-8A22-5E010224F7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7" y="210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0" name="Line 100">
                <a:extLst>
                  <a:ext uri="{FF2B5EF4-FFF2-40B4-BE49-F238E27FC236}">
                    <a16:creationId xmlns:a16="http://schemas.microsoft.com/office/drawing/2014/main" id="{7423CFF1-7D3B-404B-908C-EF2DF44B8A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1" name="Line 101">
                <a:extLst>
                  <a:ext uri="{FF2B5EF4-FFF2-40B4-BE49-F238E27FC236}">
                    <a16:creationId xmlns:a16="http://schemas.microsoft.com/office/drawing/2014/main" id="{9B55CC56-B162-3641-8907-ACAE4544AC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5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2" name="Line 102">
                <a:extLst>
                  <a:ext uri="{FF2B5EF4-FFF2-40B4-BE49-F238E27FC236}">
                    <a16:creationId xmlns:a16="http://schemas.microsoft.com/office/drawing/2014/main" id="{E4EF0706-3A6D-5C49-AA93-B27D0DBD3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1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3" name="Line 103">
                <a:extLst>
                  <a:ext uri="{FF2B5EF4-FFF2-40B4-BE49-F238E27FC236}">
                    <a16:creationId xmlns:a16="http://schemas.microsoft.com/office/drawing/2014/main" id="{43AD1883-A082-A241-BB8E-52956E25AC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6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4" name="Rectangle 104">
                <a:extLst>
                  <a:ext uri="{FF2B5EF4-FFF2-40B4-BE49-F238E27FC236}">
                    <a16:creationId xmlns:a16="http://schemas.microsoft.com/office/drawing/2014/main" id="{CB654EBC-DFE6-7844-BECE-DAF45E418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2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5" name="Rectangle 105">
                <a:extLst>
                  <a:ext uri="{FF2B5EF4-FFF2-40B4-BE49-F238E27FC236}">
                    <a16:creationId xmlns:a16="http://schemas.microsoft.com/office/drawing/2014/main" id="{43DD0923-D124-3D47-A27E-DA7522CBC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8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6" name="Rectangle 106">
                <a:extLst>
                  <a:ext uri="{FF2B5EF4-FFF2-40B4-BE49-F238E27FC236}">
                    <a16:creationId xmlns:a16="http://schemas.microsoft.com/office/drawing/2014/main" id="{0CC3197A-47DF-3249-89A6-6A5C29D7B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" y="224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7" name="Rectangle 107">
                <a:extLst>
                  <a:ext uri="{FF2B5EF4-FFF2-40B4-BE49-F238E27FC236}">
                    <a16:creationId xmlns:a16="http://schemas.microsoft.com/office/drawing/2014/main" id="{B9DC67EE-6FEB-9E4F-91F2-78466630C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8" name="Rectangle 108">
                <a:extLst>
                  <a:ext uri="{FF2B5EF4-FFF2-40B4-BE49-F238E27FC236}">
                    <a16:creationId xmlns:a16="http://schemas.microsoft.com/office/drawing/2014/main" id="{C7A7D96F-C671-7844-AFFA-9CA6B5108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65" name="Text Box 121">
            <a:extLst>
              <a:ext uri="{FF2B5EF4-FFF2-40B4-BE49-F238E27FC236}">
                <a16:creationId xmlns:a16="http://schemas.microsoft.com/office/drawing/2014/main" id="{C86F78FC-21D9-8E40-B3EC-9E551DA5C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0141" y="1582964"/>
            <a:ext cx="890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SMTP</a:t>
            </a:r>
          </a:p>
        </p:txBody>
      </p:sp>
      <p:sp>
        <p:nvSpPr>
          <p:cNvPr id="266" name="Rectangle 153">
            <a:extLst>
              <a:ext uri="{FF2B5EF4-FFF2-40B4-BE49-F238E27FC236}">
                <a16:creationId xmlns:a16="http://schemas.microsoft.com/office/drawing/2014/main" id="{C9F65152-882D-5B49-B9E9-532D284A8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678" y="1573439"/>
            <a:ext cx="8572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7" name="Text Box 154">
            <a:extLst>
              <a:ext uri="{FF2B5EF4-FFF2-40B4-BE49-F238E27FC236}">
                <a16:creationId xmlns:a16="http://schemas.microsoft.com/office/drawing/2014/main" id="{53E42ABE-038D-0049-93D4-9EC2E3234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928" y="1594077"/>
            <a:ext cx="890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SMTP</a:t>
            </a:r>
          </a:p>
        </p:txBody>
      </p:sp>
      <p:sp>
        <p:nvSpPr>
          <p:cNvPr id="269" name="Text Box 160">
            <a:extLst>
              <a:ext uri="{FF2B5EF4-FFF2-40B4-BE49-F238E27FC236}">
                <a16:creationId xmlns:a16="http://schemas.microsoft.com/office/drawing/2014/main" id="{629C8856-7516-C14B-9215-6EA637A93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133" y="2714852"/>
            <a:ext cx="1792478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receiver</a:t>
            </a:r>
            <a:r>
              <a: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 e-mail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70" name="Group 161">
            <a:extLst>
              <a:ext uri="{FF2B5EF4-FFF2-40B4-BE49-F238E27FC236}">
                <a16:creationId xmlns:a16="http://schemas.microsoft.com/office/drawing/2014/main" id="{D048FD00-5924-9447-B3B8-0AC35A063FA1}"/>
              </a:ext>
            </a:extLst>
          </p:cNvPr>
          <p:cNvGrpSpPr>
            <a:grpSpLocks/>
          </p:cNvGrpSpPr>
          <p:nvPr/>
        </p:nvGrpSpPr>
        <p:grpSpPr bwMode="auto">
          <a:xfrm>
            <a:off x="6289853" y="2116364"/>
            <a:ext cx="809625" cy="561975"/>
            <a:chOff x="2070" y="2004"/>
            <a:chExt cx="510" cy="354"/>
          </a:xfrm>
        </p:grpSpPr>
        <p:sp>
          <p:nvSpPr>
            <p:cNvPr id="289" name="Rectangle 162">
              <a:extLst>
                <a:ext uri="{FF2B5EF4-FFF2-40B4-BE49-F238E27FC236}">
                  <a16:creationId xmlns:a16="http://schemas.microsoft.com/office/drawing/2014/main" id="{F2A0FCDF-5941-FB4C-9E1D-DFD5B6C69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2004"/>
              <a:ext cx="510" cy="35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0" name="Rectangle 163">
              <a:extLst>
                <a:ext uri="{FF2B5EF4-FFF2-40B4-BE49-F238E27FC236}">
                  <a16:creationId xmlns:a16="http://schemas.microsoft.com/office/drawing/2014/main" id="{A6B8C913-36F9-824E-8C78-BFC7B3CDC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" y="207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1" name="Line 164">
              <a:extLst>
                <a:ext uri="{FF2B5EF4-FFF2-40B4-BE49-F238E27FC236}">
                  <a16:creationId xmlns:a16="http://schemas.microsoft.com/office/drawing/2014/main" id="{3013A95D-A281-0C49-810B-3C864F7A46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" y="210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2" name="Line 165">
              <a:extLst>
                <a:ext uri="{FF2B5EF4-FFF2-40B4-BE49-F238E27FC236}">
                  <a16:creationId xmlns:a16="http://schemas.microsoft.com/office/drawing/2014/main" id="{7277D88A-E3AC-5446-9FCD-10B5C085D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2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3" name="Line 166">
              <a:extLst>
                <a:ext uri="{FF2B5EF4-FFF2-40B4-BE49-F238E27FC236}">
                  <a16:creationId xmlns:a16="http://schemas.microsoft.com/office/drawing/2014/main" id="{04850398-3936-B842-A3EB-78E3F18C8D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7" y="2105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4" name="Line 167">
              <a:extLst>
                <a:ext uri="{FF2B5EF4-FFF2-40B4-BE49-F238E27FC236}">
                  <a16:creationId xmlns:a16="http://schemas.microsoft.com/office/drawing/2014/main" id="{E54B2FAE-3B2C-BA4E-89DE-F17808A85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5" name="Line 168">
              <a:extLst>
                <a:ext uri="{FF2B5EF4-FFF2-40B4-BE49-F238E27FC236}">
                  <a16:creationId xmlns:a16="http://schemas.microsoft.com/office/drawing/2014/main" id="{0321206D-71C9-A044-BC0F-A09851EF7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5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6" name="Line 169">
              <a:extLst>
                <a:ext uri="{FF2B5EF4-FFF2-40B4-BE49-F238E27FC236}">
                  <a16:creationId xmlns:a16="http://schemas.microsoft.com/office/drawing/2014/main" id="{74EEC85C-DBEF-B746-945E-539B17DF9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1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7" name="Line 170">
              <a:extLst>
                <a:ext uri="{FF2B5EF4-FFF2-40B4-BE49-F238E27FC236}">
                  <a16:creationId xmlns:a16="http://schemas.microsoft.com/office/drawing/2014/main" id="{A1C2C0B2-5E64-FE46-9C1E-5AB91616F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6" y="210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8" name="Rectangle 171">
              <a:extLst>
                <a:ext uri="{FF2B5EF4-FFF2-40B4-BE49-F238E27FC236}">
                  <a16:creationId xmlns:a16="http://schemas.microsoft.com/office/drawing/2014/main" id="{18F1DECA-4FA1-D549-80DB-068E1D6FF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9" name="Rectangle 172">
              <a:extLst>
                <a:ext uri="{FF2B5EF4-FFF2-40B4-BE49-F238E27FC236}">
                  <a16:creationId xmlns:a16="http://schemas.microsoft.com/office/drawing/2014/main" id="{6B4E18DF-65E1-F447-8367-4528F7700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0" name="Rectangle 173">
              <a:extLst>
                <a:ext uri="{FF2B5EF4-FFF2-40B4-BE49-F238E27FC236}">
                  <a16:creationId xmlns:a16="http://schemas.microsoft.com/office/drawing/2014/main" id="{BE1B5DC5-88E8-A649-93B6-EBAE42FDE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224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1" name="Rectangle 174">
              <a:extLst>
                <a:ext uri="{FF2B5EF4-FFF2-40B4-BE49-F238E27FC236}">
                  <a16:creationId xmlns:a16="http://schemas.microsoft.com/office/drawing/2014/main" id="{EEC64261-B933-2A4B-B45A-6E28963DC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175">
              <a:extLst>
                <a:ext uri="{FF2B5EF4-FFF2-40B4-BE49-F238E27FC236}">
                  <a16:creationId xmlns:a16="http://schemas.microsoft.com/office/drawing/2014/main" id="{EE1004C2-A311-414F-8E80-B4092CDDC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7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pic>
        <p:nvPicPr>
          <p:cNvPr id="271" name="Picture 176" descr="Alice">
            <a:extLst>
              <a:ext uri="{FF2B5EF4-FFF2-40B4-BE49-F238E27FC236}">
                <a16:creationId xmlns:a16="http://schemas.microsoft.com/office/drawing/2014/main" id="{D76D5E82-5D05-6842-89F0-A930ADA6F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753" y="1673452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2" name="Picture 179" descr="Bob">
            <a:extLst>
              <a:ext uri="{FF2B5EF4-FFF2-40B4-BE49-F238E27FC236}">
                <a16:creationId xmlns:a16="http://schemas.microsoft.com/office/drawing/2014/main" id="{8989F6E0-4E76-1C42-A3BD-A635A4955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953" y="1687739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3" name="Line 94">
            <a:extLst>
              <a:ext uri="{FF2B5EF4-FFF2-40B4-BE49-F238E27FC236}">
                <a16:creationId xmlns:a16="http://schemas.microsoft.com/office/drawing/2014/main" id="{29F99540-FD3E-AE4C-A57E-1A20C6E30E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678" y="2021114"/>
            <a:ext cx="90328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4" name="Line 95">
            <a:extLst>
              <a:ext uri="{FF2B5EF4-FFF2-40B4-BE49-F238E27FC236}">
                <a16:creationId xmlns:a16="http://schemas.microsoft.com/office/drawing/2014/main" id="{C981B998-3615-AE47-86C8-57BFFA2D7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3041" y="2017939"/>
            <a:ext cx="90328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91F516F-20AF-DB4E-A31F-6C9548243DF2}"/>
              </a:ext>
            </a:extLst>
          </p:cNvPr>
          <p:cNvGrpSpPr/>
          <p:nvPr/>
        </p:nvGrpSpPr>
        <p:grpSpPr>
          <a:xfrm>
            <a:off x="6699252" y="1424214"/>
            <a:ext cx="1816276" cy="1182356"/>
            <a:chOff x="6699252" y="1424214"/>
            <a:chExt cx="1816276" cy="1182356"/>
          </a:xfrm>
        </p:grpSpPr>
        <p:sp>
          <p:nvSpPr>
            <p:cNvPr id="268" name="Text Box 156">
              <a:extLst>
                <a:ext uri="{FF2B5EF4-FFF2-40B4-BE49-F238E27FC236}">
                  <a16:creationId xmlns:a16="http://schemas.microsoft.com/office/drawing/2014/main" id="{7317FD5B-CED0-1249-AB7C-DF94D6815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9252" y="1424214"/>
              <a:ext cx="1786114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e-mail access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protocol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5" name="Line 96">
              <a:extLst>
                <a:ext uri="{FF2B5EF4-FFF2-40B4-BE49-F238E27FC236}">
                  <a16:creationId xmlns:a16="http://schemas.microsoft.com/office/drawing/2014/main" id="{CF977160-74FD-0442-823B-6C2520914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2291" y="2014764"/>
              <a:ext cx="1697037" cy="158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6" name="Text Box 156">
              <a:extLst>
                <a:ext uri="{FF2B5EF4-FFF2-40B4-BE49-F238E27FC236}">
                  <a16:creationId xmlns:a16="http://schemas.microsoft.com/office/drawing/2014/main" id="{FA9F06E0-5873-0E44-A9D6-E6DD02F2E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4731" y="2043339"/>
              <a:ext cx="1450797" cy="563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(e.g.,</a:t>
              </a:r>
              <a:r>
                <a:rPr kumimoji="0" lang="en-US" alt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IMAP, HTTP</a:t>
              </a:r>
              <a:r>
                <a:rPr kumimoji="0" lang="en-US" alt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</a:t>
              </a:r>
            </a:p>
          </p:txBody>
        </p:sp>
      </p:grpSp>
      <p:grpSp>
        <p:nvGrpSpPr>
          <p:cNvPr id="277" name="Group 166">
            <a:extLst>
              <a:ext uri="{FF2B5EF4-FFF2-40B4-BE49-F238E27FC236}">
                <a16:creationId xmlns:a16="http://schemas.microsoft.com/office/drawing/2014/main" id="{F8002D43-E860-6845-AF7E-87A1A94D62F3}"/>
              </a:ext>
            </a:extLst>
          </p:cNvPr>
          <p:cNvGrpSpPr>
            <a:grpSpLocks/>
          </p:cNvGrpSpPr>
          <p:nvPr/>
        </p:nvGrpSpPr>
        <p:grpSpPr bwMode="auto">
          <a:xfrm>
            <a:off x="2556053" y="1535339"/>
            <a:ext cx="912813" cy="1054100"/>
            <a:chOff x="3574" y="550"/>
            <a:chExt cx="575" cy="664"/>
          </a:xfrm>
        </p:grpSpPr>
        <p:grpSp>
          <p:nvGrpSpPr>
            <p:cNvPr id="284" name="Group 167">
              <a:extLst>
                <a:ext uri="{FF2B5EF4-FFF2-40B4-BE49-F238E27FC236}">
                  <a16:creationId xmlns:a16="http://schemas.microsoft.com/office/drawing/2014/main" id="{BE8CFCE0-FC41-0748-A6E7-4600DF924D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287" name="Picture 168" descr="desktop_computer_stylized_medium">
                <a:extLst>
                  <a:ext uri="{FF2B5EF4-FFF2-40B4-BE49-F238E27FC236}">
                    <a16:creationId xmlns:a16="http://schemas.microsoft.com/office/drawing/2014/main" id="{C00F7CE5-DF44-7248-ABAB-405A73E21C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8" name="Freeform 169">
                <a:extLst>
                  <a:ext uri="{FF2B5EF4-FFF2-40B4-BE49-F238E27FC236}">
                    <a16:creationId xmlns:a16="http://schemas.microsoft.com/office/drawing/2014/main" id="{B502B1B8-E322-AA40-A3FB-263ECFA0F83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85" name="Rectangle 115">
              <a:extLst>
                <a:ext uri="{FF2B5EF4-FFF2-40B4-BE49-F238E27FC236}">
                  <a16:creationId xmlns:a16="http://schemas.microsoft.com/office/drawing/2014/main" id="{39E4CD50-3462-8441-ACC2-01559D9DD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Text Box 116">
              <a:extLst>
                <a:ext uri="{FF2B5EF4-FFF2-40B4-BE49-F238E27FC236}">
                  <a16:creationId xmlns:a16="http://schemas.microsoft.com/office/drawing/2014/main" id="{7198B7C8-8E18-3B4E-9F4D-DCC4D4D7D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78" name="Group 172">
            <a:extLst>
              <a:ext uri="{FF2B5EF4-FFF2-40B4-BE49-F238E27FC236}">
                <a16:creationId xmlns:a16="http://schemas.microsoft.com/office/drawing/2014/main" id="{2F25B33E-FEB9-404E-8162-D03D8D9966E3}"/>
              </a:ext>
            </a:extLst>
          </p:cNvPr>
          <p:cNvGrpSpPr>
            <a:grpSpLocks/>
          </p:cNvGrpSpPr>
          <p:nvPr/>
        </p:nvGrpSpPr>
        <p:grpSpPr bwMode="auto">
          <a:xfrm>
            <a:off x="8456791" y="1538514"/>
            <a:ext cx="912812" cy="1054100"/>
            <a:chOff x="3574" y="550"/>
            <a:chExt cx="575" cy="664"/>
          </a:xfrm>
        </p:grpSpPr>
        <p:grpSp>
          <p:nvGrpSpPr>
            <p:cNvPr id="279" name="Group 173">
              <a:extLst>
                <a:ext uri="{FF2B5EF4-FFF2-40B4-BE49-F238E27FC236}">
                  <a16:creationId xmlns:a16="http://schemas.microsoft.com/office/drawing/2014/main" id="{375D5E0D-2C70-F544-89E4-5E4F1AA9FD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282" name="Picture 174" descr="desktop_computer_stylized_medium">
                <a:extLst>
                  <a:ext uri="{FF2B5EF4-FFF2-40B4-BE49-F238E27FC236}">
                    <a16:creationId xmlns:a16="http://schemas.microsoft.com/office/drawing/2014/main" id="{B288CD06-BF42-AC48-84ED-106FF7671F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3" name="Freeform 175">
                <a:extLst>
                  <a:ext uri="{FF2B5EF4-FFF2-40B4-BE49-F238E27FC236}">
                    <a16:creationId xmlns:a16="http://schemas.microsoft.com/office/drawing/2014/main" id="{4067DFC9-14ED-1F46-8DB5-99B637F8720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80" name="Rectangle 115">
              <a:extLst>
                <a:ext uri="{FF2B5EF4-FFF2-40B4-BE49-F238E27FC236}">
                  <a16:creationId xmlns:a16="http://schemas.microsoft.com/office/drawing/2014/main" id="{37808C5A-E4DA-234C-AD81-DC4AD2416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1" name="Text Box 116">
              <a:extLst>
                <a:ext uri="{FF2B5EF4-FFF2-40B4-BE49-F238E27FC236}">
                  <a16:creationId xmlns:a16="http://schemas.microsoft.com/office/drawing/2014/main" id="{BE906C48-2C97-234D-A7D2-2162D242F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84" name="Rectangle 3">
            <a:extLst>
              <a:ext uri="{FF2B5EF4-FFF2-40B4-BE49-F238E27FC236}">
                <a16:creationId xmlns:a16="http://schemas.microsoft.com/office/drawing/2014/main" id="{34528512-2985-154D-9CDE-10220B10DEDE}"/>
              </a:ext>
            </a:extLst>
          </p:cNvPr>
          <p:cNvSpPr txBox="1">
            <a:spLocks noChangeArrowheads="1"/>
          </p:cNvSpPr>
          <p:nvPr/>
        </p:nvSpPr>
        <p:spPr>
          <a:xfrm>
            <a:off x="478971" y="3418624"/>
            <a:ext cx="11248571" cy="315005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delivery/storage of e-mail messages to receiver’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server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access protocol: retrieval from server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IMAP: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Internet Mail Access Protocol [RFC 3501]: messages stored on server, IMAP provides retrieval, deletion, folders of stored messages on server</a:t>
            </a:r>
          </a:p>
          <a:p>
            <a:pPr marL="346075" marR="0" lvl="0" indent="-28892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gmail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Hotmail,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Yahoo!Mail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etc. provides web-based interface on top of STMP (to send), IMAP (or POP) to retrieve e-mail messages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6" name="Slide Number Placeholder 2">
            <a:extLst>
              <a:ext uri="{FF2B5EF4-FFF2-40B4-BE49-F238E27FC236}">
                <a16:creationId xmlns:a16="http://schemas.microsoft.com/office/drawing/2014/main" id="{741D895B-EE03-5544-883F-BDFD215AF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0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3938230"/>
            <a:ext cx="10515600" cy="2629977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  <a:spcBef>
                <a:spcPct val="0"/>
              </a:spcBef>
              <a:buClr>
                <a:srgbClr val="000099"/>
              </a:buClr>
              <a:buSzPct val="65000"/>
            </a:pPr>
            <a:r>
              <a:rPr lang="en-US" altLang="en-US" sz="32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transfer file to/from remote host</a:t>
            </a:r>
          </a:p>
          <a:p>
            <a:pPr>
              <a:lnSpc>
                <a:spcPct val="75000"/>
              </a:lnSpc>
              <a:spcBef>
                <a:spcPct val="0"/>
              </a:spcBef>
              <a:buClr>
                <a:srgbClr val="000099"/>
              </a:buClr>
              <a:buSzPct val="65000"/>
            </a:pPr>
            <a:r>
              <a:rPr lang="en-US" altLang="en-US" sz="32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client/server model</a:t>
            </a:r>
          </a:p>
          <a:p>
            <a:pPr lvl="1">
              <a:spcBef>
                <a:spcPct val="0"/>
              </a:spcBef>
              <a:buClr>
                <a:srgbClr val="000099"/>
              </a:buClr>
            </a:pPr>
            <a:r>
              <a:rPr lang="en-US" altLang="en-US" sz="3200" i="1" dirty="0">
                <a:solidFill>
                  <a:srgbClr val="CC0000"/>
                </a:solidFill>
                <a:cs typeface="Arial" panose="020B0604020202020204" pitchFamily="34" charset="0"/>
              </a:rPr>
              <a:t>client:</a:t>
            </a:r>
            <a:r>
              <a:rPr lang="en-US" altLang="en-US" sz="3200" dirty="0">
                <a:cs typeface="Arial" panose="020B0604020202020204" pitchFamily="34" charset="0"/>
              </a:rPr>
              <a:t> side that initiates transfer (either to/from remote)</a:t>
            </a:r>
          </a:p>
          <a:p>
            <a:pPr lvl="1">
              <a:spcBef>
                <a:spcPct val="0"/>
              </a:spcBef>
              <a:buClr>
                <a:srgbClr val="000099"/>
              </a:buClr>
            </a:pPr>
            <a:r>
              <a:rPr lang="en-US" altLang="en-US" sz="3200" i="1" dirty="0">
                <a:solidFill>
                  <a:srgbClr val="CC0000"/>
                </a:solidFill>
                <a:cs typeface="Arial" panose="020B0604020202020204" pitchFamily="34" charset="0"/>
              </a:rPr>
              <a:t>server:</a:t>
            </a:r>
            <a:r>
              <a:rPr lang="en-US" altLang="en-US" sz="3200" dirty="0">
                <a:cs typeface="Arial" panose="020B0604020202020204" pitchFamily="34" charset="0"/>
              </a:rPr>
              <a:t> remote host</a:t>
            </a:r>
          </a:p>
          <a:p>
            <a:pPr>
              <a:lnSpc>
                <a:spcPct val="75000"/>
              </a:lnSpc>
              <a:spcBef>
                <a:spcPct val="0"/>
              </a:spcBef>
              <a:buClr>
                <a:srgbClr val="000099"/>
              </a:buClr>
              <a:buSzPct val="65000"/>
            </a:pPr>
            <a:r>
              <a:rPr lang="en-US" altLang="en-US" sz="3200" dirty="0">
                <a:cs typeface="Arial" panose="020B0604020202020204" pitchFamily="34" charset="0"/>
              </a:rPr>
              <a:t>ftp: RFC 959</a:t>
            </a:r>
          </a:p>
          <a:p>
            <a:pPr>
              <a:lnSpc>
                <a:spcPct val="75000"/>
              </a:lnSpc>
              <a:spcBef>
                <a:spcPct val="0"/>
              </a:spcBef>
              <a:buClr>
                <a:srgbClr val="000099"/>
              </a:buClr>
              <a:buSzPct val="65000"/>
            </a:pPr>
            <a:r>
              <a:rPr lang="en-US" altLang="en-US" sz="3200" dirty="0">
                <a:cs typeface="Arial" panose="020B0604020202020204" pitchFamily="34" charset="0"/>
              </a:rPr>
              <a:t>ftp server: port 21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Gill Sans MT" panose="020B0502020104020203" pitchFamily="34" charset="0"/>
              </a:rPr>
              <a:t>FTP: the file transfer protocol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reeform 46"/>
          <p:cNvSpPr>
            <a:spLocks/>
          </p:cNvSpPr>
          <p:nvPr/>
        </p:nvSpPr>
        <p:spPr bwMode="auto">
          <a:xfrm>
            <a:off x="7685089" y="2754314"/>
            <a:ext cx="1100137" cy="282575"/>
          </a:xfrm>
          <a:custGeom>
            <a:avLst/>
            <a:gdLst>
              <a:gd name="T0" fmla="*/ 0 w 693"/>
              <a:gd name="T1" fmla="*/ 2147483646 h 178"/>
              <a:gd name="T2" fmla="*/ 2147483646 w 693"/>
              <a:gd name="T3" fmla="*/ 0 h 178"/>
              <a:gd name="T4" fmla="*/ 2147483646 w 693"/>
              <a:gd name="T5" fmla="*/ 0 h 178"/>
              <a:gd name="T6" fmla="*/ 2147483646 w 693"/>
              <a:gd name="T7" fmla="*/ 2147483646 h 178"/>
              <a:gd name="T8" fmla="*/ 0 w 693"/>
              <a:gd name="T9" fmla="*/ 2147483646 h 1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3"/>
              <a:gd name="T16" fmla="*/ 0 h 178"/>
              <a:gd name="T17" fmla="*/ 693 w 693"/>
              <a:gd name="T18" fmla="*/ 178 h 1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3" h="178">
                <a:moveTo>
                  <a:pt x="0" y="116"/>
                </a:moveTo>
                <a:lnTo>
                  <a:pt x="247" y="0"/>
                </a:lnTo>
                <a:lnTo>
                  <a:pt x="693" y="0"/>
                </a:lnTo>
                <a:lnTo>
                  <a:pt x="137" y="178"/>
                </a:lnTo>
                <a:lnTo>
                  <a:pt x="0" y="116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eeform 43"/>
          <p:cNvSpPr>
            <a:spLocks/>
          </p:cNvSpPr>
          <p:nvPr/>
        </p:nvSpPr>
        <p:spPr bwMode="auto">
          <a:xfrm>
            <a:off x="4125913" y="2754314"/>
            <a:ext cx="1784350" cy="282575"/>
          </a:xfrm>
          <a:custGeom>
            <a:avLst/>
            <a:gdLst>
              <a:gd name="T0" fmla="*/ 0 w 1124"/>
              <a:gd name="T1" fmla="*/ 2147483646 h 178"/>
              <a:gd name="T2" fmla="*/ 2147483646 w 1124"/>
              <a:gd name="T3" fmla="*/ 2147483646 h 178"/>
              <a:gd name="T4" fmla="*/ 2147483646 w 1124"/>
              <a:gd name="T5" fmla="*/ 0 h 178"/>
              <a:gd name="T6" fmla="*/ 2147483646 w 1124"/>
              <a:gd name="T7" fmla="*/ 2147483646 h 178"/>
              <a:gd name="T8" fmla="*/ 0 w 1124"/>
              <a:gd name="T9" fmla="*/ 2147483646 h 1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4"/>
              <a:gd name="T16" fmla="*/ 0 h 178"/>
              <a:gd name="T17" fmla="*/ 1124 w 1124"/>
              <a:gd name="T18" fmla="*/ 178 h 1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4" h="178">
                <a:moveTo>
                  <a:pt x="0" y="178"/>
                </a:moveTo>
                <a:lnTo>
                  <a:pt x="41" y="7"/>
                </a:lnTo>
                <a:lnTo>
                  <a:pt x="1124" y="0"/>
                </a:lnTo>
                <a:lnTo>
                  <a:pt x="247" y="171"/>
                </a:lnTo>
                <a:lnTo>
                  <a:pt x="0" y="178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6169026" y="1789114"/>
            <a:ext cx="1712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file transfer</a:t>
            </a:r>
          </a:p>
        </p:txBody>
      </p:sp>
      <p:grpSp>
        <p:nvGrpSpPr>
          <p:cNvPr id="8" name="Group 17"/>
          <p:cNvGrpSpPr>
            <a:grpSpLocks/>
          </p:cNvGrpSpPr>
          <p:nvPr/>
        </p:nvGrpSpPr>
        <p:grpSpPr bwMode="auto">
          <a:xfrm>
            <a:off x="8086725" y="1944689"/>
            <a:ext cx="704850" cy="828675"/>
            <a:chOff x="3930" y="1386"/>
            <a:chExt cx="444" cy="522"/>
          </a:xfrm>
        </p:grpSpPr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3930" y="1386"/>
              <a:ext cx="444" cy="52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3934" y="1463"/>
              <a:ext cx="43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FTP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server</a:t>
              </a: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20"/>
          <p:cNvGrpSpPr>
            <a:grpSpLocks/>
          </p:cNvGrpSpPr>
          <p:nvPr/>
        </p:nvGrpSpPr>
        <p:grpSpPr bwMode="auto">
          <a:xfrm>
            <a:off x="4106863" y="1935163"/>
            <a:ext cx="1789112" cy="838200"/>
            <a:chOff x="1645" y="1326"/>
            <a:chExt cx="1127" cy="528"/>
          </a:xfrm>
        </p:grpSpPr>
        <p:sp>
          <p:nvSpPr>
            <p:cNvPr id="12" name="Rectangle 21"/>
            <p:cNvSpPr>
              <a:spLocks noChangeArrowheads="1"/>
            </p:cNvSpPr>
            <p:nvPr/>
          </p:nvSpPr>
          <p:spPr bwMode="auto">
            <a:xfrm>
              <a:off x="2328" y="1326"/>
              <a:ext cx="444" cy="52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3" name="Rectangle 22"/>
            <p:cNvSpPr>
              <a:spLocks noChangeArrowheads="1"/>
            </p:cNvSpPr>
            <p:nvPr/>
          </p:nvSpPr>
          <p:spPr bwMode="auto">
            <a:xfrm>
              <a:off x="1704" y="1332"/>
              <a:ext cx="606" cy="52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" name="Text Box 23"/>
            <p:cNvSpPr txBox="1">
              <a:spLocks noChangeArrowheads="1"/>
            </p:cNvSpPr>
            <p:nvPr/>
          </p:nvSpPr>
          <p:spPr bwMode="auto">
            <a:xfrm>
              <a:off x="1645" y="1343"/>
              <a:ext cx="738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FTP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user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interface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2357" y="1403"/>
              <a:ext cx="38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FTP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client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5405439" y="3055939"/>
            <a:ext cx="1076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local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system</a:t>
            </a: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7" name="Line 33"/>
          <p:cNvSpPr>
            <a:spLocks noChangeShapeType="1"/>
          </p:cNvSpPr>
          <p:nvPr/>
        </p:nvSpPr>
        <p:spPr bwMode="auto">
          <a:xfrm>
            <a:off x="4743450" y="2773363"/>
            <a:ext cx="32385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Line 34"/>
          <p:cNvSpPr>
            <a:spLocks noChangeShapeType="1"/>
          </p:cNvSpPr>
          <p:nvPr/>
        </p:nvSpPr>
        <p:spPr bwMode="auto">
          <a:xfrm flipH="1">
            <a:off x="5238751" y="2763838"/>
            <a:ext cx="333375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 Box 41"/>
          <p:cNvSpPr txBox="1">
            <a:spLocks noChangeArrowheads="1"/>
          </p:cNvSpPr>
          <p:nvPr/>
        </p:nvSpPr>
        <p:spPr bwMode="auto">
          <a:xfrm>
            <a:off x="8685214" y="2867026"/>
            <a:ext cx="1457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remote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system</a:t>
            </a: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0" name="Line 42"/>
          <p:cNvSpPr>
            <a:spLocks noChangeShapeType="1"/>
          </p:cNvSpPr>
          <p:nvPr/>
        </p:nvSpPr>
        <p:spPr bwMode="auto">
          <a:xfrm>
            <a:off x="8439150" y="2773364"/>
            <a:ext cx="0" cy="428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1" name="Picture 43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64" y="1987550"/>
            <a:ext cx="5619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Box 44"/>
          <p:cNvSpPr txBox="1">
            <a:spLocks noChangeArrowheads="1"/>
          </p:cNvSpPr>
          <p:nvPr/>
        </p:nvSpPr>
        <p:spPr bwMode="auto">
          <a:xfrm>
            <a:off x="2903538" y="2695576"/>
            <a:ext cx="971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user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at host</a:t>
            </a: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3" name="Line 45"/>
          <p:cNvSpPr>
            <a:spLocks noChangeShapeType="1"/>
          </p:cNvSpPr>
          <p:nvPr/>
        </p:nvSpPr>
        <p:spPr bwMode="auto">
          <a:xfrm>
            <a:off x="3552826" y="2382838"/>
            <a:ext cx="581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AutoShape 327"/>
          <p:cNvSpPr>
            <a:spLocks noChangeArrowheads="1"/>
          </p:cNvSpPr>
          <p:nvPr/>
        </p:nvSpPr>
        <p:spPr bwMode="auto">
          <a:xfrm>
            <a:off x="4857751" y="3206751"/>
            <a:ext cx="569913" cy="428625"/>
          </a:xfrm>
          <a:prstGeom prst="can">
            <a:avLst>
              <a:gd name="adj" fmla="val 2021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5" name="AutoShape 327"/>
          <p:cNvSpPr>
            <a:spLocks noChangeArrowheads="1"/>
          </p:cNvSpPr>
          <p:nvPr/>
        </p:nvSpPr>
        <p:spPr bwMode="auto">
          <a:xfrm>
            <a:off x="8189913" y="3162301"/>
            <a:ext cx="569912" cy="428625"/>
          </a:xfrm>
          <a:prstGeom prst="can">
            <a:avLst>
              <a:gd name="adj" fmla="val 2021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6" name="Line 49"/>
          <p:cNvSpPr>
            <a:spLocks noChangeShapeType="1"/>
          </p:cNvSpPr>
          <p:nvPr/>
        </p:nvSpPr>
        <p:spPr bwMode="auto">
          <a:xfrm>
            <a:off x="5889626" y="2247900"/>
            <a:ext cx="21875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7" name="Group 51"/>
          <p:cNvGrpSpPr>
            <a:grpSpLocks/>
          </p:cNvGrpSpPr>
          <p:nvPr/>
        </p:nvGrpSpPr>
        <p:grpSpPr bwMode="auto">
          <a:xfrm>
            <a:off x="7532688" y="2860675"/>
            <a:ext cx="476250" cy="749300"/>
            <a:chOff x="4140" y="429"/>
            <a:chExt cx="1425" cy="2396"/>
          </a:xfrm>
        </p:grpSpPr>
        <p:sp>
          <p:nvSpPr>
            <p:cNvPr id="28" name="Freeform 5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9 h 2742"/>
                <a:gd name="T6" fmla="*/ 0 w 354"/>
                <a:gd name="T7" fmla="*/ 1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Rectangle 53"/>
            <p:cNvSpPr>
              <a:spLocks noChangeArrowheads="1"/>
            </p:cNvSpPr>
            <p:nvPr/>
          </p:nvSpPr>
          <p:spPr bwMode="auto">
            <a:xfrm>
              <a:off x="4207" y="429"/>
              <a:ext cx="1045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0" name="Freeform 5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Freeform 5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Rectangle 56"/>
            <p:cNvSpPr>
              <a:spLocks noChangeArrowheads="1"/>
            </p:cNvSpPr>
            <p:nvPr/>
          </p:nvSpPr>
          <p:spPr bwMode="auto">
            <a:xfrm>
              <a:off x="4211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3" name="Group 5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8" name="AutoShape 58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41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9" name="AutoShape 59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4" name="Rectangle 60"/>
            <p:cNvSpPr>
              <a:spLocks noChangeArrowheads="1"/>
            </p:cNvSpPr>
            <p:nvPr/>
          </p:nvSpPr>
          <p:spPr bwMode="auto">
            <a:xfrm>
              <a:off x="4226" y="1018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5" name="Group 6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6" name="AutoShape 62"/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7" name="AutoShape 63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88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" name="Rectangle 64"/>
            <p:cNvSpPr>
              <a:spLocks noChangeArrowheads="1"/>
            </p:cNvSpPr>
            <p:nvPr/>
          </p:nvSpPr>
          <p:spPr bwMode="auto">
            <a:xfrm>
              <a:off x="4216" y="1358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" name="Rectangle 65"/>
            <p:cNvSpPr>
              <a:spLocks noChangeArrowheads="1"/>
            </p:cNvSpPr>
            <p:nvPr/>
          </p:nvSpPr>
          <p:spPr bwMode="auto">
            <a:xfrm>
              <a:off x="4230" y="1657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8" name="Group 6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4" name="AutoShape 67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" name="AutoShape 68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9" name="Freeform 6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0" name="Group 7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2" name="AutoShape 71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3" name="AutoShape 72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1" name="Rectangle 73"/>
            <p:cNvSpPr>
              <a:spLocks noChangeArrowheads="1"/>
            </p:cNvSpPr>
            <p:nvPr/>
          </p:nvSpPr>
          <p:spPr bwMode="auto">
            <a:xfrm>
              <a:off x="5252" y="429"/>
              <a:ext cx="67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" name="Freeform 7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Freeform 7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Oval 76"/>
            <p:cNvSpPr>
              <a:spLocks noChangeArrowheads="1"/>
            </p:cNvSpPr>
            <p:nvPr/>
          </p:nvSpPr>
          <p:spPr bwMode="auto">
            <a:xfrm>
              <a:off x="5518" y="2612"/>
              <a:ext cx="48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5" name="Freeform 7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AutoShape 78"/>
            <p:cNvSpPr>
              <a:spLocks noChangeArrowheads="1"/>
            </p:cNvSpPr>
            <p:nvPr/>
          </p:nvSpPr>
          <p:spPr bwMode="auto">
            <a:xfrm>
              <a:off x="4140" y="2678"/>
              <a:ext cx="1197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7" name="AutoShape 79"/>
            <p:cNvSpPr>
              <a:spLocks noChangeArrowheads="1"/>
            </p:cNvSpPr>
            <p:nvPr/>
          </p:nvSpPr>
          <p:spPr bwMode="auto">
            <a:xfrm>
              <a:off x="4207" y="2713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" name="Oval 80"/>
            <p:cNvSpPr>
              <a:spLocks noChangeArrowheads="1"/>
            </p:cNvSpPr>
            <p:nvPr/>
          </p:nvSpPr>
          <p:spPr bwMode="auto">
            <a:xfrm>
              <a:off x="4306" y="2383"/>
              <a:ext cx="162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" name="Oval 81"/>
            <p:cNvSpPr>
              <a:spLocks noChangeArrowheads="1"/>
            </p:cNvSpPr>
            <p:nvPr/>
          </p:nvSpPr>
          <p:spPr bwMode="auto">
            <a:xfrm>
              <a:off x="4487" y="2383"/>
              <a:ext cx="162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" name="Oval 82"/>
            <p:cNvSpPr>
              <a:spLocks noChangeArrowheads="1"/>
            </p:cNvSpPr>
            <p:nvPr/>
          </p:nvSpPr>
          <p:spPr bwMode="auto">
            <a:xfrm>
              <a:off x="4663" y="2383"/>
              <a:ext cx="157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1" name="Rectangle 83"/>
            <p:cNvSpPr>
              <a:spLocks noChangeArrowheads="1"/>
            </p:cNvSpPr>
            <p:nvPr/>
          </p:nvSpPr>
          <p:spPr bwMode="auto">
            <a:xfrm>
              <a:off x="5062" y="1835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60" name="Group 84"/>
          <p:cNvGrpSpPr>
            <a:grpSpLocks/>
          </p:cNvGrpSpPr>
          <p:nvPr/>
        </p:nvGrpSpPr>
        <p:grpSpPr bwMode="auto">
          <a:xfrm>
            <a:off x="3744913" y="2886076"/>
            <a:ext cx="830262" cy="849313"/>
            <a:chOff x="-44" y="1473"/>
            <a:chExt cx="981" cy="1105"/>
          </a:xfrm>
        </p:grpSpPr>
        <p:pic>
          <p:nvPicPr>
            <p:cNvPr id="61" name="Picture 8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Freeform 8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5342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Gill Sans MT" panose="020B0502020104020203" pitchFamily="34" charset="0"/>
              </a:rPr>
              <a:t>FTP: separate control, data connections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FTP client contacts FTP server at port 21, using TCP </a:t>
            </a:r>
          </a:p>
          <a:p>
            <a:r>
              <a:rPr lang="en-US" altLang="en-US" sz="2000" dirty="0"/>
              <a:t>client authorized over control connection</a:t>
            </a:r>
          </a:p>
          <a:p>
            <a:r>
              <a:rPr lang="en-US" altLang="en-US" sz="2000" dirty="0"/>
              <a:t>client browses remote directory, sends commands over control connection (</a:t>
            </a:r>
            <a:r>
              <a:rPr lang="en-US" altLang="en-US" sz="2000" b="1" dirty="0"/>
              <a:t>username and password,</a:t>
            </a:r>
            <a:r>
              <a:rPr lang="en-GB" altLang="en-US" sz="2000" b="1" dirty="0"/>
              <a:t> commands to change remote directory, and commands to “put” and “get” files</a:t>
            </a:r>
            <a:r>
              <a:rPr lang="en-GB" altLang="en-US" sz="2000" dirty="0"/>
              <a:t>)</a:t>
            </a:r>
            <a:endParaRPr lang="en-US" altLang="en-US" sz="2000" dirty="0"/>
          </a:p>
          <a:p>
            <a:r>
              <a:rPr lang="en-US" altLang="en-US" sz="2000" dirty="0"/>
              <a:t>when server receives file transfer command, </a:t>
            </a:r>
            <a:r>
              <a:rPr lang="en-US" altLang="en-US" sz="2000" i="1" dirty="0">
                <a:solidFill>
                  <a:srgbClr val="CC0000"/>
                </a:solidFill>
              </a:rPr>
              <a:t>server</a:t>
            </a:r>
            <a:r>
              <a:rPr lang="en-US" altLang="en-US" sz="2000" dirty="0"/>
              <a:t> opens </a:t>
            </a:r>
            <a:r>
              <a:rPr lang="en-US" altLang="en-US" sz="2000" i="1" dirty="0"/>
              <a:t>2</a:t>
            </a:r>
            <a:r>
              <a:rPr lang="en-US" altLang="en-US" sz="2000" i="1" baseline="30000" dirty="0"/>
              <a:t>nd</a:t>
            </a:r>
            <a:r>
              <a:rPr lang="en-US" altLang="en-US" sz="2000" i="1" dirty="0"/>
              <a:t> </a:t>
            </a:r>
            <a:r>
              <a:rPr lang="en-US" altLang="en-US" sz="2000" dirty="0"/>
              <a:t>TCP data connection (for file) </a:t>
            </a:r>
            <a:r>
              <a:rPr lang="en-US" altLang="en-US" sz="2000" i="1" dirty="0"/>
              <a:t>to </a:t>
            </a:r>
            <a:r>
              <a:rPr lang="en-US" altLang="en-US" sz="2000" dirty="0"/>
              <a:t>client</a:t>
            </a:r>
          </a:p>
          <a:p>
            <a:r>
              <a:rPr lang="en-US" altLang="en-US" sz="2000" dirty="0"/>
              <a:t>after transferring one file, server closes data connection</a:t>
            </a:r>
          </a:p>
        </p:txBody>
      </p:sp>
      <p:sp>
        <p:nvSpPr>
          <p:cNvPr id="15363" name="Rectangle 8"/>
          <p:cNvSpPr>
            <a:spLocks noGrp="1" noChangeArrowheads="1"/>
          </p:cNvSpPr>
          <p:nvPr>
            <p:ph type="sldNum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2-</a:t>
            </a:r>
            <a:fld id="{715F1868-12BA-44C1-9883-5C62A86F58C1}" type="slidenum">
              <a: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362" name="Rectangle 7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9296400" y="6248400"/>
            <a:ext cx="2895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Application Layer</a:t>
            </a:r>
          </a:p>
        </p:txBody>
      </p:sp>
      <p:sp>
        <p:nvSpPr>
          <p:cNvPr id="15366" name="Text Box 15"/>
          <p:cNvSpPr txBox="1">
            <a:spLocks noChangeArrowheads="1"/>
          </p:cNvSpPr>
          <p:nvPr/>
        </p:nvSpPr>
        <p:spPr bwMode="auto">
          <a:xfrm>
            <a:off x="6389689" y="2533650"/>
            <a:ext cx="6635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FTP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15367" name="Text Box 16"/>
          <p:cNvSpPr txBox="1">
            <a:spLocks noChangeArrowheads="1"/>
          </p:cNvSpPr>
          <p:nvPr/>
        </p:nvSpPr>
        <p:spPr bwMode="auto">
          <a:xfrm>
            <a:off x="9412288" y="2543175"/>
            <a:ext cx="7556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FTP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15368" name="Line 17"/>
          <p:cNvSpPr>
            <a:spLocks noChangeShapeType="1"/>
          </p:cNvSpPr>
          <p:nvPr/>
        </p:nvSpPr>
        <p:spPr bwMode="auto">
          <a:xfrm>
            <a:off x="7032626" y="2011363"/>
            <a:ext cx="25622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369" name="Line 18"/>
          <p:cNvSpPr>
            <a:spLocks noChangeShapeType="1"/>
          </p:cNvSpPr>
          <p:nvPr/>
        </p:nvSpPr>
        <p:spPr bwMode="auto">
          <a:xfrm flipV="1">
            <a:off x="7051676" y="2325689"/>
            <a:ext cx="2562225" cy="95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370" name="Text Box 19"/>
          <p:cNvSpPr txBox="1">
            <a:spLocks noChangeArrowheads="1"/>
          </p:cNvSpPr>
          <p:nvPr/>
        </p:nvSpPr>
        <p:spPr bwMode="auto">
          <a:xfrm>
            <a:off x="7104064" y="1473200"/>
            <a:ext cx="24098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TCP control connection,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server port 21</a:t>
            </a:r>
            <a:endParaRPr kumimoji="0" lang="en-US" altLang="en-US" sz="2000" b="0" i="1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5371" name="Text Box 20"/>
          <p:cNvSpPr txBox="1">
            <a:spLocks noChangeArrowheads="1"/>
          </p:cNvSpPr>
          <p:nvPr/>
        </p:nvSpPr>
        <p:spPr bwMode="auto">
          <a:xfrm>
            <a:off x="7078664" y="2400300"/>
            <a:ext cx="24098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TCP data connection,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server port 20</a:t>
            </a:r>
            <a:endParaRPr kumimoji="0" lang="en-US" altLang="en-US" sz="2000" b="0" i="1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14037" name="Rectangle 21"/>
          <p:cNvSpPr>
            <a:spLocks noChangeArrowheads="1"/>
          </p:cNvSpPr>
          <p:nvPr/>
        </p:nvSpPr>
        <p:spPr bwMode="auto">
          <a:xfrm>
            <a:off x="6227764" y="3119172"/>
            <a:ext cx="4864779" cy="3570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server opens another TCP data connection to transfer another file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control connection: </a:t>
            </a:r>
            <a:r>
              <a:rPr kumimoji="0" lang="ja-JP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“</a:t>
            </a:r>
            <a:r>
              <a:rPr kumimoji="0" lang="en-US" altLang="ja-JP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out of band</a:t>
            </a:r>
            <a:r>
              <a:rPr kumimoji="0" lang="ja-JP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”</a:t>
            </a:r>
            <a:endParaRPr kumimoji="0" lang="en-US" altLang="ja-JP" sz="24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FTP server maintains 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state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”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: current directory, earlier authentication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HTTP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“in-band” sends request and response header lines into the same TCP connection that carries the transferred file itself</a:t>
            </a:r>
          </a:p>
        </p:txBody>
      </p:sp>
      <p:sp>
        <p:nvSpPr>
          <p:cNvPr id="15374" name="Line 23"/>
          <p:cNvSpPr>
            <a:spLocks noChangeShapeType="1"/>
          </p:cNvSpPr>
          <p:nvPr/>
        </p:nvSpPr>
        <p:spPr bwMode="auto">
          <a:xfrm>
            <a:off x="7250114" y="2697164"/>
            <a:ext cx="3905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5375" name="Group 32"/>
          <p:cNvGrpSpPr>
            <a:grpSpLocks/>
          </p:cNvGrpSpPr>
          <p:nvPr/>
        </p:nvGrpSpPr>
        <p:grpSpPr bwMode="auto">
          <a:xfrm>
            <a:off x="9653588" y="1674813"/>
            <a:ext cx="444500" cy="728662"/>
            <a:chOff x="4140" y="429"/>
            <a:chExt cx="1425" cy="2396"/>
          </a:xfrm>
        </p:grpSpPr>
        <p:sp>
          <p:nvSpPr>
            <p:cNvPr id="15379" name="Freeform 3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9 h 2742"/>
                <a:gd name="T6" fmla="*/ 0 w 354"/>
                <a:gd name="T7" fmla="*/ 10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380" name="Rectangle 34"/>
            <p:cNvSpPr>
              <a:spLocks noChangeArrowheads="1"/>
            </p:cNvSpPr>
            <p:nvPr/>
          </p:nvSpPr>
          <p:spPr bwMode="auto">
            <a:xfrm>
              <a:off x="4206" y="429"/>
              <a:ext cx="1048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5381" name="Freeform 3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382" name="Freeform 3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383" name="Rectangle 37"/>
            <p:cNvSpPr>
              <a:spLocks noChangeArrowheads="1"/>
            </p:cNvSpPr>
            <p:nvPr/>
          </p:nvSpPr>
          <p:spPr bwMode="auto">
            <a:xfrm>
              <a:off x="4211" y="695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5384" name="Group 3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409" name="AutoShape 39"/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5410" name="AutoShape 40"/>
              <p:cNvSpPr>
                <a:spLocks noChangeArrowheads="1"/>
              </p:cNvSpPr>
              <p:nvPr/>
            </p:nvSpPr>
            <p:spPr bwMode="auto">
              <a:xfrm>
                <a:off x="635" y="2584"/>
                <a:ext cx="686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385" name="Rectangle 41"/>
            <p:cNvSpPr>
              <a:spLocks noChangeArrowheads="1"/>
            </p:cNvSpPr>
            <p:nvPr/>
          </p:nvSpPr>
          <p:spPr bwMode="auto">
            <a:xfrm>
              <a:off x="4227" y="1019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5386" name="Group 4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407" name="AutoShape 43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4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5408" name="AutoShape 44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8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387" name="Rectangle 45"/>
            <p:cNvSpPr>
              <a:spLocks noChangeArrowheads="1"/>
            </p:cNvSpPr>
            <p:nvPr/>
          </p:nvSpPr>
          <p:spPr bwMode="auto">
            <a:xfrm>
              <a:off x="4216" y="1358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5388" name="Rectangle 46"/>
            <p:cNvSpPr>
              <a:spLocks noChangeArrowheads="1"/>
            </p:cNvSpPr>
            <p:nvPr/>
          </p:nvSpPr>
          <p:spPr bwMode="auto">
            <a:xfrm>
              <a:off x="4227" y="1656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5389" name="Group 4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5405" name="AutoShape 48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3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5406" name="AutoShape 49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390" name="Freeform 5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5391" name="Group 5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5403" name="AutoShape 52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5404" name="AutoShape 53"/>
              <p:cNvSpPr>
                <a:spLocks noChangeArrowheads="1"/>
              </p:cNvSpPr>
              <p:nvPr/>
            </p:nvSpPr>
            <p:spPr bwMode="auto">
              <a:xfrm>
                <a:off x="635" y="2584"/>
                <a:ext cx="685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392" name="Rectangle 54"/>
            <p:cNvSpPr>
              <a:spLocks noChangeArrowheads="1"/>
            </p:cNvSpPr>
            <p:nvPr/>
          </p:nvSpPr>
          <p:spPr bwMode="auto">
            <a:xfrm>
              <a:off x="5249" y="429"/>
              <a:ext cx="66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5393" name="Freeform 5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394" name="Freeform 5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395" name="Oval 57"/>
            <p:cNvSpPr>
              <a:spLocks noChangeArrowheads="1"/>
            </p:cNvSpPr>
            <p:nvPr/>
          </p:nvSpPr>
          <p:spPr bwMode="auto">
            <a:xfrm>
              <a:off x="5519" y="2611"/>
              <a:ext cx="46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5396" name="Freeform 5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397" name="AutoShape 59"/>
            <p:cNvSpPr>
              <a:spLocks noChangeArrowheads="1"/>
            </p:cNvSpPr>
            <p:nvPr/>
          </p:nvSpPr>
          <p:spPr bwMode="auto">
            <a:xfrm>
              <a:off x="4140" y="2679"/>
              <a:ext cx="1201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5398" name="AutoShape 60"/>
            <p:cNvSpPr>
              <a:spLocks noChangeArrowheads="1"/>
            </p:cNvSpPr>
            <p:nvPr/>
          </p:nvSpPr>
          <p:spPr bwMode="auto">
            <a:xfrm>
              <a:off x="4206" y="2710"/>
              <a:ext cx="1069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5399" name="Oval 61"/>
            <p:cNvSpPr>
              <a:spLocks noChangeArrowheads="1"/>
            </p:cNvSpPr>
            <p:nvPr/>
          </p:nvSpPr>
          <p:spPr bwMode="auto">
            <a:xfrm>
              <a:off x="4308" y="2381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5400" name="Oval 62"/>
            <p:cNvSpPr>
              <a:spLocks noChangeArrowheads="1"/>
            </p:cNvSpPr>
            <p:nvPr/>
          </p:nvSpPr>
          <p:spPr bwMode="auto">
            <a:xfrm>
              <a:off x="4486" y="2387"/>
              <a:ext cx="158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5401" name="Oval 63"/>
            <p:cNvSpPr>
              <a:spLocks noChangeArrowheads="1"/>
            </p:cNvSpPr>
            <p:nvPr/>
          </p:nvSpPr>
          <p:spPr bwMode="auto">
            <a:xfrm>
              <a:off x="4664" y="2381"/>
              <a:ext cx="158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5402" name="Rectangle 64"/>
            <p:cNvSpPr>
              <a:spLocks noChangeArrowheads="1"/>
            </p:cNvSpPr>
            <p:nvPr/>
          </p:nvSpPr>
          <p:spPr bwMode="auto">
            <a:xfrm>
              <a:off x="5061" y="1833"/>
              <a:ext cx="87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5376" name="Group 65"/>
          <p:cNvGrpSpPr>
            <a:grpSpLocks/>
          </p:cNvGrpSpPr>
          <p:nvPr/>
        </p:nvGrpSpPr>
        <p:grpSpPr bwMode="auto">
          <a:xfrm>
            <a:off x="6180139" y="1665288"/>
            <a:ext cx="873125" cy="893762"/>
            <a:chOff x="-44" y="1473"/>
            <a:chExt cx="981" cy="1105"/>
          </a:xfrm>
        </p:grpSpPr>
        <p:pic>
          <p:nvPicPr>
            <p:cNvPr id="15377" name="Picture 66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8" name="Freeform 6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607767 w 356"/>
                <a:gd name="T3" fmla="*/ 273937 h 368"/>
                <a:gd name="T4" fmla="*/ 3093555 w 356"/>
                <a:gd name="T5" fmla="*/ 5706969 h 368"/>
                <a:gd name="T6" fmla="*/ 681775 w 356"/>
                <a:gd name="T7" fmla="*/ 713733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693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Gill Sans MT" panose="020B0502020104020203" pitchFamily="34" charset="0"/>
              </a:rPr>
              <a:t>FTP commands, responses</a:t>
            </a:r>
            <a:endParaRPr lang="en-US" altLang="en-US" sz="3200">
              <a:latin typeface="Gill Sans MT" panose="020B0502020104020203" pitchFamily="34" charset="0"/>
            </a:endParaRPr>
          </a:p>
        </p:txBody>
      </p:sp>
      <p:sp>
        <p:nvSpPr>
          <p:cNvPr id="17414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i="1" dirty="0">
                <a:solidFill>
                  <a:srgbClr val="CC0000"/>
                </a:solidFill>
                <a:latin typeface="Gill Sans MT" panose="020B0502020104020203" pitchFamily="34" charset="0"/>
              </a:rPr>
              <a:t>sample commands:</a:t>
            </a:r>
            <a:endParaRPr lang="en-US" altLang="en-US" sz="2000" i="1" dirty="0">
              <a:solidFill>
                <a:srgbClr val="CC0000"/>
              </a:solidFill>
              <a:latin typeface="Gill Sans MT" panose="020B0502020104020203" pitchFamily="34" charset="0"/>
            </a:endParaRPr>
          </a:p>
          <a:p>
            <a:r>
              <a:rPr lang="en-US" altLang="en-US" sz="2000" dirty="0">
                <a:latin typeface="Gill Sans MT" panose="020B0502020104020203" pitchFamily="34" charset="0"/>
              </a:rPr>
              <a:t>sent as ASCII text over control channel</a:t>
            </a:r>
            <a:endParaRPr lang="en-US" altLang="en-US" sz="2400" dirty="0">
              <a:latin typeface="Gill Sans MT" panose="020B0502020104020203" pitchFamily="34" charset="0"/>
            </a:endParaRP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USER </a:t>
            </a:r>
            <a:r>
              <a:rPr lang="en-US" altLang="en-US" sz="2000" b="1" i="1" dirty="0">
                <a:latin typeface="Courier New" panose="02070309020205020404" pitchFamily="49" charset="0"/>
              </a:rPr>
              <a:t>username</a:t>
            </a:r>
            <a:endParaRPr lang="en-US" altLang="en-US" sz="2400" i="1" dirty="0">
              <a:latin typeface="Gill Sans MT" panose="020B0502020104020203" pitchFamily="34" charset="0"/>
            </a:endParaRP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PASS </a:t>
            </a:r>
            <a:r>
              <a:rPr lang="en-US" altLang="en-US" sz="2000" b="1" i="1" dirty="0">
                <a:latin typeface="Courier New" panose="02070309020205020404" pitchFamily="49" charset="0"/>
              </a:rPr>
              <a:t>password</a:t>
            </a:r>
            <a:endParaRPr lang="en-US" altLang="en-US" sz="2400" i="1" dirty="0">
              <a:latin typeface="Gill Sans MT" panose="020B0502020104020203" pitchFamily="34" charset="0"/>
            </a:endParaRP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LIST</a:t>
            </a:r>
            <a:r>
              <a:rPr lang="en-US" altLang="en-US" sz="2400" dirty="0">
                <a:latin typeface="Gill Sans MT" panose="020B0502020104020203" pitchFamily="34" charset="0"/>
              </a:rPr>
              <a:t> </a:t>
            </a:r>
            <a:r>
              <a:rPr lang="en-US" altLang="en-US" sz="2000" dirty="0">
                <a:latin typeface="Gill Sans MT" panose="020B0502020104020203" pitchFamily="34" charset="0"/>
              </a:rPr>
              <a:t>return list of file in current directory</a:t>
            </a:r>
            <a:endParaRPr lang="en-US" altLang="en-US" sz="2400" dirty="0">
              <a:latin typeface="Gill Sans MT" panose="020B0502020104020203" pitchFamily="34" charset="0"/>
            </a:endParaRP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RETR filename</a:t>
            </a:r>
            <a:r>
              <a:rPr lang="en-US" altLang="en-US" sz="2400" dirty="0">
                <a:latin typeface="Gill Sans MT" panose="020B0502020104020203" pitchFamily="34" charset="0"/>
              </a:rPr>
              <a:t> </a:t>
            </a:r>
            <a:r>
              <a:rPr lang="en-US" altLang="en-US" sz="2000" dirty="0">
                <a:latin typeface="Gill Sans MT" panose="020B0502020104020203" pitchFamily="34" charset="0"/>
              </a:rPr>
              <a:t>retrieves (gets) file</a:t>
            </a:r>
            <a:endParaRPr lang="en-US" altLang="en-US" sz="2400" dirty="0">
              <a:latin typeface="Gill Sans MT" panose="020B0502020104020203" pitchFamily="34" charset="0"/>
            </a:endParaRP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STOR filename</a:t>
            </a:r>
            <a:r>
              <a:rPr lang="en-US" altLang="en-US" sz="2400" dirty="0">
                <a:latin typeface="Gill Sans MT" panose="020B0502020104020203" pitchFamily="34" charset="0"/>
              </a:rPr>
              <a:t> </a:t>
            </a:r>
            <a:r>
              <a:rPr lang="en-US" altLang="en-US" sz="2000" dirty="0">
                <a:latin typeface="Gill Sans MT" panose="020B0502020104020203" pitchFamily="34" charset="0"/>
              </a:rPr>
              <a:t>stores (puts) file onto remote host</a:t>
            </a:r>
          </a:p>
        </p:txBody>
      </p:sp>
      <p:sp>
        <p:nvSpPr>
          <p:cNvPr id="17415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i="1" dirty="0">
                <a:solidFill>
                  <a:srgbClr val="CC0000"/>
                </a:solidFill>
                <a:latin typeface="Gill Sans MT" panose="020B0502020104020203" pitchFamily="34" charset="0"/>
              </a:rPr>
              <a:t>sample return codes</a:t>
            </a:r>
          </a:p>
          <a:p>
            <a:r>
              <a:rPr lang="en-US" altLang="en-US" sz="2000" dirty="0">
                <a:latin typeface="Gill Sans MT" panose="020B0502020104020203" pitchFamily="34" charset="0"/>
              </a:rPr>
              <a:t>status code and phrase (as in HTTP)</a:t>
            </a:r>
            <a:endParaRPr lang="en-US" altLang="en-US" sz="2400" dirty="0">
              <a:latin typeface="Gill Sans MT" panose="020B0502020104020203" pitchFamily="34" charset="0"/>
            </a:endParaRP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331 Username OK, password required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125 data connection already open; transfer starting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425 Can</a:t>
            </a:r>
            <a:r>
              <a:rPr lang="ja-JP" altLang="en-US" sz="2000" b="1" dirty="0">
                <a:latin typeface="Courier New" panose="02070309020205020404" pitchFamily="49" charset="0"/>
              </a:rPr>
              <a:t>’</a:t>
            </a:r>
            <a:r>
              <a:rPr lang="en-US" altLang="ja-JP" sz="2000" b="1" dirty="0">
                <a:latin typeface="Courier New" panose="02070309020205020404" pitchFamily="49" charset="0"/>
              </a:rPr>
              <a:t>t open data connection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452 Error writing file</a:t>
            </a:r>
            <a:endParaRPr lang="en-US" altLang="en-US" sz="2400" dirty="0">
              <a:latin typeface="Gill Sans MT" panose="020B0502020104020203" pitchFamily="34" charset="0"/>
            </a:endParaRPr>
          </a:p>
        </p:txBody>
      </p:sp>
      <p:sp>
        <p:nvSpPr>
          <p:cNvPr id="17411" name="Rectangle 8"/>
          <p:cNvSpPr>
            <a:spLocks noGrp="1" noChangeArrowheads="1"/>
          </p:cNvSpPr>
          <p:nvPr>
            <p:ph type="sldNum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2-</a:t>
            </a:r>
            <a:fld id="{478EADE1-221B-45CB-BDED-681E719C2118}" type="slidenum">
              <a: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0" name="Rectangle 7"/>
          <p:cNvSpPr>
            <a:spLocks noGrp="1" noChangeArrowheads="1"/>
          </p:cNvSpPr>
          <p:nvPr>
            <p:ph type="ftr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1334" y="5948543"/>
            <a:ext cx="854828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</a:rPr>
              <a:t>FTP in 2021: Top Examples of Common &amp; Unique Uses</a:t>
            </a:r>
          </a:p>
          <a:p>
            <a:r>
              <a:rPr lang="en-US" dirty="0">
                <a:hlinkClick r:id="rId3"/>
              </a:rPr>
              <a:t>https://www.exavault.com/blog/ftp-in-action-newsletter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671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HTTP request message: general format</a:t>
            </a:r>
            <a:endParaRPr lang="en-US" sz="4400" dirty="0"/>
          </a:p>
        </p:txBody>
      </p:sp>
      <p:sp>
        <p:nvSpPr>
          <p:cNvPr id="22" name="Text Box 9">
            <a:extLst>
              <a:ext uri="{FF2B5EF4-FFF2-40B4-BE49-F238E27FC236}">
                <a16:creationId xmlns:a16="http://schemas.microsoft.com/office/drawing/2014/main" id="{CAB95007-032C-1849-B460-3E4D66901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472" y="1752600"/>
            <a:ext cx="1030287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request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line</a:t>
            </a:r>
          </a:p>
        </p:txBody>
      </p:sp>
      <p:sp>
        <p:nvSpPr>
          <p:cNvPr id="23" name="Text Box 11">
            <a:extLst>
              <a:ext uri="{FF2B5EF4-FFF2-40B4-BE49-F238E27FC236}">
                <a16:creationId xmlns:a16="http://schemas.microsoft.com/office/drawing/2014/main" id="{0CB38CB5-45F7-C847-AE71-4F4C5B6FD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9709" y="2768600"/>
            <a:ext cx="9747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header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lines</a:t>
            </a: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E645219C-0302-5E46-AE15-64BD65153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5534" y="2338387"/>
            <a:ext cx="346075" cy="181927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CAFB1EEC-4EBF-6E41-B9CB-E4B01F156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2184" y="2287587"/>
            <a:ext cx="290513" cy="2017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009CBE09-CA75-A245-B675-9042959F1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0484" y="4394200"/>
            <a:ext cx="712788" cy="1216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" name="Text Box 16">
            <a:extLst>
              <a:ext uri="{FF2B5EF4-FFF2-40B4-BE49-F238E27FC236}">
                <a16:creationId xmlns:a16="http://schemas.microsoft.com/office/drawing/2014/main" id="{548D8BC5-234B-1340-9AE4-2B7B4CCDF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1297" y="4959350"/>
            <a:ext cx="735012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body</a:t>
            </a: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8BE22D39-29E3-DB4E-8BB7-B366225B4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934" y="1789112"/>
            <a:ext cx="5638800" cy="4460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9" name="Line 22">
            <a:extLst>
              <a:ext uri="{FF2B5EF4-FFF2-40B4-BE49-F238E27FC236}">
                <a16:creationId xmlns:a16="http://schemas.microsoft.com/office/drawing/2014/main" id="{E517253E-A702-9F4B-B692-C2D297AE8C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8034" y="1792287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9A3ED2FB-B252-C14F-B645-419D36E7F2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2534" y="1792287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Line 24">
            <a:extLst>
              <a:ext uri="{FF2B5EF4-FFF2-40B4-BE49-F238E27FC236}">
                <a16:creationId xmlns:a16="http://schemas.microsoft.com/office/drawing/2014/main" id="{B2B62443-11E1-2B43-9DCA-4AE37C7E4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634" y="1792287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Line 25">
            <a:extLst>
              <a:ext uri="{FF2B5EF4-FFF2-40B4-BE49-F238E27FC236}">
                <a16:creationId xmlns:a16="http://schemas.microsoft.com/office/drawing/2014/main" id="{04CD6AC7-3A8A-D448-ACDB-A1CAAAE45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6084" y="1785937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Line 26">
            <a:extLst>
              <a:ext uri="{FF2B5EF4-FFF2-40B4-BE49-F238E27FC236}">
                <a16:creationId xmlns:a16="http://schemas.microsoft.com/office/drawing/2014/main" id="{116D6361-9C6F-384A-940A-DBEE668B17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834" y="1792287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Line 27">
            <a:extLst>
              <a:ext uri="{FF2B5EF4-FFF2-40B4-BE49-F238E27FC236}">
                <a16:creationId xmlns:a16="http://schemas.microsoft.com/office/drawing/2014/main" id="{66F44111-14E6-9047-91A5-35A20720218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5984" y="1792287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 Box 28">
            <a:extLst>
              <a:ext uri="{FF2B5EF4-FFF2-40B4-BE49-F238E27FC236}">
                <a16:creationId xmlns:a16="http://schemas.microsoft.com/office/drawing/2014/main" id="{101CD148-0CB6-B64C-B622-686BDB7E0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3759" y="1816100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method</a:t>
            </a:r>
          </a:p>
        </p:txBody>
      </p:sp>
      <p:sp>
        <p:nvSpPr>
          <p:cNvPr id="36" name="Text Box 29">
            <a:extLst>
              <a:ext uri="{FF2B5EF4-FFF2-40B4-BE49-F238E27FC236}">
                <a16:creationId xmlns:a16="http://schemas.microsoft.com/office/drawing/2014/main" id="{803519B0-4DBB-0446-BBAE-FAAA993CE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5809" y="1797050"/>
            <a:ext cx="452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sp</a:t>
            </a:r>
          </a:p>
        </p:txBody>
      </p:sp>
      <p:sp>
        <p:nvSpPr>
          <p:cNvPr id="37" name="Text Box 30">
            <a:extLst>
              <a:ext uri="{FF2B5EF4-FFF2-40B4-BE49-F238E27FC236}">
                <a16:creationId xmlns:a16="http://schemas.microsoft.com/office/drawing/2014/main" id="{2AE14B96-40BF-C44D-B226-47487039E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1109" y="1803400"/>
            <a:ext cx="452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sp</a:t>
            </a:r>
          </a:p>
        </p:txBody>
      </p:sp>
      <p:sp>
        <p:nvSpPr>
          <p:cNvPr id="38" name="Text Box 31">
            <a:extLst>
              <a:ext uri="{FF2B5EF4-FFF2-40B4-BE49-F238E27FC236}">
                <a16:creationId xmlns:a16="http://schemas.microsoft.com/office/drawing/2014/main" id="{499F11E0-2AAF-FC46-939A-844BDA8F3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709" y="1809750"/>
            <a:ext cx="403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cr</a:t>
            </a:r>
          </a:p>
        </p:txBody>
      </p:sp>
      <p:sp>
        <p:nvSpPr>
          <p:cNvPr id="39" name="Text Box 32">
            <a:extLst>
              <a:ext uri="{FF2B5EF4-FFF2-40B4-BE49-F238E27FC236}">
                <a16:creationId xmlns:a16="http://schemas.microsoft.com/office/drawing/2014/main" id="{74D4C75B-57F6-FC40-A95F-1EA89717E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609" y="1820862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lf</a:t>
            </a:r>
          </a:p>
        </p:txBody>
      </p:sp>
      <p:sp>
        <p:nvSpPr>
          <p:cNvPr id="40" name="Text Box 33">
            <a:extLst>
              <a:ext uri="{FF2B5EF4-FFF2-40B4-BE49-F238E27FC236}">
                <a16:creationId xmlns:a16="http://schemas.microsoft.com/office/drawing/2014/main" id="{D3CF33E6-800C-C34A-9A2F-34E6C60D7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659" y="1803400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version</a:t>
            </a:r>
          </a:p>
        </p:txBody>
      </p:sp>
      <p:sp>
        <p:nvSpPr>
          <p:cNvPr id="41" name="Text Box 34">
            <a:extLst>
              <a:ext uri="{FF2B5EF4-FFF2-40B4-BE49-F238E27FC236}">
                <a16:creationId xmlns:a16="http://schemas.microsoft.com/office/drawing/2014/main" id="{064EF9BF-C55B-3041-B970-830A38934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6059" y="1816100"/>
            <a:ext cx="693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URL</a:t>
            </a:r>
          </a:p>
        </p:txBody>
      </p:sp>
      <p:grpSp>
        <p:nvGrpSpPr>
          <p:cNvPr id="42" name="Group 45">
            <a:extLst>
              <a:ext uri="{FF2B5EF4-FFF2-40B4-BE49-F238E27FC236}">
                <a16:creationId xmlns:a16="http://schemas.microsoft.com/office/drawing/2014/main" id="{BF6F8085-A891-0844-94E6-578F3AFB50F3}"/>
              </a:ext>
            </a:extLst>
          </p:cNvPr>
          <p:cNvGrpSpPr>
            <a:grpSpLocks/>
          </p:cNvGrpSpPr>
          <p:nvPr/>
        </p:nvGrpSpPr>
        <p:grpSpPr bwMode="auto">
          <a:xfrm>
            <a:off x="2879934" y="2233612"/>
            <a:ext cx="4565650" cy="446088"/>
            <a:chOff x="192" y="1894"/>
            <a:chExt cx="2876" cy="281"/>
          </a:xfrm>
        </p:grpSpPr>
        <p:sp>
          <p:nvSpPr>
            <p:cNvPr id="43" name="Rectangle 35">
              <a:extLst>
                <a:ext uri="{FF2B5EF4-FFF2-40B4-BE49-F238E27FC236}">
                  <a16:creationId xmlns:a16="http://schemas.microsoft.com/office/drawing/2014/main" id="{37CAD855-2626-9B4A-87B5-BBFB2178C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94"/>
              <a:ext cx="2876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" name="Line 36">
              <a:extLst>
                <a:ext uri="{FF2B5EF4-FFF2-40B4-BE49-F238E27FC236}">
                  <a16:creationId xmlns:a16="http://schemas.microsoft.com/office/drawing/2014/main" id="{3882514C-0ADC-584D-AAA4-E4882A2DEA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Line 37">
              <a:extLst>
                <a:ext uri="{FF2B5EF4-FFF2-40B4-BE49-F238E27FC236}">
                  <a16:creationId xmlns:a16="http://schemas.microsoft.com/office/drawing/2014/main" id="{688D6AB7-0894-2D4A-9EE3-CF8BFFA30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2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Line 39">
              <a:extLst>
                <a:ext uri="{FF2B5EF4-FFF2-40B4-BE49-F238E27FC236}">
                  <a16:creationId xmlns:a16="http://schemas.microsoft.com/office/drawing/2014/main" id="{8B2EC183-EB51-C64D-B126-461EEABB1E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Line 40">
              <a:extLst>
                <a:ext uri="{FF2B5EF4-FFF2-40B4-BE49-F238E27FC236}">
                  <a16:creationId xmlns:a16="http://schemas.microsoft.com/office/drawing/2014/main" id="{4DE50D57-00F5-134E-8F40-FDF9648315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4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Text Box 41">
              <a:extLst>
                <a:ext uri="{FF2B5EF4-FFF2-40B4-BE49-F238E27FC236}">
                  <a16:creationId xmlns:a16="http://schemas.microsoft.com/office/drawing/2014/main" id="{54D07A27-F429-7046-9310-3A09B05FC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8" y="1907"/>
              <a:ext cx="2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</a:t>
              </a:r>
            </a:p>
          </p:txBody>
        </p:sp>
        <p:sp>
          <p:nvSpPr>
            <p:cNvPr id="49" name="Text Box 42">
              <a:extLst>
                <a:ext uri="{FF2B5EF4-FFF2-40B4-BE49-F238E27FC236}">
                  <a16:creationId xmlns:a16="http://schemas.microsoft.com/office/drawing/2014/main" id="{C2EDB89B-2549-D34E-89E0-D083A1B07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4" y="191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lf</a:t>
              </a:r>
            </a:p>
          </p:txBody>
        </p:sp>
        <p:sp>
          <p:nvSpPr>
            <p:cNvPr id="50" name="Text Box 43">
              <a:extLst>
                <a:ext uri="{FF2B5EF4-FFF2-40B4-BE49-F238E27FC236}">
                  <a16:creationId xmlns:a16="http://schemas.microsoft.com/office/drawing/2014/main" id="{C7C20190-6015-D24C-8172-D12AE7AC2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2" y="1895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value</a:t>
              </a:r>
            </a:p>
          </p:txBody>
        </p:sp>
        <p:sp>
          <p:nvSpPr>
            <p:cNvPr id="51" name="Text Box 44">
              <a:extLst>
                <a:ext uri="{FF2B5EF4-FFF2-40B4-BE49-F238E27FC236}">
                  <a16:creationId xmlns:a16="http://schemas.microsoft.com/office/drawing/2014/main" id="{9D74CC94-6309-9D4E-AC17-7834303D29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" y="1903"/>
              <a:ext cx="13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header field name</a:t>
              </a:r>
            </a:p>
          </p:txBody>
        </p:sp>
      </p:grpSp>
      <p:grpSp>
        <p:nvGrpSpPr>
          <p:cNvPr id="52" name="Group 46">
            <a:extLst>
              <a:ext uri="{FF2B5EF4-FFF2-40B4-BE49-F238E27FC236}">
                <a16:creationId xmlns:a16="http://schemas.microsoft.com/office/drawing/2014/main" id="{F763EEE1-8E7B-574B-9B12-C02141AD6CEE}"/>
              </a:ext>
            </a:extLst>
          </p:cNvPr>
          <p:cNvGrpSpPr>
            <a:grpSpLocks/>
          </p:cNvGrpSpPr>
          <p:nvPr/>
        </p:nvGrpSpPr>
        <p:grpSpPr bwMode="auto">
          <a:xfrm>
            <a:off x="2876759" y="3709987"/>
            <a:ext cx="4565650" cy="446088"/>
            <a:chOff x="192" y="1894"/>
            <a:chExt cx="2876" cy="281"/>
          </a:xfrm>
        </p:grpSpPr>
        <p:sp>
          <p:nvSpPr>
            <p:cNvPr id="53" name="Rectangle 47">
              <a:extLst>
                <a:ext uri="{FF2B5EF4-FFF2-40B4-BE49-F238E27FC236}">
                  <a16:creationId xmlns:a16="http://schemas.microsoft.com/office/drawing/2014/main" id="{03037660-A975-AC41-9666-AFCCB3A0B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94"/>
              <a:ext cx="2876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4" name="Line 48">
              <a:extLst>
                <a:ext uri="{FF2B5EF4-FFF2-40B4-BE49-F238E27FC236}">
                  <a16:creationId xmlns:a16="http://schemas.microsoft.com/office/drawing/2014/main" id="{7DAB01D5-4A4C-0848-8E97-EACA6A36C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Line 49">
              <a:extLst>
                <a:ext uri="{FF2B5EF4-FFF2-40B4-BE49-F238E27FC236}">
                  <a16:creationId xmlns:a16="http://schemas.microsoft.com/office/drawing/2014/main" id="{12F13F26-AF12-FB44-9B51-D0B6944C6D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2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Line 50">
              <a:extLst>
                <a:ext uri="{FF2B5EF4-FFF2-40B4-BE49-F238E27FC236}">
                  <a16:creationId xmlns:a16="http://schemas.microsoft.com/office/drawing/2014/main" id="{781CA89B-E86B-F843-A1BF-431E56792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Line 51">
              <a:extLst>
                <a:ext uri="{FF2B5EF4-FFF2-40B4-BE49-F238E27FC236}">
                  <a16:creationId xmlns:a16="http://schemas.microsoft.com/office/drawing/2014/main" id="{74911CA3-EBEB-B142-B4CE-F45E577120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4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Text Box 52">
              <a:extLst>
                <a:ext uri="{FF2B5EF4-FFF2-40B4-BE49-F238E27FC236}">
                  <a16:creationId xmlns:a16="http://schemas.microsoft.com/office/drawing/2014/main" id="{D0CB791B-5400-C244-A515-F158CF9A2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8" y="1907"/>
              <a:ext cx="2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</a:t>
              </a:r>
            </a:p>
          </p:txBody>
        </p:sp>
        <p:sp>
          <p:nvSpPr>
            <p:cNvPr id="59" name="Text Box 53">
              <a:extLst>
                <a:ext uri="{FF2B5EF4-FFF2-40B4-BE49-F238E27FC236}">
                  <a16:creationId xmlns:a16="http://schemas.microsoft.com/office/drawing/2014/main" id="{E5D6E821-F80C-7046-BF97-7FA229C97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4" y="191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lf</a:t>
              </a:r>
            </a:p>
          </p:txBody>
        </p:sp>
        <p:sp>
          <p:nvSpPr>
            <p:cNvPr id="60" name="Text Box 54">
              <a:extLst>
                <a:ext uri="{FF2B5EF4-FFF2-40B4-BE49-F238E27FC236}">
                  <a16:creationId xmlns:a16="http://schemas.microsoft.com/office/drawing/2014/main" id="{5F6B0327-AD11-4545-B4F6-735084B85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2" y="1895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value</a:t>
              </a:r>
            </a:p>
          </p:txBody>
        </p:sp>
        <p:sp>
          <p:nvSpPr>
            <p:cNvPr id="61" name="Text Box 55">
              <a:extLst>
                <a:ext uri="{FF2B5EF4-FFF2-40B4-BE49-F238E27FC236}">
                  <a16:creationId xmlns:a16="http://schemas.microsoft.com/office/drawing/2014/main" id="{95580CF6-5A42-2640-82F1-B4775A071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" y="1903"/>
              <a:ext cx="13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header field name</a:t>
              </a:r>
            </a:p>
          </p:txBody>
        </p:sp>
      </p:grpSp>
      <p:sp>
        <p:nvSpPr>
          <p:cNvPr id="62" name="Line 56">
            <a:extLst>
              <a:ext uri="{FF2B5EF4-FFF2-40B4-BE49-F238E27FC236}">
                <a16:creationId xmlns:a16="http://schemas.microsoft.com/office/drawing/2014/main" id="{923CEA11-D6DF-1C46-A3A4-FD9F81E7CB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9934" y="2681287"/>
            <a:ext cx="0" cy="104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3" name="Group 61">
            <a:extLst>
              <a:ext uri="{FF2B5EF4-FFF2-40B4-BE49-F238E27FC236}">
                <a16:creationId xmlns:a16="http://schemas.microsoft.com/office/drawing/2014/main" id="{331FDA17-3586-0A4D-9D97-B7C360855EC7}"/>
              </a:ext>
            </a:extLst>
          </p:cNvPr>
          <p:cNvGrpSpPr>
            <a:grpSpLocks/>
          </p:cNvGrpSpPr>
          <p:nvPr/>
        </p:nvGrpSpPr>
        <p:grpSpPr bwMode="auto">
          <a:xfrm>
            <a:off x="2711659" y="2905125"/>
            <a:ext cx="331788" cy="461962"/>
            <a:chOff x="462" y="1727"/>
            <a:chExt cx="209" cy="291"/>
          </a:xfrm>
        </p:grpSpPr>
        <p:sp>
          <p:nvSpPr>
            <p:cNvPr id="64" name="Rectangle 59">
              <a:extLst>
                <a:ext uri="{FF2B5EF4-FFF2-40B4-BE49-F238E27FC236}">
                  <a16:creationId xmlns:a16="http://schemas.microsoft.com/office/drawing/2014/main" id="{C1850415-E4E6-744B-A59A-4CBBE0004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5" name="Text Box 57">
              <a:extLst>
                <a:ext uri="{FF2B5EF4-FFF2-40B4-BE49-F238E27FC236}">
                  <a16:creationId xmlns:a16="http://schemas.microsoft.com/office/drawing/2014/main" id="{26A802CD-661F-6548-9B20-03447D673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~</a:t>
              </a:r>
            </a:p>
          </p:txBody>
        </p:sp>
        <p:sp>
          <p:nvSpPr>
            <p:cNvPr id="66" name="Text Box 58">
              <a:extLst>
                <a:ext uri="{FF2B5EF4-FFF2-40B4-BE49-F238E27FC236}">
                  <a16:creationId xmlns:a16="http://schemas.microsoft.com/office/drawing/2014/main" id="{5857CADE-C5FA-4D45-86A4-A527BB099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~</a:t>
              </a:r>
            </a:p>
          </p:txBody>
        </p:sp>
      </p:grpSp>
      <p:sp>
        <p:nvSpPr>
          <p:cNvPr id="67" name="Line 62">
            <a:extLst>
              <a:ext uri="{FF2B5EF4-FFF2-40B4-BE49-F238E27FC236}">
                <a16:creationId xmlns:a16="http://schemas.microsoft.com/office/drawing/2014/main" id="{4AD99966-51D9-144F-843E-CA57BB5A97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3997" y="2668587"/>
            <a:ext cx="0" cy="104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8" name="Group 63">
            <a:extLst>
              <a:ext uri="{FF2B5EF4-FFF2-40B4-BE49-F238E27FC236}">
                <a16:creationId xmlns:a16="http://schemas.microsoft.com/office/drawing/2014/main" id="{21BE7B05-C0E3-2847-AA19-1D559561D8E0}"/>
              </a:ext>
            </a:extLst>
          </p:cNvPr>
          <p:cNvGrpSpPr>
            <a:grpSpLocks/>
          </p:cNvGrpSpPr>
          <p:nvPr/>
        </p:nvGrpSpPr>
        <p:grpSpPr bwMode="auto">
          <a:xfrm>
            <a:off x="7275722" y="2892425"/>
            <a:ext cx="331787" cy="461962"/>
            <a:chOff x="462" y="1727"/>
            <a:chExt cx="209" cy="291"/>
          </a:xfrm>
        </p:grpSpPr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1068B7F8-AE57-0A4E-92E6-32182A78C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0" name="Text Box 65">
              <a:extLst>
                <a:ext uri="{FF2B5EF4-FFF2-40B4-BE49-F238E27FC236}">
                  <a16:creationId xmlns:a16="http://schemas.microsoft.com/office/drawing/2014/main" id="{304BAA75-EDF9-3049-8146-D4E3B77D4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~</a:t>
              </a:r>
            </a:p>
          </p:txBody>
        </p:sp>
        <p:sp>
          <p:nvSpPr>
            <p:cNvPr id="71" name="Text Box 66">
              <a:extLst>
                <a:ext uri="{FF2B5EF4-FFF2-40B4-BE49-F238E27FC236}">
                  <a16:creationId xmlns:a16="http://schemas.microsoft.com/office/drawing/2014/main" id="{7B98EC85-B737-7A4A-B367-0CDBC6B02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~</a:t>
              </a:r>
            </a:p>
          </p:txBody>
        </p:sp>
      </p:grpSp>
      <p:grpSp>
        <p:nvGrpSpPr>
          <p:cNvPr id="72" name="Group 77">
            <a:extLst>
              <a:ext uri="{FF2B5EF4-FFF2-40B4-BE49-F238E27FC236}">
                <a16:creationId xmlns:a16="http://schemas.microsoft.com/office/drawing/2014/main" id="{3F072947-4F12-CC4D-A114-F6AA680D477F}"/>
              </a:ext>
            </a:extLst>
          </p:cNvPr>
          <p:cNvGrpSpPr>
            <a:grpSpLocks/>
          </p:cNvGrpSpPr>
          <p:nvPr/>
        </p:nvGrpSpPr>
        <p:grpSpPr bwMode="auto">
          <a:xfrm>
            <a:off x="2875172" y="4156075"/>
            <a:ext cx="963612" cy="446087"/>
            <a:chOff x="3105" y="2650"/>
            <a:chExt cx="607" cy="281"/>
          </a:xfrm>
        </p:grpSpPr>
        <p:sp>
          <p:nvSpPr>
            <p:cNvPr id="73" name="Rectangle 68">
              <a:extLst>
                <a:ext uri="{FF2B5EF4-FFF2-40B4-BE49-F238E27FC236}">
                  <a16:creationId xmlns:a16="http://schemas.microsoft.com/office/drawing/2014/main" id="{B30322FD-E3EE-8748-B949-5646BF3FD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" y="2650"/>
              <a:ext cx="607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Line 72">
              <a:extLst>
                <a:ext uri="{FF2B5EF4-FFF2-40B4-BE49-F238E27FC236}">
                  <a16:creationId xmlns:a16="http://schemas.microsoft.com/office/drawing/2014/main" id="{48E1F9CF-9FEF-5347-B932-F18E52F7D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6" y="2652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Text Box 73">
              <a:extLst>
                <a:ext uri="{FF2B5EF4-FFF2-40B4-BE49-F238E27FC236}">
                  <a16:creationId xmlns:a16="http://schemas.microsoft.com/office/drawing/2014/main" id="{3F1DCBAA-5080-0B49-ADD4-12FFFAF8A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0" y="2663"/>
              <a:ext cx="2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</a:t>
              </a:r>
            </a:p>
          </p:txBody>
        </p:sp>
        <p:sp>
          <p:nvSpPr>
            <p:cNvPr id="76" name="Text Box 74">
              <a:extLst>
                <a:ext uri="{FF2B5EF4-FFF2-40B4-BE49-F238E27FC236}">
                  <a16:creationId xmlns:a16="http://schemas.microsoft.com/office/drawing/2014/main" id="{30F8DE49-8702-8242-B74B-8F1C10B8D2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" y="267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lf</a:t>
              </a:r>
            </a:p>
          </p:txBody>
        </p:sp>
      </p:grpSp>
      <p:sp>
        <p:nvSpPr>
          <p:cNvPr id="77" name="Rectangle 78">
            <a:extLst>
              <a:ext uri="{FF2B5EF4-FFF2-40B4-BE49-F238E27FC236}">
                <a16:creationId xmlns:a16="http://schemas.microsoft.com/office/drawing/2014/main" id="{6229F0FB-98BB-B944-85C4-25A52FBA6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172" y="4603750"/>
            <a:ext cx="5170487" cy="1120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8" name="Text Box 80">
            <a:extLst>
              <a:ext uri="{FF2B5EF4-FFF2-40B4-BE49-F238E27FC236}">
                <a16:creationId xmlns:a16="http://schemas.microsoft.com/office/drawing/2014/main" id="{15C2EA86-0F4F-3247-A569-CE038874C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922" y="4927600"/>
            <a:ext cx="1411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entity body</a:t>
            </a:r>
          </a:p>
        </p:txBody>
      </p:sp>
      <p:grpSp>
        <p:nvGrpSpPr>
          <p:cNvPr id="79" name="Group 81">
            <a:extLst>
              <a:ext uri="{FF2B5EF4-FFF2-40B4-BE49-F238E27FC236}">
                <a16:creationId xmlns:a16="http://schemas.microsoft.com/office/drawing/2014/main" id="{FBD71B37-ADDE-7A46-9420-5D7F558DE36A}"/>
              </a:ext>
            </a:extLst>
          </p:cNvPr>
          <p:cNvGrpSpPr>
            <a:grpSpLocks/>
          </p:cNvGrpSpPr>
          <p:nvPr/>
        </p:nvGrpSpPr>
        <p:grpSpPr bwMode="auto">
          <a:xfrm>
            <a:off x="2711659" y="4941887"/>
            <a:ext cx="331788" cy="461963"/>
            <a:chOff x="462" y="1727"/>
            <a:chExt cx="209" cy="291"/>
          </a:xfrm>
        </p:grpSpPr>
        <p:sp>
          <p:nvSpPr>
            <p:cNvPr id="80" name="Rectangle 82">
              <a:extLst>
                <a:ext uri="{FF2B5EF4-FFF2-40B4-BE49-F238E27FC236}">
                  <a16:creationId xmlns:a16="http://schemas.microsoft.com/office/drawing/2014/main" id="{EB685F5D-49A7-714D-B0CE-A681FE471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Text Box 83">
              <a:extLst>
                <a:ext uri="{FF2B5EF4-FFF2-40B4-BE49-F238E27FC236}">
                  <a16:creationId xmlns:a16="http://schemas.microsoft.com/office/drawing/2014/main" id="{F39503FA-5AF7-1343-97ED-74063A1F1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~</a:t>
              </a:r>
            </a:p>
          </p:txBody>
        </p:sp>
        <p:sp>
          <p:nvSpPr>
            <p:cNvPr id="82" name="Text Box 84">
              <a:extLst>
                <a:ext uri="{FF2B5EF4-FFF2-40B4-BE49-F238E27FC236}">
                  <a16:creationId xmlns:a16="http://schemas.microsoft.com/office/drawing/2014/main" id="{65445F71-0392-1545-8E73-EFFA475F76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~</a:t>
              </a:r>
            </a:p>
          </p:txBody>
        </p:sp>
      </p:grpSp>
      <p:grpSp>
        <p:nvGrpSpPr>
          <p:cNvPr id="83" name="Group 85">
            <a:extLst>
              <a:ext uri="{FF2B5EF4-FFF2-40B4-BE49-F238E27FC236}">
                <a16:creationId xmlns:a16="http://schemas.microsoft.com/office/drawing/2014/main" id="{948FB213-CBD1-754F-9A31-92B73ABB091D}"/>
              </a:ext>
            </a:extLst>
          </p:cNvPr>
          <p:cNvGrpSpPr>
            <a:grpSpLocks/>
          </p:cNvGrpSpPr>
          <p:nvPr/>
        </p:nvGrpSpPr>
        <p:grpSpPr bwMode="auto">
          <a:xfrm>
            <a:off x="7871034" y="4932362"/>
            <a:ext cx="331788" cy="461963"/>
            <a:chOff x="462" y="1727"/>
            <a:chExt cx="209" cy="291"/>
          </a:xfrm>
        </p:grpSpPr>
        <p:sp>
          <p:nvSpPr>
            <p:cNvPr id="84" name="Rectangle 86">
              <a:extLst>
                <a:ext uri="{FF2B5EF4-FFF2-40B4-BE49-F238E27FC236}">
                  <a16:creationId xmlns:a16="http://schemas.microsoft.com/office/drawing/2014/main" id="{2099BE28-2CBD-FA47-A576-86B1CF474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Text Box 87">
              <a:extLst>
                <a:ext uri="{FF2B5EF4-FFF2-40B4-BE49-F238E27FC236}">
                  <a16:creationId xmlns:a16="http://schemas.microsoft.com/office/drawing/2014/main" id="{94AB5515-CA17-A64C-8C42-F07410243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~</a:t>
              </a:r>
            </a:p>
          </p:txBody>
        </p:sp>
        <p:sp>
          <p:nvSpPr>
            <p:cNvPr id="86" name="Text Box 88">
              <a:extLst>
                <a:ext uri="{FF2B5EF4-FFF2-40B4-BE49-F238E27FC236}">
                  <a16:creationId xmlns:a16="http://schemas.microsoft.com/office/drawing/2014/main" id="{157CE15D-905D-5B44-91B2-249371FA4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~</a:t>
              </a:r>
            </a:p>
          </p:txBody>
        </p:sp>
      </p:grpSp>
      <p:sp>
        <p:nvSpPr>
          <p:cNvPr id="87" name="Slide Number Placeholder 2">
            <a:extLst>
              <a:ext uri="{FF2B5EF4-FFF2-40B4-BE49-F238E27FC236}">
                <a16:creationId xmlns:a16="http://schemas.microsoft.com/office/drawing/2014/main" id="{09896B4E-767E-074F-8EDA-CDA62F290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775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Login </a:t>
            </a:r>
            <a:r>
              <a:rPr lang="en-US" dirty="0" err="1"/>
              <a:t>Filezilla</a:t>
            </a:r>
            <a:r>
              <a:rPr lang="en-US" dirty="0"/>
              <a:t> via FTP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4294967295"/>
          </p:nvPr>
        </p:nvPicPr>
        <p:blipFill rotWithShape="1">
          <a:blip r:embed="rId3"/>
          <a:srcRect l="1485" t="2388" r="1951" b="6978"/>
          <a:stretch/>
        </p:blipFill>
        <p:spPr>
          <a:xfrm>
            <a:off x="838200" y="1346443"/>
            <a:ext cx="9368344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77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files from website using </a:t>
            </a:r>
            <a:r>
              <a:rPr lang="en-US" dirty="0" err="1"/>
              <a:t>Filezilla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414" y="1233329"/>
            <a:ext cx="7959230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9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13CC6-FE94-4B33-9AEA-F01443D709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A8080-423F-4EF2-8325-F756662D597C}" type="slidenum">
              <a:rPr kumimoji="0" lang="de-AT" sz="675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de-AT" sz="675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A3599-2464-4683-BB6A-B753CD4CE2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61934" y="138666"/>
            <a:ext cx="6255069" cy="562262"/>
          </a:xfrm>
        </p:spPr>
        <p:txBody>
          <a:bodyPr>
            <a:noAutofit/>
          </a:bodyPr>
          <a:lstStyle/>
          <a:p>
            <a:endParaRPr lang="en-GB" sz="4050" dirty="0">
              <a:solidFill>
                <a:srgbClr val="002060"/>
              </a:solidFill>
            </a:endParaRPr>
          </a:p>
          <a:p>
            <a:r>
              <a:rPr lang="en-GB" sz="6000" u="sng" dirty="0">
                <a:solidFill>
                  <a:srgbClr val="002060"/>
                </a:solidFill>
              </a:rPr>
              <a:t>Thank You All</a:t>
            </a:r>
          </a:p>
          <a:p>
            <a:endParaRPr lang="en-GB" sz="4050" dirty="0">
              <a:solidFill>
                <a:srgbClr val="002060"/>
              </a:solidFill>
            </a:endParaRPr>
          </a:p>
          <a:p>
            <a:r>
              <a:rPr lang="en-GB" sz="9600" dirty="0">
                <a:solidFill>
                  <a:srgbClr val="002060"/>
                </a:solidFill>
                <a:sym typeface="Wingdings" panose="05000000000000000000" pitchFamily="2" charset="2"/>
              </a:rPr>
              <a:t></a:t>
            </a:r>
            <a:endParaRPr lang="en-GB" sz="88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r>
              <a:rPr lang="en-GB" sz="96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81A3CA-6F5F-48F1-9334-E874BA214332}"/>
              </a:ext>
            </a:extLst>
          </p:cNvPr>
          <p:cNvSpPr/>
          <p:nvPr/>
        </p:nvSpPr>
        <p:spPr>
          <a:xfrm>
            <a:off x="5048436" y="964945"/>
            <a:ext cx="2320461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BC608-9CBB-4275-B191-ACB5BD64857F}"/>
              </a:ext>
            </a:extLst>
          </p:cNvPr>
          <p:cNvSpPr txBox="1"/>
          <p:nvPr/>
        </p:nvSpPr>
        <p:spPr>
          <a:xfrm>
            <a:off x="566333" y="6117205"/>
            <a:ext cx="109912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 i="1" u="sng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A note on the origin of these </a:t>
            </a:r>
            <a:r>
              <a:rPr lang="en-US" altLang="en-US" sz="1400" b="1" i="1" u="sng" dirty="0" err="1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ppt</a:t>
            </a:r>
            <a:r>
              <a:rPr lang="en-US" altLang="en-US" sz="1400" b="1" i="1" u="sng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 slides:</a:t>
            </a:r>
            <a:endParaRPr lang="en-US" altLang="ja-JP" sz="1400" b="1" i="1" u="sng" dirty="0">
              <a:solidFill>
                <a:srgbClr val="0000A3"/>
              </a:solidFill>
              <a:ea typeface="ＭＳ Ｐゴシック" panose="020B0600070205080204" pitchFamily="34" charset="-128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altLang="en-US" sz="1400" dirty="0"/>
              <a:t> </a:t>
            </a:r>
            <a:r>
              <a:rPr lang="en-US" altLang="en-US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All material copyright 1996-2020 J.F Kurose and K.W. Ross, All Rights Reserved</a:t>
            </a:r>
          </a:p>
          <a:p>
            <a:pPr>
              <a:spcBef>
                <a:spcPct val="0"/>
              </a:spcBef>
            </a:pPr>
            <a:r>
              <a:rPr lang="en-US" altLang="ja-JP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These slides </a:t>
            </a:r>
            <a:r>
              <a:rPr lang="fr-FR" altLang="ja-JP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are </a:t>
            </a:r>
            <a:r>
              <a:rPr lang="en-US" altLang="ja-JP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freely provided by the book authors and it represents a lot of work on their part. We would like to thank </a:t>
            </a:r>
            <a:r>
              <a:rPr lang="en-US" altLang="en-US" sz="1400" i="1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 J.F Kurose and K.W. Ross.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E4B911A-EB88-4B33-B4F1-A750A284DB4B}"/>
              </a:ext>
            </a:extLst>
          </p:cNvPr>
          <p:cNvSpPr/>
          <p:nvPr/>
        </p:nvSpPr>
        <p:spPr>
          <a:xfrm>
            <a:off x="5761609" y="4574689"/>
            <a:ext cx="600722" cy="576837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8" name="Picture 7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8FF33017-B1D4-1D43-9BC0-3EC96B262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440" y="2194950"/>
            <a:ext cx="2340864" cy="2926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63" y="2194950"/>
            <a:ext cx="2364274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3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Other HTTP request </a:t>
            </a:r>
            <a:r>
              <a:rPr lang="en-US" altLang="en-US" dirty="0">
                <a:ea typeface="ＭＳ Ｐゴシック" panose="020B0600070205080204" pitchFamily="34" charset="-128"/>
              </a:rPr>
              <a:t>m</a:t>
            </a:r>
            <a:r>
              <a:rPr lang="en-US" altLang="en-US" sz="4400" dirty="0">
                <a:ea typeface="ＭＳ Ｐゴシック" panose="020B0600070205080204" pitchFamily="34" charset="-128"/>
              </a:rPr>
              <a:t>essages</a:t>
            </a:r>
            <a:endParaRPr lang="en-US" sz="4400" dirty="0"/>
          </a:p>
        </p:txBody>
      </p:sp>
      <p:sp>
        <p:nvSpPr>
          <p:cNvPr id="87" name="Rectangle 3">
            <a:extLst>
              <a:ext uri="{FF2B5EF4-FFF2-40B4-BE49-F238E27FC236}">
                <a16:creationId xmlns:a16="http://schemas.microsoft.com/office/drawing/2014/main" id="{25316CA5-99B5-7F45-AFB7-B3A2CBFABDDC}"/>
              </a:ext>
            </a:extLst>
          </p:cNvPr>
          <p:cNvSpPr txBox="1">
            <a:spLocks noChangeArrowheads="1"/>
          </p:cNvSpPr>
          <p:nvPr/>
        </p:nvSpPr>
        <p:spPr>
          <a:xfrm>
            <a:off x="685573" y="1727394"/>
            <a:ext cx="4684713" cy="1701606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 method: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 page often includes form input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 input sent from client to server in entity body of HTTP POST request message</a:t>
            </a:r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EC7D421B-4EDF-C343-AB2D-4624467F5415}"/>
              </a:ext>
            </a:extLst>
          </p:cNvPr>
          <p:cNvSpPr txBox="1">
            <a:spLocks noChangeArrowheads="1"/>
          </p:cNvSpPr>
          <p:nvPr/>
        </p:nvSpPr>
        <p:spPr>
          <a:xfrm>
            <a:off x="685573" y="4466964"/>
            <a:ext cx="5541055" cy="1701606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method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(for sending data to server):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include user data in URL field of HTTP GET request message (following a ‘?’):</a:t>
            </a:r>
          </a:p>
        </p:txBody>
      </p:sp>
      <p:sp>
        <p:nvSpPr>
          <p:cNvPr id="89" name="Text Box 5">
            <a:extLst>
              <a:ext uri="{FF2B5EF4-FFF2-40B4-BE49-F238E27FC236}">
                <a16:creationId xmlns:a16="http://schemas.microsoft.com/office/drawing/2014/main" id="{B785588B-2DEA-474F-89CA-2613413F7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92" y="5806133"/>
            <a:ext cx="6280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www.somesite.com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animalsearch?monkeys&amp;banana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0" name="Rectangle 3">
            <a:extLst>
              <a:ext uri="{FF2B5EF4-FFF2-40B4-BE49-F238E27FC236}">
                <a16:creationId xmlns:a16="http://schemas.microsoft.com/office/drawing/2014/main" id="{F9FB5262-4D63-A149-A391-3CDD424427AC}"/>
              </a:ext>
            </a:extLst>
          </p:cNvPr>
          <p:cNvSpPr txBox="1">
            <a:spLocks noChangeArrowheads="1"/>
          </p:cNvSpPr>
          <p:nvPr/>
        </p:nvSpPr>
        <p:spPr>
          <a:xfrm>
            <a:off x="6991758" y="1752600"/>
            <a:ext cx="4684713" cy="1701606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 method: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requests headers (only) that would be returned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specified URL were requested  with an HTTP GET method. </a:t>
            </a:r>
          </a:p>
        </p:txBody>
      </p:sp>
      <p:sp>
        <p:nvSpPr>
          <p:cNvPr id="91" name="Rectangle 3">
            <a:extLst>
              <a:ext uri="{FF2B5EF4-FFF2-40B4-BE49-F238E27FC236}">
                <a16:creationId xmlns:a16="http://schemas.microsoft.com/office/drawing/2014/main" id="{2D3C6453-B336-C04B-8A91-4E7D3B632FEB}"/>
              </a:ext>
            </a:extLst>
          </p:cNvPr>
          <p:cNvSpPr txBox="1">
            <a:spLocks noChangeArrowheads="1"/>
          </p:cNvSpPr>
          <p:nvPr/>
        </p:nvSpPr>
        <p:spPr>
          <a:xfrm>
            <a:off x="6993371" y="3839527"/>
            <a:ext cx="4684713" cy="1701606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PUT method: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uploads new file (object) to server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completely replaces file that exists at specified URL with content in entity body of POST HTTP request message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40C538BA-1C71-0F4D-B753-A7D597D98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2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HTTP response </a:t>
            </a:r>
            <a:r>
              <a:rPr lang="en-US" altLang="en-US" dirty="0">
                <a:ea typeface="ＭＳ Ｐゴシック" panose="020B0600070205080204" pitchFamily="34" charset="-128"/>
              </a:rPr>
              <a:t>m</a:t>
            </a:r>
            <a:r>
              <a:rPr lang="en-US" altLang="en-US" sz="4400" dirty="0">
                <a:ea typeface="ＭＳ Ｐゴシック" panose="020B0600070205080204" pitchFamily="34" charset="-128"/>
              </a:rPr>
              <a:t>essage</a:t>
            </a:r>
            <a:endParaRPr lang="en-US" sz="4400" dirty="0"/>
          </a:p>
        </p:txBody>
      </p:sp>
      <p:sp>
        <p:nvSpPr>
          <p:cNvPr id="87" name="Text Box 5">
            <a:extLst>
              <a:ext uri="{FF2B5EF4-FFF2-40B4-BE49-F238E27FC236}">
                <a16:creationId xmlns:a16="http://schemas.microsoft.com/office/drawing/2014/main" id="{A994AECC-DC16-7847-B8EE-F2F612ABB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630" y="1555730"/>
            <a:ext cx="40561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status line (protocol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status code status phrase)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A3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0" name="Text Box 8">
            <a:extLst>
              <a:ext uri="{FF2B5EF4-FFF2-40B4-BE49-F238E27FC236}">
                <a16:creationId xmlns:a16="http://schemas.microsoft.com/office/drawing/2014/main" id="{9695B2A1-768B-CE41-87A1-8D564F953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618" y="2984961"/>
            <a:ext cx="107112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header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lines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A3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Text Box 10">
            <a:extLst>
              <a:ext uri="{FF2B5EF4-FFF2-40B4-BE49-F238E27FC236}">
                <a16:creationId xmlns:a16="http://schemas.microsoft.com/office/drawing/2014/main" id="{71D3CD43-9088-2144-992C-3A77F783A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397" y="4607159"/>
            <a:ext cx="3602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data, e.g.,  requested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HTML file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A3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3" name="Rectangle 15">
            <a:extLst>
              <a:ext uri="{FF2B5EF4-FFF2-40B4-BE49-F238E27FC236}">
                <a16:creationId xmlns:a16="http://schemas.microsoft.com/office/drawing/2014/main" id="{AE1D96B5-48F4-B842-9424-43BC570F6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1481" y="1710879"/>
            <a:ext cx="6311900" cy="349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HTTP/1.1 200 OK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Date: Tue, 08 Sep 2020 00:53:20 GMT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Server: Apache/2.4.6 (CentOS) OpenSSL/1.0.2k-fips PHP/7.4.9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mod_perl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/2.0.11 Perl/v5.16.3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Last-Modified: Tue, 01 Mar 2016 18:57:50 GMT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ETag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: "a5b-52d015789ee9e"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Accept-Ranges: bytes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Content-Length: 2651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Content-Type: text/html; charset=UTF-8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\r\n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data data data data data ... 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1248C33-8978-FA4A-B68D-07F7345C9C4D}"/>
              </a:ext>
            </a:extLst>
          </p:cNvPr>
          <p:cNvCxnSpPr>
            <a:cxnSpLocks/>
          </p:cNvCxnSpPr>
          <p:nvPr/>
        </p:nvCxnSpPr>
        <p:spPr>
          <a:xfrm>
            <a:off x="3593872" y="1845820"/>
            <a:ext cx="1436915" cy="0"/>
          </a:xfrm>
          <a:prstGeom prst="straightConnector1">
            <a:avLst/>
          </a:prstGeom>
          <a:ln w="19050">
            <a:solidFill>
              <a:srgbClr val="0000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1C1D39C-E830-C840-962A-5EF5A5C89548}"/>
              </a:ext>
            </a:extLst>
          </p:cNvPr>
          <p:cNvCxnSpPr>
            <a:cxnSpLocks/>
          </p:cNvCxnSpPr>
          <p:nvPr/>
        </p:nvCxnSpPr>
        <p:spPr>
          <a:xfrm>
            <a:off x="3642857" y="4850277"/>
            <a:ext cx="1436915" cy="0"/>
          </a:xfrm>
          <a:prstGeom prst="straightConnector1">
            <a:avLst/>
          </a:prstGeom>
          <a:ln w="19050">
            <a:solidFill>
              <a:srgbClr val="0000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1">
            <a:extLst>
              <a:ext uri="{FF2B5EF4-FFF2-40B4-BE49-F238E27FC236}">
                <a16:creationId xmlns:a16="http://schemas.microsoft.com/office/drawing/2014/main" id="{2551C779-9290-AD4E-91BD-E60A7E927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630" y="6155251"/>
            <a:ext cx="95213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* Check out the online interactive exercises for more examples: h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ttp://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gaia.cs.umass.edu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/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kurose_ross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/interactive/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A44120-8306-2742-A6C5-833CF39C2053}"/>
              </a:ext>
            </a:extLst>
          </p:cNvPr>
          <p:cNvSpPr/>
          <p:nvPr/>
        </p:nvSpPr>
        <p:spPr>
          <a:xfrm>
            <a:off x="506185" y="4724398"/>
            <a:ext cx="10733315" cy="1894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7B4A04F6-6325-3B46-B996-B1257F5CC1D8}"/>
              </a:ext>
            </a:extLst>
          </p:cNvPr>
          <p:cNvSpPr/>
          <p:nvPr/>
        </p:nvSpPr>
        <p:spPr>
          <a:xfrm>
            <a:off x="4963885" y="2057400"/>
            <a:ext cx="261258" cy="2694214"/>
          </a:xfrm>
          <a:prstGeom prst="leftBrace">
            <a:avLst/>
          </a:prstGeom>
          <a:ln w="22225">
            <a:solidFill>
              <a:srgbClr val="000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B0BCB5-3B5E-AE49-AE9B-AE6FFB902BA8}"/>
              </a:ext>
            </a:extLst>
          </p:cNvPr>
          <p:cNvSpPr/>
          <p:nvPr/>
        </p:nvSpPr>
        <p:spPr>
          <a:xfrm>
            <a:off x="4359729" y="2041072"/>
            <a:ext cx="7151914" cy="2982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7232E2-6D04-AD43-8E7F-3073A3A01F08}"/>
              </a:ext>
            </a:extLst>
          </p:cNvPr>
          <p:cNvSpPr/>
          <p:nvPr/>
        </p:nvSpPr>
        <p:spPr>
          <a:xfrm>
            <a:off x="3858986" y="2939143"/>
            <a:ext cx="7151914" cy="135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1A72BEEE-6164-8340-B1FC-05E6C79CF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43000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HTTP response </a:t>
            </a:r>
            <a:r>
              <a:rPr lang="en-US" altLang="en-US" dirty="0">
                <a:ea typeface="ＭＳ Ｐゴシック" panose="020B0600070205080204" pitchFamily="34" charset="-128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</a:rPr>
              <a:t>tatus </a:t>
            </a:r>
            <a:r>
              <a:rPr lang="en-US" altLang="en-US" dirty="0">
                <a:ea typeface="ＭＳ Ｐゴシック" panose="020B0600070205080204" pitchFamily="34" charset="-128"/>
              </a:rPr>
              <a:t>c</a:t>
            </a:r>
            <a:r>
              <a:rPr lang="en-US" altLang="en-US" sz="4400" dirty="0">
                <a:ea typeface="ＭＳ Ｐゴシック" panose="020B0600070205080204" pitchFamily="34" charset="-128"/>
              </a:rPr>
              <a:t>odes</a:t>
            </a:r>
            <a:endParaRPr lang="en-US" sz="44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7D9FAF8-ACB6-2648-AF49-4F1CA2DD361E}"/>
              </a:ext>
            </a:extLst>
          </p:cNvPr>
          <p:cNvSpPr txBox="1">
            <a:spLocks noChangeArrowheads="1"/>
          </p:cNvSpPr>
          <p:nvPr/>
        </p:nvSpPr>
        <p:spPr>
          <a:xfrm>
            <a:off x="1179871" y="2274314"/>
            <a:ext cx="10678300" cy="41687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200 OK</a:t>
            </a:r>
          </a:p>
          <a:p>
            <a:pPr marL="695325" marR="0" lvl="1" indent="-231775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request succeeded, requested object later in this message</a:t>
            </a:r>
          </a:p>
          <a:p>
            <a:pPr marL="352425" marR="0" lvl="0" indent="-22225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301 Moved Permanently</a:t>
            </a:r>
          </a:p>
          <a:p>
            <a:pPr marL="695325" marR="0" lvl="1" indent="-231775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requested object moved, new location specified later in this message (in Location: field)</a:t>
            </a:r>
          </a:p>
          <a:p>
            <a:pPr marL="352425" marR="0" lvl="0" indent="-22225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400 Bad Request</a:t>
            </a:r>
          </a:p>
          <a:p>
            <a:pPr marL="695325" marR="0" lvl="1" indent="-231775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request msg not understood by server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404 Not Found</a:t>
            </a:r>
          </a:p>
          <a:p>
            <a:pPr marL="695325" marR="0" lvl="1" indent="-231775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requested document not found on this server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505 HTTP Version Not Supported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8C98F9E3-E57A-7844-89F3-A6331B046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1" y="1325562"/>
            <a:ext cx="1085628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0838" indent="-350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50838" marR="0" lvl="0" indent="-350838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status code appears in 1st line in server-to-client response message.</a:t>
            </a:r>
          </a:p>
          <a:p>
            <a:pPr marL="350838" marR="0" lvl="0" indent="-3508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some sample codes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: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F3EBF3D-1991-B942-BC94-7A161F525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6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Trying out HTTP (client side) for yourself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4162CB5-536A-4D40-94FC-6A99B52D37CF}"/>
              </a:ext>
            </a:extLst>
          </p:cNvPr>
          <p:cNvSpPr txBox="1">
            <a:spLocks noChangeArrowheads="1"/>
          </p:cNvSpPr>
          <p:nvPr/>
        </p:nvSpPr>
        <p:spPr>
          <a:xfrm>
            <a:off x="579438" y="1474924"/>
            <a:ext cx="8096250" cy="46672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1.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netcat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to your favorite Web server: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5AD8FC5E-7EF6-5D4A-947A-76F9FAC50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8629" y="1884363"/>
            <a:ext cx="6244187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opens TCP connection to port 80 (default HTTP server port)  at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gaia.cs.umass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.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edu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anything typed in will be sent  to port 80 at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gaia.cs.umass.edu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A05D1437-BBD8-714B-ADDF-C3F7DEF74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1297" y="1998799"/>
            <a:ext cx="38843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%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-c -v gaia.cs.umass.edu 80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8AAC288-3206-534D-929C-FFD2305EC27E}"/>
              </a:ext>
            </a:extLst>
          </p:cNvPr>
          <p:cNvGrpSpPr/>
          <p:nvPr/>
        </p:nvGrpSpPr>
        <p:grpSpPr>
          <a:xfrm>
            <a:off x="711200" y="5286696"/>
            <a:ext cx="8289126" cy="996484"/>
            <a:chOff x="711200" y="5286696"/>
            <a:chExt cx="8289126" cy="99648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06E2A86-603C-764E-9AF8-0B2F20CD2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" y="5286696"/>
              <a:ext cx="8096250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3. look at response message sent by HTTP server!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A3659547-E754-6B44-903F-76BD7A3006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295" y="5821515"/>
              <a:ext cx="79340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(or use Wireshark to look at captured HTTP request/response)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6E12EFF-E52A-B84D-934A-7405FA201329}"/>
              </a:ext>
            </a:extLst>
          </p:cNvPr>
          <p:cNvGrpSpPr/>
          <p:nvPr/>
        </p:nvGrpSpPr>
        <p:grpSpPr>
          <a:xfrm>
            <a:off x="727530" y="3145663"/>
            <a:ext cx="11243449" cy="2045073"/>
            <a:chOff x="727530" y="3145663"/>
            <a:chExt cx="11243449" cy="2045073"/>
          </a:xfrm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CF530C45-E591-C948-8561-E3D1A663C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530" y="3145663"/>
              <a:ext cx="8096250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2. type in a GET HTTP request:</a:t>
              </a:r>
            </a:p>
            <a:p>
              <a:pPr marL="1143000" marR="0" lvl="2" indent="-2286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44F32261-DA96-6645-A103-A806625BC4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8273" y="3748006"/>
              <a:ext cx="741741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GET /</a:t>
              </a:r>
              <a:r>
                <a:rPr kumimoji="0" lang="en-US" altLang="en-US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kurose_ross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/interactive/</a:t>
              </a:r>
              <a:r>
                <a:rPr kumimoji="0" lang="en-US" altLang="en-US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index.php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 HTTP/1.1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Host: </a:t>
              </a:r>
              <a:r>
                <a:rPr kumimoji="0" lang="en-US" altLang="en-US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gaia.cs.umass.edu</a:t>
              </a:r>
              <a:endPara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" name="Text Box 5">
              <a:extLst>
                <a:ext uri="{FF2B5EF4-FFF2-40B4-BE49-F238E27FC236}">
                  <a16:creationId xmlns:a16="http://schemas.microsoft.com/office/drawing/2014/main" id="{A5628D90-F44C-0944-B370-D91518878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6792" y="4175073"/>
              <a:ext cx="6244187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by typing this in (hit carriage return twice), you send this minimal (but complete)  GET request to HTTP server</a:t>
              </a:r>
            </a:p>
          </p:txBody>
        </p:sp>
      </p:grp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C4905279-7B20-4F4C-AC34-18EB5C18F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8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Maintaining user/server state: cookies</a:t>
            </a:r>
            <a:endParaRPr lang="en-US" sz="44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635EFC9-A521-0240-B257-CD458B330808}"/>
              </a:ext>
            </a:extLst>
          </p:cNvPr>
          <p:cNvSpPr txBox="1">
            <a:spLocks noChangeArrowheads="1"/>
          </p:cNvSpPr>
          <p:nvPr/>
        </p:nvSpPr>
        <p:spPr>
          <a:xfrm>
            <a:off x="751523" y="1368109"/>
            <a:ext cx="5877880" cy="483674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Recall:  HTTP GET/response interaction is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stateless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no notion of multi-step exchanges of HTTP messages to complete a Web “transaction”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no need for client/server to track “state” of multi-step exchange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all HTTP requests are independent of each other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no need for client/server to “recover” from a partially-completed-but-never-completely-completed transaction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1F961A-6387-0345-9591-6D8E9EDB9801}"/>
              </a:ext>
            </a:extLst>
          </p:cNvPr>
          <p:cNvSpPr txBox="1"/>
          <p:nvPr/>
        </p:nvSpPr>
        <p:spPr>
          <a:xfrm>
            <a:off x="7777183" y="1266045"/>
            <a:ext cx="3347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stateful protocol: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client makes two changes to X, or none at all</a:t>
            </a:r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E1896121-77D8-FD42-BC74-F51FD18D8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1743" y="2818375"/>
            <a:ext cx="0" cy="28321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7668C468-5627-F641-A1D5-CCCD71D47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2430" y="2812025"/>
            <a:ext cx="0" cy="2881312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 Box 37">
            <a:extLst>
              <a:ext uri="{FF2B5EF4-FFF2-40B4-BE49-F238E27FC236}">
                <a16:creationId xmlns:a16="http://schemas.microsoft.com/office/drawing/2014/main" id="{4D29A06D-1A18-BA46-8999-A8C319B06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318" y="5664762"/>
            <a:ext cx="519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time</a:t>
            </a:r>
          </a:p>
        </p:txBody>
      </p:sp>
      <p:sp>
        <p:nvSpPr>
          <p:cNvPr id="35" name="Text Box 38">
            <a:extLst>
              <a:ext uri="{FF2B5EF4-FFF2-40B4-BE49-F238E27FC236}">
                <a16:creationId xmlns:a16="http://schemas.microsoft.com/office/drawing/2014/main" id="{27466D26-729A-A04F-8FFC-34F73F8EF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4305" y="5647300"/>
            <a:ext cx="5196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time</a:t>
            </a:r>
          </a:p>
        </p:txBody>
      </p:sp>
      <p:grpSp>
        <p:nvGrpSpPr>
          <p:cNvPr id="36" name="Group 43">
            <a:extLst>
              <a:ext uri="{FF2B5EF4-FFF2-40B4-BE49-F238E27FC236}">
                <a16:creationId xmlns:a16="http://schemas.microsoft.com/office/drawing/2014/main" id="{FAE9785A-4169-E940-B94F-671A4AB9F406}"/>
              </a:ext>
            </a:extLst>
          </p:cNvPr>
          <p:cNvGrpSpPr>
            <a:grpSpLocks/>
          </p:cNvGrpSpPr>
          <p:nvPr/>
        </p:nvGrpSpPr>
        <p:grpSpPr bwMode="auto">
          <a:xfrm>
            <a:off x="9702405" y="2045262"/>
            <a:ext cx="423863" cy="684213"/>
            <a:chOff x="4140" y="429"/>
            <a:chExt cx="1425" cy="2396"/>
          </a:xfrm>
        </p:grpSpPr>
        <p:sp>
          <p:nvSpPr>
            <p:cNvPr id="37" name="Freeform 44">
              <a:extLst>
                <a:ext uri="{FF2B5EF4-FFF2-40B4-BE49-F238E27FC236}">
                  <a16:creationId xmlns:a16="http://schemas.microsoft.com/office/drawing/2014/main" id="{6CED6B20-429D-A742-A5A8-C560D2273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Rectangle 45">
              <a:extLst>
                <a:ext uri="{FF2B5EF4-FFF2-40B4-BE49-F238E27FC236}">
                  <a16:creationId xmlns:a16="http://schemas.microsoft.com/office/drawing/2014/main" id="{3217673F-28F2-7F49-B23F-A3ED64A05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" name="Freeform 46">
              <a:extLst>
                <a:ext uri="{FF2B5EF4-FFF2-40B4-BE49-F238E27FC236}">
                  <a16:creationId xmlns:a16="http://schemas.microsoft.com/office/drawing/2014/main" id="{2C8F4947-7476-8140-9308-A091DA12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Freeform 47">
              <a:extLst>
                <a:ext uri="{FF2B5EF4-FFF2-40B4-BE49-F238E27FC236}">
                  <a16:creationId xmlns:a16="http://schemas.microsoft.com/office/drawing/2014/main" id="{C324215D-D2F8-D640-866A-AD06AEA38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ectangle 48">
              <a:extLst>
                <a:ext uri="{FF2B5EF4-FFF2-40B4-BE49-F238E27FC236}">
                  <a16:creationId xmlns:a16="http://schemas.microsoft.com/office/drawing/2014/main" id="{AF16B93D-625D-BF47-B9C3-3122406F6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2" name="Group 49">
              <a:extLst>
                <a:ext uri="{FF2B5EF4-FFF2-40B4-BE49-F238E27FC236}">
                  <a16:creationId xmlns:a16="http://schemas.microsoft.com/office/drawing/2014/main" id="{E5823F1D-E46B-E542-BA9A-BE7B2ADB2B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7" name="AutoShape 50">
                <a:extLst>
                  <a:ext uri="{FF2B5EF4-FFF2-40B4-BE49-F238E27FC236}">
                    <a16:creationId xmlns:a16="http://schemas.microsoft.com/office/drawing/2014/main" id="{5EDFB4BA-9ECC-1D4B-9DE1-6892D81BD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68" name="AutoShape 51">
                <a:extLst>
                  <a:ext uri="{FF2B5EF4-FFF2-40B4-BE49-F238E27FC236}">
                    <a16:creationId xmlns:a16="http://schemas.microsoft.com/office/drawing/2014/main" id="{322B0365-5AB5-FB41-8CFB-D0A89CDC6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" name="Rectangle 52">
              <a:extLst>
                <a:ext uri="{FF2B5EF4-FFF2-40B4-BE49-F238E27FC236}">
                  <a16:creationId xmlns:a16="http://schemas.microsoft.com/office/drawing/2014/main" id="{29C26A51-8119-1C45-B765-0A6FDC420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4" name="Group 53">
              <a:extLst>
                <a:ext uri="{FF2B5EF4-FFF2-40B4-BE49-F238E27FC236}">
                  <a16:creationId xmlns:a16="http://schemas.microsoft.com/office/drawing/2014/main" id="{A0E07450-02B5-944A-993E-ED4E720D6C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5" name="AutoShape 54">
                <a:extLst>
                  <a:ext uri="{FF2B5EF4-FFF2-40B4-BE49-F238E27FC236}">
                    <a16:creationId xmlns:a16="http://schemas.microsoft.com/office/drawing/2014/main" id="{B895EECE-8814-364B-ABEF-BDFDB5B69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66" name="AutoShape 55">
                <a:extLst>
                  <a:ext uri="{FF2B5EF4-FFF2-40B4-BE49-F238E27FC236}">
                    <a16:creationId xmlns:a16="http://schemas.microsoft.com/office/drawing/2014/main" id="{19862CEA-43CD-F949-9939-14C77DA0F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5" name="Rectangle 56">
              <a:extLst>
                <a:ext uri="{FF2B5EF4-FFF2-40B4-BE49-F238E27FC236}">
                  <a16:creationId xmlns:a16="http://schemas.microsoft.com/office/drawing/2014/main" id="{AF3B098B-3C77-8047-942A-938B768EC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" name="Rectangle 57">
              <a:extLst>
                <a:ext uri="{FF2B5EF4-FFF2-40B4-BE49-F238E27FC236}">
                  <a16:creationId xmlns:a16="http://schemas.microsoft.com/office/drawing/2014/main" id="{B55EF1A5-9C91-874D-A21C-9283813B9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7" name="Group 58">
              <a:extLst>
                <a:ext uri="{FF2B5EF4-FFF2-40B4-BE49-F238E27FC236}">
                  <a16:creationId xmlns:a16="http://schemas.microsoft.com/office/drawing/2014/main" id="{4BE447F1-4065-604D-9C52-935316AF90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3" name="AutoShape 59">
                <a:extLst>
                  <a:ext uri="{FF2B5EF4-FFF2-40B4-BE49-F238E27FC236}">
                    <a16:creationId xmlns:a16="http://schemas.microsoft.com/office/drawing/2014/main" id="{B6AF28E0-3DFD-B648-BA8B-C954368CE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64" name="AutoShape 60">
                <a:extLst>
                  <a:ext uri="{FF2B5EF4-FFF2-40B4-BE49-F238E27FC236}">
                    <a16:creationId xmlns:a16="http://schemas.microsoft.com/office/drawing/2014/main" id="{CD352178-7C9F-9247-ADEE-3A9C5EEDD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8" name="Freeform 61">
              <a:extLst>
                <a:ext uri="{FF2B5EF4-FFF2-40B4-BE49-F238E27FC236}">
                  <a16:creationId xmlns:a16="http://schemas.microsoft.com/office/drawing/2014/main" id="{167E2C73-34F7-5443-B80D-3E31BC266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9" name="Group 62">
              <a:extLst>
                <a:ext uri="{FF2B5EF4-FFF2-40B4-BE49-F238E27FC236}">
                  <a16:creationId xmlns:a16="http://schemas.microsoft.com/office/drawing/2014/main" id="{FD3C1C1A-4BE2-8A4D-B7D1-6FE82CCD5E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1" name="AutoShape 63">
                <a:extLst>
                  <a:ext uri="{FF2B5EF4-FFF2-40B4-BE49-F238E27FC236}">
                    <a16:creationId xmlns:a16="http://schemas.microsoft.com/office/drawing/2014/main" id="{37F891D2-79F1-BA40-9E94-2CB7F92C3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62" name="AutoShape 64">
                <a:extLst>
                  <a:ext uri="{FF2B5EF4-FFF2-40B4-BE49-F238E27FC236}">
                    <a16:creationId xmlns:a16="http://schemas.microsoft.com/office/drawing/2014/main" id="{A6F14F93-50F0-1D44-A328-C58C4810E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0" name="Rectangle 65">
              <a:extLst>
                <a:ext uri="{FF2B5EF4-FFF2-40B4-BE49-F238E27FC236}">
                  <a16:creationId xmlns:a16="http://schemas.microsoft.com/office/drawing/2014/main" id="{002C4B61-E0A4-9947-A2B8-C5E4A183D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Freeform 66">
              <a:extLst>
                <a:ext uri="{FF2B5EF4-FFF2-40B4-BE49-F238E27FC236}">
                  <a16:creationId xmlns:a16="http://schemas.microsoft.com/office/drawing/2014/main" id="{03750C04-4651-264E-A820-846CC991E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Freeform 67">
              <a:extLst>
                <a:ext uri="{FF2B5EF4-FFF2-40B4-BE49-F238E27FC236}">
                  <a16:creationId xmlns:a16="http://schemas.microsoft.com/office/drawing/2014/main" id="{8FAC3F30-F8EF-E042-AB16-84DEBD8CD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Oval 68">
              <a:extLst>
                <a:ext uri="{FF2B5EF4-FFF2-40B4-BE49-F238E27FC236}">
                  <a16:creationId xmlns:a16="http://schemas.microsoft.com/office/drawing/2014/main" id="{0AC7D83A-6568-AE4B-9387-52663F18F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4" name="Freeform 69">
              <a:extLst>
                <a:ext uri="{FF2B5EF4-FFF2-40B4-BE49-F238E27FC236}">
                  <a16:creationId xmlns:a16="http://schemas.microsoft.com/office/drawing/2014/main" id="{1F36BF90-AD45-4E43-863B-F70935197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AutoShape 70">
              <a:extLst>
                <a:ext uri="{FF2B5EF4-FFF2-40B4-BE49-F238E27FC236}">
                  <a16:creationId xmlns:a16="http://schemas.microsoft.com/office/drawing/2014/main" id="{F5B54DD4-D0E2-AF41-9405-9DCDB2D7E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6" name="AutoShape 71">
              <a:extLst>
                <a:ext uri="{FF2B5EF4-FFF2-40B4-BE49-F238E27FC236}">
                  <a16:creationId xmlns:a16="http://schemas.microsoft.com/office/drawing/2014/main" id="{23D73537-49F7-C342-B924-696A08B3B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" name="Oval 72">
              <a:extLst>
                <a:ext uri="{FF2B5EF4-FFF2-40B4-BE49-F238E27FC236}">
                  <a16:creationId xmlns:a16="http://schemas.microsoft.com/office/drawing/2014/main" id="{BC45042D-B8F2-A44D-9D8F-FC3BBA5D9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Oval 73">
              <a:extLst>
                <a:ext uri="{FF2B5EF4-FFF2-40B4-BE49-F238E27FC236}">
                  <a16:creationId xmlns:a16="http://schemas.microsoft.com/office/drawing/2014/main" id="{B9F22805-FC3E-6544-AABA-20E89AF95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9" name="Oval 74">
              <a:extLst>
                <a:ext uri="{FF2B5EF4-FFF2-40B4-BE49-F238E27FC236}">
                  <a16:creationId xmlns:a16="http://schemas.microsoft.com/office/drawing/2014/main" id="{EB68854B-BAC2-D941-B3A2-A5819DC3E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" name="Rectangle 75">
              <a:extLst>
                <a:ext uri="{FF2B5EF4-FFF2-40B4-BE49-F238E27FC236}">
                  <a16:creationId xmlns:a16="http://schemas.microsoft.com/office/drawing/2014/main" id="{D02DEB6D-1661-D243-AA4D-D82ACE64A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9" name="Group 76">
            <a:extLst>
              <a:ext uri="{FF2B5EF4-FFF2-40B4-BE49-F238E27FC236}">
                <a16:creationId xmlns:a16="http://schemas.microsoft.com/office/drawing/2014/main" id="{DCF55C78-47F8-BB4D-B7DC-932793317724}"/>
              </a:ext>
            </a:extLst>
          </p:cNvPr>
          <p:cNvGrpSpPr>
            <a:grpSpLocks/>
          </p:cNvGrpSpPr>
          <p:nvPr/>
        </p:nvGrpSpPr>
        <p:grpSpPr bwMode="auto">
          <a:xfrm>
            <a:off x="7700568" y="2067487"/>
            <a:ext cx="698500" cy="709613"/>
            <a:chOff x="-44" y="1473"/>
            <a:chExt cx="981" cy="1105"/>
          </a:xfrm>
        </p:grpSpPr>
        <p:pic>
          <p:nvPicPr>
            <p:cNvPr id="70" name="Picture 77" descr="desktop_computer_stylized_medium">
              <a:extLst>
                <a:ext uri="{FF2B5EF4-FFF2-40B4-BE49-F238E27FC236}">
                  <a16:creationId xmlns:a16="http://schemas.microsoft.com/office/drawing/2014/main" id="{DA88C7F5-3379-274A-B44E-AF12E56C27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78">
              <a:extLst>
                <a:ext uri="{FF2B5EF4-FFF2-40B4-BE49-F238E27FC236}">
                  <a16:creationId xmlns:a16="http://schemas.microsoft.com/office/drawing/2014/main" id="{FAA003F1-DCEB-8040-A71C-4C8DD7155DD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2F7DE24-824D-8B4E-BB5F-5FEDF024EC8E}"/>
              </a:ext>
            </a:extLst>
          </p:cNvPr>
          <p:cNvGrpSpPr/>
          <p:nvPr/>
        </p:nvGrpSpPr>
        <p:grpSpPr>
          <a:xfrm>
            <a:off x="8211743" y="3942941"/>
            <a:ext cx="1673225" cy="337184"/>
            <a:chOff x="8211743" y="3942941"/>
            <a:chExt cx="1673225" cy="337184"/>
          </a:xfrm>
        </p:grpSpPr>
        <p:sp>
          <p:nvSpPr>
            <p:cNvPr id="77" name="Line 18">
              <a:extLst>
                <a:ext uri="{FF2B5EF4-FFF2-40B4-BE49-F238E27FC236}">
                  <a16:creationId xmlns:a16="http://schemas.microsoft.com/office/drawing/2014/main" id="{3D07B504-4294-484D-A15A-873F55BFA7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11743" y="3942941"/>
              <a:ext cx="1673225" cy="24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C44DF33-D418-CB41-BFC5-96705F979CCC}"/>
                </a:ext>
              </a:extLst>
            </p:cNvPr>
            <p:cNvSpPr txBox="1"/>
            <p:nvPr/>
          </p:nvSpPr>
          <p:spPr>
            <a:xfrm rot="21106037">
              <a:off x="9382305" y="3972348"/>
              <a:ext cx="4620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OK</a:t>
              </a:r>
              <a:endPara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C6582D8-E5C3-E94C-91FA-DD082657187F}"/>
              </a:ext>
            </a:extLst>
          </p:cNvPr>
          <p:cNvGrpSpPr/>
          <p:nvPr/>
        </p:nvGrpSpPr>
        <p:grpSpPr>
          <a:xfrm>
            <a:off x="8220565" y="4654247"/>
            <a:ext cx="1673225" cy="307777"/>
            <a:chOff x="8220565" y="4654247"/>
            <a:chExt cx="1673225" cy="307777"/>
          </a:xfrm>
        </p:grpSpPr>
        <p:sp>
          <p:nvSpPr>
            <p:cNvPr id="82" name="Line 18">
              <a:extLst>
                <a:ext uri="{FF2B5EF4-FFF2-40B4-BE49-F238E27FC236}">
                  <a16:creationId xmlns:a16="http://schemas.microsoft.com/office/drawing/2014/main" id="{4C9BF12C-724F-3C4B-9FC7-C0EB274091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20565" y="4655320"/>
              <a:ext cx="1673225" cy="24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F7DB85B-1569-344D-AC0D-B969F2CD0B87}"/>
                </a:ext>
              </a:extLst>
            </p:cNvPr>
            <p:cNvSpPr txBox="1"/>
            <p:nvPr/>
          </p:nvSpPr>
          <p:spPr>
            <a:xfrm rot="21106037">
              <a:off x="9360647" y="4654247"/>
              <a:ext cx="4620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OK</a:t>
              </a:r>
              <a:endPara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AAF2513-9DD5-1A4B-B41D-1AFE8BDB247D}"/>
              </a:ext>
            </a:extLst>
          </p:cNvPr>
          <p:cNvGrpSpPr/>
          <p:nvPr/>
        </p:nvGrpSpPr>
        <p:grpSpPr>
          <a:xfrm>
            <a:off x="8226030" y="4881121"/>
            <a:ext cx="1684338" cy="344172"/>
            <a:chOff x="8226030" y="4881121"/>
            <a:chExt cx="1684338" cy="344172"/>
          </a:xfrm>
        </p:grpSpPr>
        <p:sp>
          <p:nvSpPr>
            <p:cNvPr id="86" name="Line 17">
              <a:extLst>
                <a:ext uri="{FF2B5EF4-FFF2-40B4-BE49-F238E27FC236}">
                  <a16:creationId xmlns:a16="http://schemas.microsoft.com/office/drawing/2014/main" id="{33143F67-A599-EE4C-988D-1E52584BCB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6030" y="4990711"/>
              <a:ext cx="1684338" cy="2345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F421034-4844-1843-9EDF-80D2D2191FFC}"/>
                </a:ext>
              </a:extLst>
            </p:cNvPr>
            <p:cNvSpPr txBox="1"/>
            <p:nvPr/>
          </p:nvSpPr>
          <p:spPr>
            <a:xfrm rot="460210">
              <a:off x="8601378" y="4881121"/>
              <a:ext cx="1126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unlock </a:t>
              </a: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2E6B42D-EC51-CD42-8E76-639F17FF9C82}"/>
              </a:ext>
            </a:extLst>
          </p:cNvPr>
          <p:cNvGrpSpPr/>
          <p:nvPr/>
        </p:nvGrpSpPr>
        <p:grpSpPr>
          <a:xfrm>
            <a:off x="8211743" y="5253900"/>
            <a:ext cx="1673225" cy="336684"/>
            <a:chOff x="8211743" y="5253900"/>
            <a:chExt cx="1673225" cy="336684"/>
          </a:xfrm>
        </p:grpSpPr>
        <p:sp>
          <p:nvSpPr>
            <p:cNvPr id="87" name="Line 18">
              <a:extLst>
                <a:ext uri="{FF2B5EF4-FFF2-40B4-BE49-F238E27FC236}">
                  <a16:creationId xmlns:a16="http://schemas.microsoft.com/office/drawing/2014/main" id="{981C6A97-493C-1541-8F46-FB6401EE6D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11743" y="5253900"/>
              <a:ext cx="1673225" cy="24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E6BC057-143C-EA4C-9758-617A540239BE}"/>
                </a:ext>
              </a:extLst>
            </p:cNvPr>
            <p:cNvSpPr txBox="1"/>
            <p:nvPr/>
          </p:nvSpPr>
          <p:spPr>
            <a:xfrm rot="21106037">
              <a:off x="9373746" y="5282807"/>
              <a:ext cx="4620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OK</a:t>
              </a:r>
              <a:endPara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2585BB-270F-6343-8338-140BA89C7E52}"/>
              </a:ext>
            </a:extLst>
          </p:cNvPr>
          <p:cNvGrpSpPr/>
          <p:nvPr/>
        </p:nvGrpSpPr>
        <p:grpSpPr>
          <a:xfrm>
            <a:off x="8226030" y="3575737"/>
            <a:ext cx="1696234" cy="338597"/>
            <a:chOff x="8226030" y="3575737"/>
            <a:chExt cx="1696234" cy="338597"/>
          </a:xfrm>
        </p:grpSpPr>
        <p:sp>
          <p:nvSpPr>
            <p:cNvPr id="76" name="Line 17">
              <a:extLst>
                <a:ext uri="{FF2B5EF4-FFF2-40B4-BE49-F238E27FC236}">
                  <a16:creationId xmlns:a16="http://schemas.microsoft.com/office/drawing/2014/main" id="{06976B72-BDF3-7C48-82E3-924EF74F53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6030" y="3679752"/>
              <a:ext cx="1684338" cy="2345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7D38CDC-448B-6D46-8D67-92FCAC24452A}"/>
                </a:ext>
              </a:extLst>
            </p:cNvPr>
            <p:cNvSpPr txBox="1"/>
            <p:nvPr/>
          </p:nvSpPr>
          <p:spPr>
            <a:xfrm rot="460210">
              <a:off x="8589335" y="3575737"/>
              <a:ext cx="1332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update </a:t>
              </a: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      X’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96C1467-1B22-FD48-8EA3-AAA9DBA798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31367" y="3750644"/>
              <a:ext cx="221806" cy="28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BE549BD-AAEC-8444-851F-3374194952CD}"/>
              </a:ext>
            </a:extLst>
          </p:cNvPr>
          <p:cNvGrpSpPr/>
          <p:nvPr/>
        </p:nvGrpSpPr>
        <p:grpSpPr>
          <a:xfrm>
            <a:off x="8234852" y="4259764"/>
            <a:ext cx="1684338" cy="366949"/>
            <a:chOff x="8234852" y="4259764"/>
            <a:chExt cx="1684338" cy="366949"/>
          </a:xfrm>
        </p:grpSpPr>
        <p:sp>
          <p:nvSpPr>
            <p:cNvPr id="81" name="Line 17">
              <a:extLst>
                <a:ext uri="{FF2B5EF4-FFF2-40B4-BE49-F238E27FC236}">
                  <a16:creationId xmlns:a16="http://schemas.microsoft.com/office/drawing/2014/main" id="{BD9CD2B5-5BAD-F64E-ABCA-CBF632B90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34852" y="4392131"/>
              <a:ext cx="1684338" cy="2345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C94E783-4022-4840-9168-04845DD3C6E1}"/>
                </a:ext>
              </a:extLst>
            </p:cNvPr>
            <p:cNvSpPr txBox="1"/>
            <p:nvPr/>
          </p:nvSpPr>
          <p:spPr>
            <a:xfrm rot="460210">
              <a:off x="8600615" y="4259764"/>
              <a:ext cx="1257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update </a:t>
              </a: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      X’’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91273DD-2DB7-7D46-A38E-BB2C165693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39955" y="4436145"/>
              <a:ext cx="221806" cy="28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7AF7376-17A3-D741-91E5-0D8534607D08}"/>
              </a:ext>
            </a:extLst>
          </p:cNvPr>
          <p:cNvGrpSpPr/>
          <p:nvPr/>
        </p:nvGrpSpPr>
        <p:grpSpPr>
          <a:xfrm>
            <a:off x="8226030" y="2820539"/>
            <a:ext cx="1684338" cy="362594"/>
            <a:chOff x="8226030" y="2820539"/>
            <a:chExt cx="1684338" cy="36259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770E437-30BF-E34D-A36A-B1465B8979C1}"/>
                </a:ext>
              </a:extLst>
            </p:cNvPr>
            <p:cNvSpPr txBox="1"/>
            <p:nvPr/>
          </p:nvSpPr>
          <p:spPr>
            <a:xfrm rot="460210">
              <a:off x="8283881" y="2820539"/>
              <a:ext cx="15606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lock data record </a:t>
              </a: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226EF0C1-2237-8E46-AB56-8D689EE5C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6030" y="2948551"/>
              <a:ext cx="1684338" cy="2345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D140EC4-5DA8-F040-BC23-C3A90A90AE49}"/>
              </a:ext>
            </a:extLst>
          </p:cNvPr>
          <p:cNvGrpSpPr/>
          <p:nvPr/>
        </p:nvGrpSpPr>
        <p:grpSpPr>
          <a:xfrm>
            <a:off x="8211743" y="3211740"/>
            <a:ext cx="1673225" cy="326272"/>
            <a:chOff x="8211743" y="3211740"/>
            <a:chExt cx="1673225" cy="326272"/>
          </a:xfrm>
        </p:grpSpPr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C78912E7-84E1-824B-B855-60DAC36E52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11743" y="3211740"/>
              <a:ext cx="1673225" cy="24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39CDE70-7C81-BB40-B7E7-D376841A3505}"/>
                </a:ext>
              </a:extLst>
            </p:cNvPr>
            <p:cNvSpPr txBox="1"/>
            <p:nvPr/>
          </p:nvSpPr>
          <p:spPr>
            <a:xfrm rot="21106037">
              <a:off x="9368027" y="3230235"/>
              <a:ext cx="4620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OK</a:t>
              </a:r>
              <a:endPara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FE3FF41-4F60-4C4F-85AB-4CC4494FF63A}"/>
              </a:ext>
            </a:extLst>
          </p:cNvPr>
          <p:cNvGrpSpPr/>
          <p:nvPr/>
        </p:nvGrpSpPr>
        <p:grpSpPr>
          <a:xfrm>
            <a:off x="10136156" y="2957082"/>
            <a:ext cx="522425" cy="400110"/>
            <a:chOff x="10136156" y="2957082"/>
            <a:chExt cx="522425" cy="400110"/>
          </a:xfrm>
        </p:grpSpPr>
        <p:sp>
          <p:nvSpPr>
            <p:cNvPr id="91" name="AutoShape 327">
              <a:extLst>
                <a:ext uri="{FF2B5EF4-FFF2-40B4-BE49-F238E27FC236}">
                  <a16:creationId xmlns:a16="http://schemas.microsoft.com/office/drawing/2014/main" id="{819E3430-D00B-DE4A-BF76-DA4F707FA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8333" y="2957082"/>
              <a:ext cx="510086" cy="400110"/>
            </a:xfrm>
            <a:prstGeom prst="can">
              <a:avLst>
                <a:gd name="adj" fmla="val 31004"/>
              </a:avLst>
            </a:prstGeom>
            <a:gradFill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A7AE3A8-B4B7-5D45-9040-2EECD223536E}"/>
                </a:ext>
              </a:extLst>
            </p:cNvPr>
            <p:cNvSpPr txBox="1"/>
            <p:nvPr/>
          </p:nvSpPr>
          <p:spPr>
            <a:xfrm>
              <a:off x="10364121" y="3049415"/>
              <a:ext cx="294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</a:t>
              </a:r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E64171ED-8243-0748-A18D-E9E66AB8C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36156" y="2995160"/>
              <a:ext cx="307778" cy="307778"/>
            </a:xfrm>
            <a:prstGeom prst="rect">
              <a:avLst/>
            </a:prstGeom>
          </p:spPr>
        </p:pic>
      </p:grpSp>
      <p:sp>
        <p:nvSpPr>
          <p:cNvPr id="102" name="AutoShape 327">
            <a:extLst>
              <a:ext uri="{FF2B5EF4-FFF2-40B4-BE49-F238E27FC236}">
                <a16:creationId xmlns:a16="http://schemas.microsoft.com/office/drawing/2014/main" id="{94D2C5FA-36D2-234A-8CDE-D9DE43DC6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7378" y="2195369"/>
            <a:ext cx="510086" cy="400110"/>
          </a:xfrm>
          <a:prstGeom prst="can">
            <a:avLst>
              <a:gd name="adj" fmla="val 31004"/>
            </a:avLst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E67923B-2554-D94F-98BF-5970F66E0A80}"/>
              </a:ext>
            </a:extLst>
          </p:cNvPr>
          <p:cNvSpPr txBox="1"/>
          <p:nvPr/>
        </p:nvSpPr>
        <p:spPr>
          <a:xfrm>
            <a:off x="10383166" y="2287702"/>
            <a:ext cx="294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B5B74FE-39C8-5B43-9432-6DE5518154FD}"/>
              </a:ext>
            </a:extLst>
          </p:cNvPr>
          <p:cNvGrpSpPr/>
          <p:nvPr/>
        </p:nvGrpSpPr>
        <p:grpSpPr>
          <a:xfrm>
            <a:off x="10132163" y="3702128"/>
            <a:ext cx="592569" cy="400110"/>
            <a:chOff x="10136156" y="2957082"/>
            <a:chExt cx="592569" cy="400110"/>
          </a:xfrm>
        </p:grpSpPr>
        <p:sp>
          <p:nvSpPr>
            <p:cNvPr id="107" name="AutoShape 327">
              <a:extLst>
                <a:ext uri="{FF2B5EF4-FFF2-40B4-BE49-F238E27FC236}">
                  <a16:creationId xmlns:a16="http://schemas.microsoft.com/office/drawing/2014/main" id="{8B16F450-5DEA-8B45-B210-945CA6750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8333" y="2957082"/>
              <a:ext cx="510086" cy="400110"/>
            </a:xfrm>
            <a:prstGeom prst="can">
              <a:avLst>
                <a:gd name="adj" fmla="val 31004"/>
              </a:avLst>
            </a:prstGeom>
            <a:gradFill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2167ECA-B9B2-4E40-82B0-9F43976F24FE}"/>
                </a:ext>
              </a:extLst>
            </p:cNvPr>
            <p:cNvSpPr txBox="1"/>
            <p:nvPr/>
          </p:nvSpPr>
          <p:spPr>
            <a:xfrm>
              <a:off x="10364121" y="3049415"/>
              <a:ext cx="364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X’</a:t>
              </a:r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06DE726C-08C5-5346-B762-9B140BCB8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36156" y="2995160"/>
              <a:ext cx="307778" cy="307778"/>
            </a:xfrm>
            <a:prstGeom prst="rect">
              <a:avLst/>
            </a:prstGeom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E55A0D6-71A5-1D45-8A52-331867F92A1A}"/>
              </a:ext>
            </a:extLst>
          </p:cNvPr>
          <p:cNvGrpSpPr/>
          <p:nvPr/>
        </p:nvGrpSpPr>
        <p:grpSpPr>
          <a:xfrm>
            <a:off x="10128170" y="4447174"/>
            <a:ext cx="592569" cy="400110"/>
            <a:chOff x="10136156" y="2957082"/>
            <a:chExt cx="592569" cy="400110"/>
          </a:xfrm>
        </p:grpSpPr>
        <p:sp>
          <p:nvSpPr>
            <p:cNvPr id="111" name="AutoShape 327">
              <a:extLst>
                <a:ext uri="{FF2B5EF4-FFF2-40B4-BE49-F238E27FC236}">
                  <a16:creationId xmlns:a16="http://schemas.microsoft.com/office/drawing/2014/main" id="{AD90F81E-B5AA-6341-8460-5E051080A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8333" y="2957082"/>
              <a:ext cx="510086" cy="400110"/>
            </a:xfrm>
            <a:prstGeom prst="can">
              <a:avLst>
                <a:gd name="adj" fmla="val 31004"/>
              </a:avLst>
            </a:prstGeom>
            <a:gradFill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02956FF-BB8D-6149-9012-24692DD7049D}"/>
                </a:ext>
              </a:extLst>
            </p:cNvPr>
            <p:cNvSpPr txBox="1"/>
            <p:nvPr/>
          </p:nvSpPr>
          <p:spPr>
            <a:xfrm>
              <a:off x="10364121" y="3049415"/>
              <a:ext cx="364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X’’</a:t>
              </a:r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7E37BA2D-D932-D14B-9FD2-5FE1BA0B7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36156" y="2995160"/>
              <a:ext cx="307778" cy="307778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EB7CAB0-F376-054D-A184-1987E69E5578}"/>
              </a:ext>
            </a:extLst>
          </p:cNvPr>
          <p:cNvGrpSpPr/>
          <p:nvPr/>
        </p:nvGrpSpPr>
        <p:grpSpPr>
          <a:xfrm>
            <a:off x="10126354" y="5192220"/>
            <a:ext cx="726072" cy="400110"/>
            <a:chOff x="10138333" y="2957082"/>
            <a:chExt cx="726072" cy="400110"/>
          </a:xfrm>
        </p:grpSpPr>
        <p:sp>
          <p:nvSpPr>
            <p:cNvPr id="115" name="AutoShape 327">
              <a:extLst>
                <a:ext uri="{FF2B5EF4-FFF2-40B4-BE49-F238E27FC236}">
                  <a16:creationId xmlns:a16="http://schemas.microsoft.com/office/drawing/2014/main" id="{0D7E10F2-D009-F14B-82D2-F08AB2218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8333" y="2957082"/>
              <a:ext cx="510086" cy="400110"/>
            </a:xfrm>
            <a:prstGeom prst="can">
              <a:avLst>
                <a:gd name="adj" fmla="val 31004"/>
              </a:avLst>
            </a:prstGeom>
            <a:gradFill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7935EAA-1BE1-5D4A-BB6F-A7C69F071ADD}"/>
                </a:ext>
              </a:extLst>
            </p:cNvPr>
            <p:cNvSpPr txBox="1"/>
            <p:nvPr/>
          </p:nvSpPr>
          <p:spPr>
            <a:xfrm>
              <a:off x="10364121" y="3049415"/>
              <a:ext cx="5002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X’’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6F306746-EF4C-B446-9F1D-1D85D8A99FAC}"/>
              </a:ext>
            </a:extLst>
          </p:cNvPr>
          <p:cNvSpPr txBox="1"/>
          <p:nvPr/>
        </p:nvSpPr>
        <p:spPr>
          <a:xfrm>
            <a:off x="7895870" y="4140346"/>
            <a:ext cx="414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t’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0C0AC55-7635-2346-85C0-10B75BF4C445}"/>
              </a:ext>
            </a:extLst>
          </p:cNvPr>
          <p:cNvSpPr txBox="1"/>
          <p:nvPr/>
        </p:nvSpPr>
        <p:spPr>
          <a:xfrm>
            <a:off x="7384517" y="5969340"/>
            <a:ext cx="4115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happens if network connection or client crashes at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t’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90" name="Slide Number Placeholder 2">
            <a:extLst>
              <a:ext uri="{FF2B5EF4-FFF2-40B4-BE49-F238E27FC236}">
                <a16:creationId xmlns:a16="http://schemas.microsoft.com/office/drawing/2014/main" id="{FF729FF4-43F7-A040-B78F-BE4EC8E98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1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Maintaining user/server state: cookies</a:t>
            </a:r>
            <a:endParaRPr lang="en-US" sz="4400" dirty="0"/>
          </a:p>
        </p:txBody>
      </p:sp>
      <p:sp>
        <p:nvSpPr>
          <p:cNvPr id="93" name="Rectangle 3">
            <a:extLst>
              <a:ext uri="{FF2B5EF4-FFF2-40B4-BE49-F238E27FC236}">
                <a16:creationId xmlns:a16="http://schemas.microsoft.com/office/drawing/2014/main" id="{044314F4-5E29-A342-9469-ED1D194C2BEE}"/>
              </a:ext>
            </a:extLst>
          </p:cNvPr>
          <p:cNvSpPr txBox="1">
            <a:spLocks noChangeArrowheads="1"/>
          </p:cNvSpPr>
          <p:nvPr/>
        </p:nvSpPr>
        <p:spPr>
          <a:xfrm>
            <a:off x="622608" y="1452389"/>
            <a:ext cx="6335547" cy="488791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Web sites and client 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browser use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cookies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to maintain some state between transactions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four components: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1) cookie header line of HTTP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response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message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2) cookie header line in next HTTP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request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message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3) cookie file kept on user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 host, managed by user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 browser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4) back-end database at Web site</a:t>
            </a:r>
          </a:p>
        </p:txBody>
      </p:sp>
      <p:sp>
        <p:nvSpPr>
          <p:cNvPr id="94" name="Rectangle 4">
            <a:extLst>
              <a:ext uri="{FF2B5EF4-FFF2-40B4-BE49-F238E27FC236}">
                <a16:creationId xmlns:a16="http://schemas.microsoft.com/office/drawing/2014/main" id="{26408C84-4366-9C43-B55D-97AC8C9FA33A}"/>
              </a:ext>
            </a:extLst>
          </p:cNvPr>
          <p:cNvSpPr txBox="1">
            <a:spLocks noChangeArrowheads="1"/>
          </p:cNvSpPr>
          <p:nvPr/>
        </p:nvSpPr>
        <p:spPr>
          <a:xfrm>
            <a:off x="7599363" y="1452389"/>
            <a:ext cx="4363453" cy="502573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 marR="0" lvl="0" indent="111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Example: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Susan uses browser on laptop, visits specific e-commerce site for first time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initial HTTP requests arrives at site, site creates: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unique ID (aka “cookie”)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entry in backend database for ID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subsequent HTTP requests from Susan to this site will contain cookie ID value, allowing site to “identify” Susan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52BCA24-99F8-C342-B95E-EB6833D8C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16819</TotalTime>
  <Words>3261</Words>
  <Application>Microsoft Macintosh PowerPoint</Application>
  <PresentationFormat>Widescreen</PresentationFormat>
  <Paragraphs>634</Paragraphs>
  <Slides>32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7" baseType="lpstr">
      <vt:lpstr>ＭＳ Ｐゴシック</vt:lpstr>
      <vt:lpstr>Arial</vt:lpstr>
      <vt:lpstr>Calibri</vt:lpstr>
      <vt:lpstr>Calibri Light</vt:lpstr>
      <vt:lpstr>Comic Sans MS</vt:lpstr>
      <vt:lpstr>Courier</vt:lpstr>
      <vt:lpstr>Courier New</vt:lpstr>
      <vt:lpstr>Gill Sans MT</vt:lpstr>
      <vt:lpstr>Tahoma</vt:lpstr>
      <vt:lpstr>TeXGyreAdventor</vt:lpstr>
      <vt:lpstr>Times New Roman</vt:lpstr>
      <vt:lpstr>Wingdings</vt:lpstr>
      <vt:lpstr>Wingdings 2</vt:lpstr>
      <vt:lpstr>ZapfDingbats</vt:lpstr>
      <vt:lpstr>Office Theme</vt:lpstr>
      <vt:lpstr>Computer Networks </vt:lpstr>
      <vt:lpstr>HTTP request message</vt:lpstr>
      <vt:lpstr>HTTP request message: general format</vt:lpstr>
      <vt:lpstr>Other HTTP request messages</vt:lpstr>
      <vt:lpstr>HTTP response message</vt:lpstr>
      <vt:lpstr>HTTP response status codes</vt:lpstr>
      <vt:lpstr>Trying out HTTP (client side) for yourself</vt:lpstr>
      <vt:lpstr>Maintaining user/server state: cookies</vt:lpstr>
      <vt:lpstr>Maintaining user/server state: cookies</vt:lpstr>
      <vt:lpstr>Maintaining user/server state: cookies</vt:lpstr>
      <vt:lpstr>HTTP cookies: comments</vt:lpstr>
      <vt:lpstr>Web caches</vt:lpstr>
      <vt:lpstr>Web caches (aka proxy servers)</vt:lpstr>
      <vt:lpstr>Caching example</vt:lpstr>
      <vt:lpstr>Option 1: buy a faster access link</vt:lpstr>
      <vt:lpstr>Option 2: install a web cache</vt:lpstr>
      <vt:lpstr>Calculating access link utilization, end-end delay with cache:</vt:lpstr>
      <vt:lpstr>Conditional GET</vt:lpstr>
      <vt:lpstr>HTTP/2</vt:lpstr>
      <vt:lpstr>HTTP/2</vt:lpstr>
      <vt:lpstr>HTTP/2: mitigating HOL blocking</vt:lpstr>
      <vt:lpstr>HTTP/2: mitigating HOL blocking</vt:lpstr>
      <vt:lpstr>HTTP/2 to HTTP/3</vt:lpstr>
      <vt:lpstr>SMTP: observations</vt:lpstr>
      <vt:lpstr>Mail message format</vt:lpstr>
      <vt:lpstr>Retrieving email: mail access protocols</vt:lpstr>
      <vt:lpstr>FTP: the file transfer protocol</vt:lpstr>
      <vt:lpstr>FTP: separate control, data connections</vt:lpstr>
      <vt:lpstr>FTP commands, responses</vt:lpstr>
      <vt:lpstr>Login Filezilla via FTP</vt:lpstr>
      <vt:lpstr>Accessing files from website using Filezilla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Subhan Ullah</cp:lastModifiedBy>
  <cp:revision>406</cp:revision>
  <dcterms:created xsi:type="dcterms:W3CDTF">2020-01-18T07:24:59Z</dcterms:created>
  <dcterms:modified xsi:type="dcterms:W3CDTF">2024-03-07T05:01:42Z</dcterms:modified>
</cp:coreProperties>
</file>