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DC7D8-8986-4E0C-BCFB-B96900916E27}" v="51" dt="2024-11-25T20:49:3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6CA85-7956-4B2D-A636-30E6626A98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A7141E-8EC3-483F-8DC3-0DF2969E4891}">
      <dgm:prSet custT="1"/>
      <dgm:spPr/>
      <dgm:t>
        <a:bodyPr/>
        <a:lstStyle/>
        <a:p>
          <a:pPr>
            <a:defRPr cap="all"/>
          </a:pPr>
          <a:r>
            <a:rPr lang="en-PK" sz="1400" b="0" i="0" baseline="0" dirty="0"/>
            <a:t>Rising threats to data confidentiality in the digital era</a:t>
          </a:r>
          <a:r>
            <a:rPr lang="en-US" sz="1400" b="0" i="0" baseline="0" dirty="0"/>
            <a:t>.</a:t>
          </a:r>
          <a:endParaRPr lang="en-US" sz="1400" dirty="0"/>
        </a:p>
      </dgm:t>
    </dgm:pt>
    <dgm:pt modelId="{FFBCC5E7-1099-497D-9055-6F878A0257B8}" type="parTrans" cxnId="{B48FF5DF-2988-4748-86FA-A9776DC0BD29}">
      <dgm:prSet/>
      <dgm:spPr/>
      <dgm:t>
        <a:bodyPr/>
        <a:lstStyle/>
        <a:p>
          <a:endParaRPr lang="en-US"/>
        </a:p>
      </dgm:t>
    </dgm:pt>
    <dgm:pt modelId="{03664C25-87EA-477F-B5BB-D0B23582B797}" type="sibTrans" cxnId="{B48FF5DF-2988-4748-86FA-A9776DC0BD29}">
      <dgm:prSet/>
      <dgm:spPr/>
      <dgm:t>
        <a:bodyPr/>
        <a:lstStyle/>
        <a:p>
          <a:endParaRPr lang="en-US"/>
        </a:p>
      </dgm:t>
    </dgm:pt>
    <dgm:pt modelId="{CBCCFBCA-E60B-440D-9FDB-DB78A45FC4E7}">
      <dgm:prSet custT="1"/>
      <dgm:spPr/>
      <dgm:t>
        <a:bodyPr/>
        <a:lstStyle/>
        <a:p>
          <a:pPr algn="ctr">
            <a:defRPr cap="all"/>
          </a:pPr>
          <a:r>
            <a:rPr lang="en-PK" sz="1600" b="0" i="0" baseline="0" dirty="0"/>
            <a:t>Sensitive information at risk.</a:t>
          </a:r>
          <a:endParaRPr lang="en-US" sz="1600" dirty="0"/>
        </a:p>
      </dgm:t>
    </dgm:pt>
    <dgm:pt modelId="{CEA8A66D-D637-4A15-BB19-4516841B9F5A}" type="parTrans" cxnId="{AD8D2BF4-783C-45A9-8D45-FE38E4834C5D}">
      <dgm:prSet/>
      <dgm:spPr/>
      <dgm:t>
        <a:bodyPr/>
        <a:lstStyle/>
        <a:p>
          <a:endParaRPr lang="en-US"/>
        </a:p>
      </dgm:t>
    </dgm:pt>
    <dgm:pt modelId="{785B79D3-C984-44BF-90BA-3E0780D219EB}" type="sibTrans" cxnId="{AD8D2BF4-783C-45A9-8D45-FE38E4834C5D}">
      <dgm:prSet/>
      <dgm:spPr/>
      <dgm:t>
        <a:bodyPr/>
        <a:lstStyle/>
        <a:p>
          <a:endParaRPr lang="en-US"/>
        </a:p>
      </dgm:t>
    </dgm:pt>
    <dgm:pt modelId="{0407949A-5DE5-4B73-AE7E-4BC383FF4A12}">
      <dgm:prSet custT="1"/>
      <dgm:spPr/>
      <dgm:t>
        <a:bodyPr/>
        <a:lstStyle/>
        <a:p>
          <a:pPr algn="ctr">
            <a:defRPr cap="all"/>
          </a:pPr>
          <a:r>
            <a:rPr lang="en-PK" sz="1600" b="0" i="0" baseline="0" dirty="0"/>
            <a:t>Legal and regulatory compliance requirements</a:t>
          </a:r>
          <a:r>
            <a:rPr lang="en-US" sz="1600" b="0" i="0" baseline="0" dirty="0"/>
            <a:t>.</a:t>
          </a:r>
          <a:endParaRPr lang="en-US" sz="1600" dirty="0"/>
        </a:p>
      </dgm:t>
    </dgm:pt>
    <dgm:pt modelId="{016C1584-D35D-478F-979E-81E0AF05B37C}" type="parTrans" cxnId="{CDA19172-39B6-4643-9A0C-E59C2242F9B4}">
      <dgm:prSet/>
      <dgm:spPr/>
      <dgm:t>
        <a:bodyPr/>
        <a:lstStyle/>
        <a:p>
          <a:endParaRPr lang="en-US"/>
        </a:p>
      </dgm:t>
    </dgm:pt>
    <dgm:pt modelId="{32728A6C-7A69-4C44-9254-5F63AE0459EA}" type="sibTrans" cxnId="{CDA19172-39B6-4643-9A0C-E59C2242F9B4}">
      <dgm:prSet/>
      <dgm:spPr/>
      <dgm:t>
        <a:bodyPr/>
        <a:lstStyle/>
        <a:p>
          <a:endParaRPr lang="en-US"/>
        </a:p>
      </dgm:t>
    </dgm:pt>
    <dgm:pt modelId="{4C6F7E28-814C-4063-B342-02562CC02A02}">
      <dgm:prSet custT="1"/>
      <dgm:spPr/>
      <dgm:t>
        <a:bodyPr/>
        <a:lstStyle/>
        <a:p>
          <a:pPr algn="ctr">
            <a:defRPr cap="all"/>
          </a:pPr>
          <a:r>
            <a:rPr lang="en-PK" sz="1600" b="0" i="0" baseline="0" dirty="0"/>
            <a:t>maintaining trust and operational integrity. </a:t>
          </a:r>
          <a:endParaRPr lang="en-US" sz="1600" dirty="0"/>
        </a:p>
      </dgm:t>
    </dgm:pt>
    <dgm:pt modelId="{EE2468FD-8117-40B6-9DAC-44B1069E82C9}" type="parTrans" cxnId="{F9E2F336-7AC5-4050-AED1-BBED42ECAA3B}">
      <dgm:prSet/>
      <dgm:spPr/>
      <dgm:t>
        <a:bodyPr/>
        <a:lstStyle/>
        <a:p>
          <a:endParaRPr lang="en-US"/>
        </a:p>
      </dgm:t>
    </dgm:pt>
    <dgm:pt modelId="{E44E3A0F-E0ED-46AE-9511-C3E96EAF5DE0}" type="sibTrans" cxnId="{F9E2F336-7AC5-4050-AED1-BBED42ECAA3B}">
      <dgm:prSet/>
      <dgm:spPr/>
      <dgm:t>
        <a:bodyPr/>
        <a:lstStyle/>
        <a:p>
          <a:endParaRPr lang="en-US"/>
        </a:p>
      </dgm:t>
    </dgm:pt>
    <dgm:pt modelId="{1248F4CF-CC43-4E05-9E0A-86FA7AC90211}" type="pres">
      <dgm:prSet presAssocID="{4236CA85-7956-4B2D-A636-30E6626A982D}" presName="root" presStyleCnt="0">
        <dgm:presLayoutVars>
          <dgm:dir/>
          <dgm:resizeHandles val="exact"/>
        </dgm:presLayoutVars>
      </dgm:prSet>
      <dgm:spPr/>
    </dgm:pt>
    <dgm:pt modelId="{2BD99877-22AE-4E18-81CB-AA2EB2A556AD}" type="pres">
      <dgm:prSet presAssocID="{F5A7141E-8EC3-483F-8DC3-0DF2969E4891}" presName="compNode" presStyleCnt="0"/>
      <dgm:spPr/>
    </dgm:pt>
    <dgm:pt modelId="{AEA80B2B-2839-4D5C-8379-5979FE94B86F}" type="pres">
      <dgm:prSet presAssocID="{F5A7141E-8EC3-483F-8DC3-0DF2969E4891}" presName="iconBgRect" presStyleLbl="bgShp" presStyleIdx="0" presStyleCnt="4"/>
      <dgm:spPr/>
    </dgm:pt>
    <dgm:pt modelId="{329B847F-A6C2-40AD-8EFF-EF9AEAFE0BEC}" type="pres">
      <dgm:prSet presAssocID="{F5A7141E-8EC3-483F-8DC3-0DF2969E48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26923E9-71B1-4B1C-BD99-A9AD02E91D91}" type="pres">
      <dgm:prSet presAssocID="{F5A7141E-8EC3-483F-8DC3-0DF2969E4891}" presName="spaceRect" presStyleCnt="0"/>
      <dgm:spPr/>
    </dgm:pt>
    <dgm:pt modelId="{0343DBD9-DFCC-4DB5-A6C4-28EE61545EDD}" type="pres">
      <dgm:prSet presAssocID="{F5A7141E-8EC3-483F-8DC3-0DF2969E4891}" presName="textRect" presStyleLbl="revTx" presStyleIdx="0" presStyleCnt="4">
        <dgm:presLayoutVars>
          <dgm:chMax val="1"/>
          <dgm:chPref val="1"/>
        </dgm:presLayoutVars>
      </dgm:prSet>
      <dgm:spPr/>
    </dgm:pt>
    <dgm:pt modelId="{7D0951F6-3D44-4AB3-A7D1-F34CB582DA35}" type="pres">
      <dgm:prSet presAssocID="{03664C25-87EA-477F-B5BB-D0B23582B797}" presName="sibTrans" presStyleCnt="0"/>
      <dgm:spPr/>
    </dgm:pt>
    <dgm:pt modelId="{C6C279A9-279E-4E43-AEB4-EE444870815D}" type="pres">
      <dgm:prSet presAssocID="{CBCCFBCA-E60B-440D-9FDB-DB78A45FC4E7}" presName="compNode" presStyleCnt="0"/>
      <dgm:spPr/>
    </dgm:pt>
    <dgm:pt modelId="{B043A876-8A1A-4A9D-B2F0-F0AAA50923AA}" type="pres">
      <dgm:prSet presAssocID="{CBCCFBCA-E60B-440D-9FDB-DB78A45FC4E7}" presName="iconBgRect" presStyleLbl="bgShp" presStyleIdx="1" presStyleCnt="4"/>
      <dgm:spPr/>
    </dgm:pt>
    <dgm:pt modelId="{654EEAB7-07CB-41CA-9333-3D4BC1C333DF}" type="pres">
      <dgm:prSet presAssocID="{CBCCFBCA-E60B-440D-9FDB-DB78A45FC4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42E6044-FC58-4438-A308-AAE879513992}" type="pres">
      <dgm:prSet presAssocID="{CBCCFBCA-E60B-440D-9FDB-DB78A45FC4E7}" presName="spaceRect" presStyleCnt="0"/>
      <dgm:spPr/>
    </dgm:pt>
    <dgm:pt modelId="{ACFF20DC-1A32-4A3C-BA73-D51D839D40C9}" type="pres">
      <dgm:prSet presAssocID="{CBCCFBCA-E60B-440D-9FDB-DB78A45FC4E7}" presName="textRect" presStyleLbl="revTx" presStyleIdx="1" presStyleCnt="4">
        <dgm:presLayoutVars>
          <dgm:chMax val="1"/>
          <dgm:chPref val="1"/>
        </dgm:presLayoutVars>
      </dgm:prSet>
      <dgm:spPr/>
    </dgm:pt>
    <dgm:pt modelId="{8D5DCF4D-D6CB-422C-BFB9-79B1B5565549}" type="pres">
      <dgm:prSet presAssocID="{785B79D3-C984-44BF-90BA-3E0780D219EB}" presName="sibTrans" presStyleCnt="0"/>
      <dgm:spPr/>
    </dgm:pt>
    <dgm:pt modelId="{D554DEB3-5771-4DD9-938F-8C99CE4AE2F7}" type="pres">
      <dgm:prSet presAssocID="{0407949A-5DE5-4B73-AE7E-4BC383FF4A12}" presName="compNode" presStyleCnt="0"/>
      <dgm:spPr/>
    </dgm:pt>
    <dgm:pt modelId="{035D983A-0EBB-4CF4-804D-ED8C560CB64A}" type="pres">
      <dgm:prSet presAssocID="{0407949A-5DE5-4B73-AE7E-4BC383FF4A12}" presName="iconBgRect" presStyleLbl="bgShp" presStyleIdx="2" presStyleCnt="4"/>
      <dgm:spPr/>
    </dgm:pt>
    <dgm:pt modelId="{EBFE51B0-6390-4C02-8F4F-C54161AE6374}" type="pres">
      <dgm:prSet presAssocID="{0407949A-5DE5-4B73-AE7E-4BC383FF4A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002B242-F397-4851-8E69-79DE028526F4}" type="pres">
      <dgm:prSet presAssocID="{0407949A-5DE5-4B73-AE7E-4BC383FF4A12}" presName="spaceRect" presStyleCnt="0"/>
      <dgm:spPr/>
    </dgm:pt>
    <dgm:pt modelId="{BED66DD3-0FC9-4CE9-BD71-3F44753C1B49}" type="pres">
      <dgm:prSet presAssocID="{0407949A-5DE5-4B73-AE7E-4BC383FF4A12}" presName="textRect" presStyleLbl="revTx" presStyleIdx="2" presStyleCnt="4" custScaleX="112882">
        <dgm:presLayoutVars>
          <dgm:chMax val="1"/>
          <dgm:chPref val="1"/>
        </dgm:presLayoutVars>
      </dgm:prSet>
      <dgm:spPr/>
    </dgm:pt>
    <dgm:pt modelId="{FD11FD71-685E-4AB8-B2B4-425B409C4368}" type="pres">
      <dgm:prSet presAssocID="{32728A6C-7A69-4C44-9254-5F63AE0459EA}" presName="sibTrans" presStyleCnt="0"/>
      <dgm:spPr/>
    </dgm:pt>
    <dgm:pt modelId="{69014CC6-6D0D-403D-8855-3E5CED68B5A3}" type="pres">
      <dgm:prSet presAssocID="{4C6F7E28-814C-4063-B342-02562CC02A02}" presName="compNode" presStyleCnt="0"/>
      <dgm:spPr/>
    </dgm:pt>
    <dgm:pt modelId="{D02E089D-4CB8-4096-A7CB-5847E0B0C53C}" type="pres">
      <dgm:prSet presAssocID="{4C6F7E28-814C-4063-B342-02562CC02A02}" presName="iconBgRect" presStyleLbl="bgShp" presStyleIdx="3" presStyleCnt="4"/>
      <dgm:spPr/>
    </dgm:pt>
    <dgm:pt modelId="{13D38653-905D-42E3-93D1-275F4F7EF4B9}" type="pres">
      <dgm:prSet presAssocID="{4C6F7E28-814C-4063-B342-02562CC02A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E139ED4-2D6F-4368-8D20-E8A93635CE5D}" type="pres">
      <dgm:prSet presAssocID="{4C6F7E28-814C-4063-B342-02562CC02A02}" presName="spaceRect" presStyleCnt="0"/>
      <dgm:spPr/>
    </dgm:pt>
    <dgm:pt modelId="{54007C62-A64A-4CA9-B314-77934AC4D3C0}" type="pres">
      <dgm:prSet presAssocID="{4C6F7E28-814C-4063-B342-02562CC02A02}" presName="textRect" presStyleLbl="revTx" presStyleIdx="3" presStyleCnt="4" custScaleX="122498" custScaleY="94991">
        <dgm:presLayoutVars>
          <dgm:chMax val="1"/>
          <dgm:chPref val="1"/>
        </dgm:presLayoutVars>
      </dgm:prSet>
      <dgm:spPr/>
    </dgm:pt>
  </dgm:ptLst>
  <dgm:cxnLst>
    <dgm:cxn modelId="{5EE7EE30-DD5F-4AFB-9C53-9C74D626F648}" type="presOf" srcId="{CBCCFBCA-E60B-440D-9FDB-DB78A45FC4E7}" destId="{ACFF20DC-1A32-4A3C-BA73-D51D839D40C9}" srcOrd="0" destOrd="0" presId="urn:microsoft.com/office/officeart/2018/5/layout/IconCircleLabelList"/>
    <dgm:cxn modelId="{F9E2F336-7AC5-4050-AED1-BBED42ECAA3B}" srcId="{4236CA85-7956-4B2D-A636-30E6626A982D}" destId="{4C6F7E28-814C-4063-B342-02562CC02A02}" srcOrd="3" destOrd="0" parTransId="{EE2468FD-8117-40B6-9DAC-44B1069E82C9}" sibTransId="{E44E3A0F-E0ED-46AE-9511-C3E96EAF5DE0}"/>
    <dgm:cxn modelId="{CDA19172-39B6-4643-9A0C-E59C2242F9B4}" srcId="{4236CA85-7956-4B2D-A636-30E6626A982D}" destId="{0407949A-5DE5-4B73-AE7E-4BC383FF4A12}" srcOrd="2" destOrd="0" parTransId="{016C1584-D35D-478F-979E-81E0AF05B37C}" sibTransId="{32728A6C-7A69-4C44-9254-5F63AE0459EA}"/>
    <dgm:cxn modelId="{19B4C387-E2E9-49AF-A688-5E41F12D7D80}" type="presOf" srcId="{4C6F7E28-814C-4063-B342-02562CC02A02}" destId="{54007C62-A64A-4CA9-B314-77934AC4D3C0}" srcOrd="0" destOrd="0" presId="urn:microsoft.com/office/officeart/2018/5/layout/IconCircleLabelList"/>
    <dgm:cxn modelId="{8589BA89-C2E7-47D9-BE31-5397D4CA1E65}" type="presOf" srcId="{F5A7141E-8EC3-483F-8DC3-0DF2969E4891}" destId="{0343DBD9-DFCC-4DB5-A6C4-28EE61545EDD}" srcOrd="0" destOrd="0" presId="urn:microsoft.com/office/officeart/2018/5/layout/IconCircleLabelList"/>
    <dgm:cxn modelId="{CC1A82B3-D626-40B0-B96C-0FE85E43A282}" type="presOf" srcId="{4236CA85-7956-4B2D-A636-30E6626A982D}" destId="{1248F4CF-CC43-4E05-9E0A-86FA7AC90211}" srcOrd="0" destOrd="0" presId="urn:microsoft.com/office/officeart/2018/5/layout/IconCircleLabelList"/>
    <dgm:cxn modelId="{B48FF5DF-2988-4748-86FA-A9776DC0BD29}" srcId="{4236CA85-7956-4B2D-A636-30E6626A982D}" destId="{F5A7141E-8EC3-483F-8DC3-0DF2969E4891}" srcOrd="0" destOrd="0" parTransId="{FFBCC5E7-1099-497D-9055-6F878A0257B8}" sibTransId="{03664C25-87EA-477F-B5BB-D0B23582B797}"/>
    <dgm:cxn modelId="{AD8D2BF4-783C-45A9-8D45-FE38E4834C5D}" srcId="{4236CA85-7956-4B2D-A636-30E6626A982D}" destId="{CBCCFBCA-E60B-440D-9FDB-DB78A45FC4E7}" srcOrd="1" destOrd="0" parTransId="{CEA8A66D-D637-4A15-BB19-4516841B9F5A}" sibTransId="{785B79D3-C984-44BF-90BA-3E0780D219EB}"/>
    <dgm:cxn modelId="{937408F9-6503-43D8-902F-861F15D62399}" type="presOf" srcId="{0407949A-5DE5-4B73-AE7E-4BC383FF4A12}" destId="{BED66DD3-0FC9-4CE9-BD71-3F44753C1B49}" srcOrd="0" destOrd="0" presId="urn:microsoft.com/office/officeart/2018/5/layout/IconCircleLabelList"/>
    <dgm:cxn modelId="{8AF6B1D4-8F71-4A31-A8D4-D45F1B21CAFA}" type="presParOf" srcId="{1248F4CF-CC43-4E05-9E0A-86FA7AC90211}" destId="{2BD99877-22AE-4E18-81CB-AA2EB2A556AD}" srcOrd="0" destOrd="0" presId="urn:microsoft.com/office/officeart/2018/5/layout/IconCircleLabelList"/>
    <dgm:cxn modelId="{F4E867F5-F07D-4DB8-BAAF-3FF049C7A97B}" type="presParOf" srcId="{2BD99877-22AE-4E18-81CB-AA2EB2A556AD}" destId="{AEA80B2B-2839-4D5C-8379-5979FE94B86F}" srcOrd="0" destOrd="0" presId="urn:microsoft.com/office/officeart/2018/5/layout/IconCircleLabelList"/>
    <dgm:cxn modelId="{48FFAED2-EFCB-4C6B-855B-EA14D42D1304}" type="presParOf" srcId="{2BD99877-22AE-4E18-81CB-AA2EB2A556AD}" destId="{329B847F-A6C2-40AD-8EFF-EF9AEAFE0BEC}" srcOrd="1" destOrd="0" presId="urn:microsoft.com/office/officeart/2018/5/layout/IconCircleLabelList"/>
    <dgm:cxn modelId="{B3F42F38-7E08-4F5D-82E1-E10371C0DEA9}" type="presParOf" srcId="{2BD99877-22AE-4E18-81CB-AA2EB2A556AD}" destId="{426923E9-71B1-4B1C-BD99-A9AD02E91D91}" srcOrd="2" destOrd="0" presId="urn:microsoft.com/office/officeart/2018/5/layout/IconCircleLabelList"/>
    <dgm:cxn modelId="{52F5F4FA-0FEE-4994-BFAF-88F26DF85343}" type="presParOf" srcId="{2BD99877-22AE-4E18-81CB-AA2EB2A556AD}" destId="{0343DBD9-DFCC-4DB5-A6C4-28EE61545EDD}" srcOrd="3" destOrd="0" presId="urn:microsoft.com/office/officeart/2018/5/layout/IconCircleLabelList"/>
    <dgm:cxn modelId="{4DC2AFFF-EC23-40EC-87C7-2F7954A6D135}" type="presParOf" srcId="{1248F4CF-CC43-4E05-9E0A-86FA7AC90211}" destId="{7D0951F6-3D44-4AB3-A7D1-F34CB582DA35}" srcOrd="1" destOrd="0" presId="urn:microsoft.com/office/officeart/2018/5/layout/IconCircleLabelList"/>
    <dgm:cxn modelId="{B461999B-E67C-4105-88C1-6A23CCA0D7B3}" type="presParOf" srcId="{1248F4CF-CC43-4E05-9E0A-86FA7AC90211}" destId="{C6C279A9-279E-4E43-AEB4-EE444870815D}" srcOrd="2" destOrd="0" presId="urn:microsoft.com/office/officeart/2018/5/layout/IconCircleLabelList"/>
    <dgm:cxn modelId="{41C509F4-5794-4F5A-9B2B-4C90D7854783}" type="presParOf" srcId="{C6C279A9-279E-4E43-AEB4-EE444870815D}" destId="{B043A876-8A1A-4A9D-B2F0-F0AAA50923AA}" srcOrd="0" destOrd="0" presId="urn:microsoft.com/office/officeart/2018/5/layout/IconCircleLabelList"/>
    <dgm:cxn modelId="{B3957056-0159-41E7-AEFD-766C4151B438}" type="presParOf" srcId="{C6C279A9-279E-4E43-AEB4-EE444870815D}" destId="{654EEAB7-07CB-41CA-9333-3D4BC1C333DF}" srcOrd="1" destOrd="0" presId="urn:microsoft.com/office/officeart/2018/5/layout/IconCircleLabelList"/>
    <dgm:cxn modelId="{4A842A2B-322E-4856-A0C9-123A541A45F2}" type="presParOf" srcId="{C6C279A9-279E-4E43-AEB4-EE444870815D}" destId="{342E6044-FC58-4438-A308-AAE879513992}" srcOrd="2" destOrd="0" presId="urn:microsoft.com/office/officeart/2018/5/layout/IconCircleLabelList"/>
    <dgm:cxn modelId="{BFD06B18-3A81-495C-BF6A-F3DB28ACE64A}" type="presParOf" srcId="{C6C279A9-279E-4E43-AEB4-EE444870815D}" destId="{ACFF20DC-1A32-4A3C-BA73-D51D839D40C9}" srcOrd="3" destOrd="0" presId="urn:microsoft.com/office/officeart/2018/5/layout/IconCircleLabelList"/>
    <dgm:cxn modelId="{CCC64915-25F0-432C-B3FA-BA1C5ABFD8A8}" type="presParOf" srcId="{1248F4CF-CC43-4E05-9E0A-86FA7AC90211}" destId="{8D5DCF4D-D6CB-422C-BFB9-79B1B5565549}" srcOrd="3" destOrd="0" presId="urn:microsoft.com/office/officeart/2018/5/layout/IconCircleLabelList"/>
    <dgm:cxn modelId="{7B0A948E-1117-4D9A-B8F1-CBF34F258BCD}" type="presParOf" srcId="{1248F4CF-CC43-4E05-9E0A-86FA7AC90211}" destId="{D554DEB3-5771-4DD9-938F-8C99CE4AE2F7}" srcOrd="4" destOrd="0" presId="urn:microsoft.com/office/officeart/2018/5/layout/IconCircleLabelList"/>
    <dgm:cxn modelId="{79814677-2316-40D9-B625-23B6147D8737}" type="presParOf" srcId="{D554DEB3-5771-4DD9-938F-8C99CE4AE2F7}" destId="{035D983A-0EBB-4CF4-804D-ED8C560CB64A}" srcOrd="0" destOrd="0" presId="urn:microsoft.com/office/officeart/2018/5/layout/IconCircleLabelList"/>
    <dgm:cxn modelId="{2A0F6CEF-F543-4C96-A90A-1635796F57DA}" type="presParOf" srcId="{D554DEB3-5771-4DD9-938F-8C99CE4AE2F7}" destId="{EBFE51B0-6390-4C02-8F4F-C54161AE6374}" srcOrd="1" destOrd="0" presId="urn:microsoft.com/office/officeart/2018/5/layout/IconCircleLabelList"/>
    <dgm:cxn modelId="{E3C0107A-AC97-4799-A535-F0C2FF43BA8A}" type="presParOf" srcId="{D554DEB3-5771-4DD9-938F-8C99CE4AE2F7}" destId="{F002B242-F397-4851-8E69-79DE028526F4}" srcOrd="2" destOrd="0" presId="urn:microsoft.com/office/officeart/2018/5/layout/IconCircleLabelList"/>
    <dgm:cxn modelId="{55D4F15E-52D9-4897-B35B-A57CDF80D768}" type="presParOf" srcId="{D554DEB3-5771-4DD9-938F-8C99CE4AE2F7}" destId="{BED66DD3-0FC9-4CE9-BD71-3F44753C1B49}" srcOrd="3" destOrd="0" presId="urn:microsoft.com/office/officeart/2018/5/layout/IconCircleLabelList"/>
    <dgm:cxn modelId="{5C7D4B41-1B62-450D-93DC-2BB9A7D6DE97}" type="presParOf" srcId="{1248F4CF-CC43-4E05-9E0A-86FA7AC90211}" destId="{FD11FD71-685E-4AB8-B2B4-425B409C4368}" srcOrd="5" destOrd="0" presId="urn:microsoft.com/office/officeart/2018/5/layout/IconCircleLabelList"/>
    <dgm:cxn modelId="{6E70DE88-9D2C-4AB4-8B86-5DBAD3E6BF48}" type="presParOf" srcId="{1248F4CF-CC43-4E05-9E0A-86FA7AC90211}" destId="{69014CC6-6D0D-403D-8855-3E5CED68B5A3}" srcOrd="6" destOrd="0" presId="urn:microsoft.com/office/officeart/2018/5/layout/IconCircleLabelList"/>
    <dgm:cxn modelId="{DD0456A6-4356-499B-9E86-EAFCF8E6164C}" type="presParOf" srcId="{69014CC6-6D0D-403D-8855-3E5CED68B5A3}" destId="{D02E089D-4CB8-4096-A7CB-5847E0B0C53C}" srcOrd="0" destOrd="0" presId="urn:microsoft.com/office/officeart/2018/5/layout/IconCircleLabelList"/>
    <dgm:cxn modelId="{46AD8AEF-03EC-411E-9B3E-E66BD95F739A}" type="presParOf" srcId="{69014CC6-6D0D-403D-8855-3E5CED68B5A3}" destId="{13D38653-905D-42E3-93D1-275F4F7EF4B9}" srcOrd="1" destOrd="0" presId="urn:microsoft.com/office/officeart/2018/5/layout/IconCircleLabelList"/>
    <dgm:cxn modelId="{9FA07223-26CE-4C5F-9509-32F674624DF3}" type="presParOf" srcId="{69014CC6-6D0D-403D-8855-3E5CED68B5A3}" destId="{FE139ED4-2D6F-4368-8D20-E8A93635CE5D}" srcOrd="2" destOrd="0" presId="urn:microsoft.com/office/officeart/2018/5/layout/IconCircleLabelList"/>
    <dgm:cxn modelId="{4987C70D-AF4A-40ED-AB74-7981DE7BCB34}" type="presParOf" srcId="{69014CC6-6D0D-403D-8855-3E5CED68B5A3}" destId="{54007C62-A64A-4CA9-B314-77934AC4D3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641FA-EC8D-49D0-9D4E-B4BE6A6C32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FAAFE-2080-46E3-9CCB-6F6D1DF35DCF}">
      <dgm:prSet/>
      <dgm:spPr/>
      <dgm:t>
        <a:bodyPr/>
        <a:lstStyle/>
        <a:p>
          <a:r>
            <a:rPr lang="en-US" b="0" i="0" baseline="0"/>
            <a:t>Insufficient </a:t>
          </a:r>
          <a:r>
            <a:rPr lang="en-PK" b="0" i="0" baseline="0"/>
            <a:t>Traditional security methods </a:t>
          </a:r>
          <a:endParaRPr lang="en-US"/>
        </a:p>
      </dgm:t>
    </dgm:pt>
    <dgm:pt modelId="{16FAEB66-D024-4F6A-AB71-F866BC1DBFDC}" type="parTrans" cxnId="{B544EC8A-E905-4A90-ABB0-CB7A4B4EBEF4}">
      <dgm:prSet/>
      <dgm:spPr/>
      <dgm:t>
        <a:bodyPr/>
        <a:lstStyle/>
        <a:p>
          <a:endParaRPr lang="en-US"/>
        </a:p>
      </dgm:t>
    </dgm:pt>
    <dgm:pt modelId="{FE961551-31C7-4E9B-A11D-3E689ED88608}" type="sibTrans" cxnId="{B544EC8A-E905-4A90-ABB0-CB7A4B4EBEF4}">
      <dgm:prSet/>
      <dgm:spPr/>
      <dgm:t>
        <a:bodyPr/>
        <a:lstStyle/>
        <a:p>
          <a:endParaRPr lang="en-US"/>
        </a:p>
      </dgm:t>
    </dgm:pt>
    <dgm:pt modelId="{8C483EA3-23F6-4FA6-BD85-C71CFF181BF6}">
      <dgm:prSet/>
      <dgm:spPr/>
      <dgm:t>
        <a:bodyPr/>
        <a:lstStyle/>
        <a:p>
          <a:r>
            <a:rPr lang="en-PK" b="0" i="0" baseline="0"/>
            <a:t>Growing use of cloud storage </a:t>
          </a:r>
          <a:endParaRPr lang="en-US"/>
        </a:p>
      </dgm:t>
    </dgm:pt>
    <dgm:pt modelId="{961C8684-A980-4329-8EC0-3DA49DDEE733}" type="parTrans" cxnId="{B9BE226F-A4FC-4A2F-97FD-3B4C83120CF0}">
      <dgm:prSet/>
      <dgm:spPr/>
      <dgm:t>
        <a:bodyPr/>
        <a:lstStyle/>
        <a:p>
          <a:endParaRPr lang="en-US"/>
        </a:p>
      </dgm:t>
    </dgm:pt>
    <dgm:pt modelId="{F6913B73-4F3E-4E93-A49B-B14012BD041C}" type="sibTrans" cxnId="{B9BE226F-A4FC-4A2F-97FD-3B4C83120CF0}">
      <dgm:prSet/>
      <dgm:spPr/>
      <dgm:t>
        <a:bodyPr/>
        <a:lstStyle/>
        <a:p>
          <a:endParaRPr lang="en-US"/>
        </a:p>
      </dgm:t>
    </dgm:pt>
    <dgm:pt modelId="{B788CB77-28D8-4F78-9E39-43AF73BE8D45}" type="pres">
      <dgm:prSet presAssocID="{158641FA-EC8D-49D0-9D4E-B4BE6A6C325E}" presName="root" presStyleCnt="0">
        <dgm:presLayoutVars>
          <dgm:dir/>
          <dgm:resizeHandles val="exact"/>
        </dgm:presLayoutVars>
      </dgm:prSet>
      <dgm:spPr/>
    </dgm:pt>
    <dgm:pt modelId="{C20CD4B9-C1A8-458B-8740-6D1376C11AE1}" type="pres">
      <dgm:prSet presAssocID="{D7AFAAFE-2080-46E3-9CCB-6F6D1DF35DCF}" presName="compNode" presStyleCnt="0"/>
      <dgm:spPr/>
    </dgm:pt>
    <dgm:pt modelId="{5696EDC8-A588-41AA-9BEC-8465EC69699A}" type="pres">
      <dgm:prSet presAssocID="{D7AFAAFE-2080-46E3-9CCB-6F6D1DF35DCF}" presName="bgRect" presStyleLbl="bgShp" presStyleIdx="0" presStyleCnt="2"/>
      <dgm:spPr/>
    </dgm:pt>
    <dgm:pt modelId="{79522AE0-6CB4-4471-BD90-A40DCFFDF9E3}" type="pres">
      <dgm:prSet presAssocID="{D7AFAAFE-2080-46E3-9CCB-6F6D1DF35D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83A8665-D9BB-450F-A124-A4D65C2D9FE2}" type="pres">
      <dgm:prSet presAssocID="{D7AFAAFE-2080-46E3-9CCB-6F6D1DF35DCF}" presName="spaceRect" presStyleCnt="0"/>
      <dgm:spPr/>
    </dgm:pt>
    <dgm:pt modelId="{13A87062-4144-4866-9A24-45F37BFA1B42}" type="pres">
      <dgm:prSet presAssocID="{D7AFAAFE-2080-46E3-9CCB-6F6D1DF35DCF}" presName="parTx" presStyleLbl="revTx" presStyleIdx="0" presStyleCnt="2">
        <dgm:presLayoutVars>
          <dgm:chMax val="0"/>
          <dgm:chPref val="0"/>
        </dgm:presLayoutVars>
      </dgm:prSet>
      <dgm:spPr/>
    </dgm:pt>
    <dgm:pt modelId="{0D58048B-F24B-4B78-AC84-C4022216062A}" type="pres">
      <dgm:prSet presAssocID="{FE961551-31C7-4E9B-A11D-3E689ED88608}" presName="sibTrans" presStyleCnt="0"/>
      <dgm:spPr/>
    </dgm:pt>
    <dgm:pt modelId="{57022B98-6258-4157-A22A-750A5A998089}" type="pres">
      <dgm:prSet presAssocID="{8C483EA3-23F6-4FA6-BD85-C71CFF181BF6}" presName="compNode" presStyleCnt="0"/>
      <dgm:spPr/>
    </dgm:pt>
    <dgm:pt modelId="{F7258F17-F6FD-4D32-9523-FE4273CB690D}" type="pres">
      <dgm:prSet presAssocID="{8C483EA3-23F6-4FA6-BD85-C71CFF181BF6}" presName="bgRect" presStyleLbl="bgShp" presStyleIdx="1" presStyleCnt="2"/>
      <dgm:spPr/>
    </dgm:pt>
    <dgm:pt modelId="{65A83DD0-F9D1-4265-B2D4-01002CE44852}" type="pres">
      <dgm:prSet presAssocID="{8C483EA3-23F6-4FA6-BD85-C71CFF181B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3999694-B62F-48B9-A8DC-4AA9CBF236F1}" type="pres">
      <dgm:prSet presAssocID="{8C483EA3-23F6-4FA6-BD85-C71CFF181BF6}" presName="spaceRect" presStyleCnt="0"/>
      <dgm:spPr/>
    </dgm:pt>
    <dgm:pt modelId="{3A769803-135D-4DC6-BCF3-6DC362A0CC0A}" type="pres">
      <dgm:prSet presAssocID="{8C483EA3-23F6-4FA6-BD85-C71CFF181B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A8395E-71C1-4363-B81F-403AE7DAF317}" type="presOf" srcId="{158641FA-EC8D-49D0-9D4E-B4BE6A6C325E}" destId="{B788CB77-28D8-4F78-9E39-43AF73BE8D45}" srcOrd="0" destOrd="0" presId="urn:microsoft.com/office/officeart/2018/2/layout/IconVerticalSolidList"/>
    <dgm:cxn modelId="{B9BE226F-A4FC-4A2F-97FD-3B4C83120CF0}" srcId="{158641FA-EC8D-49D0-9D4E-B4BE6A6C325E}" destId="{8C483EA3-23F6-4FA6-BD85-C71CFF181BF6}" srcOrd="1" destOrd="0" parTransId="{961C8684-A980-4329-8EC0-3DA49DDEE733}" sibTransId="{F6913B73-4F3E-4E93-A49B-B14012BD041C}"/>
    <dgm:cxn modelId="{B544EC8A-E905-4A90-ABB0-CB7A4B4EBEF4}" srcId="{158641FA-EC8D-49D0-9D4E-B4BE6A6C325E}" destId="{D7AFAAFE-2080-46E3-9CCB-6F6D1DF35DCF}" srcOrd="0" destOrd="0" parTransId="{16FAEB66-D024-4F6A-AB71-F866BC1DBFDC}" sibTransId="{FE961551-31C7-4E9B-A11D-3E689ED88608}"/>
    <dgm:cxn modelId="{9C9DC6B5-CBE8-461D-A2D4-1E0A85DD0360}" type="presOf" srcId="{D7AFAAFE-2080-46E3-9CCB-6F6D1DF35DCF}" destId="{13A87062-4144-4866-9A24-45F37BFA1B42}" srcOrd="0" destOrd="0" presId="urn:microsoft.com/office/officeart/2018/2/layout/IconVerticalSolidList"/>
    <dgm:cxn modelId="{BA496CBF-566F-4126-810C-AF4A4979F601}" type="presOf" srcId="{8C483EA3-23F6-4FA6-BD85-C71CFF181BF6}" destId="{3A769803-135D-4DC6-BCF3-6DC362A0CC0A}" srcOrd="0" destOrd="0" presId="urn:microsoft.com/office/officeart/2018/2/layout/IconVerticalSolidList"/>
    <dgm:cxn modelId="{6A0A6A84-3D85-469F-81FC-EC119F6F9EED}" type="presParOf" srcId="{B788CB77-28D8-4F78-9E39-43AF73BE8D45}" destId="{C20CD4B9-C1A8-458B-8740-6D1376C11AE1}" srcOrd="0" destOrd="0" presId="urn:microsoft.com/office/officeart/2018/2/layout/IconVerticalSolidList"/>
    <dgm:cxn modelId="{5DD7161D-6C90-409D-AEEE-9E8485156E35}" type="presParOf" srcId="{C20CD4B9-C1A8-458B-8740-6D1376C11AE1}" destId="{5696EDC8-A588-41AA-9BEC-8465EC69699A}" srcOrd="0" destOrd="0" presId="urn:microsoft.com/office/officeart/2018/2/layout/IconVerticalSolidList"/>
    <dgm:cxn modelId="{38008D8D-7E8D-4F80-BD75-ABE0452AD25A}" type="presParOf" srcId="{C20CD4B9-C1A8-458B-8740-6D1376C11AE1}" destId="{79522AE0-6CB4-4471-BD90-A40DCFFDF9E3}" srcOrd="1" destOrd="0" presId="urn:microsoft.com/office/officeart/2018/2/layout/IconVerticalSolidList"/>
    <dgm:cxn modelId="{2EC19B3D-3E7C-48BE-83C5-D42B555DE6BB}" type="presParOf" srcId="{C20CD4B9-C1A8-458B-8740-6D1376C11AE1}" destId="{283A8665-D9BB-450F-A124-A4D65C2D9FE2}" srcOrd="2" destOrd="0" presId="urn:microsoft.com/office/officeart/2018/2/layout/IconVerticalSolidList"/>
    <dgm:cxn modelId="{CCFEF26F-36D3-4D0A-A725-A7935F3860CF}" type="presParOf" srcId="{C20CD4B9-C1A8-458B-8740-6D1376C11AE1}" destId="{13A87062-4144-4866-9A24-45F37BFA1B42}" srcOrd="3" destOrd="0" presId="urn:microsoft.com/office/officeart/2018/2/layout/IconVerticalSolidList"/>
    <dgm:cxn modelId="{708874C9-6933-41C7-A6CD-0C2901D16A82}" type="presParOf" srcId="{B788CB77-28D8-4F78-9E39-43AF73BE8D45}" destId="{0D58048B-F24B-4B78-AC84-C4022216062A}" srcOrd="1" destOrd="0" presId="urn:microsoft.com/office/officeart/2018/2/layout/IconVerticalSolidList"/>
    <dgm:cxn modelId="{02ECE0C0-D1EA-4D58-BABE-B0877A5669A3}" type="presParOf" srcId="{B788CB77-28D8-4F78-9E39-43AF73BE8D45}" destId="{57022B98-6258-4157-A22A-750A5A998089}" srcOrd="2" destOrd="0" presId="urn:microsoft.com/office/officeart/2018/2/layout/IconVerticalSolidList"/>
    <dgm:cxn modelId="{6AE2DD74-551F-45F6-8E6E-505AFA29349E}" type="presParOf" srcId="{57022B98-6258-4157-A22A-750A5A998089}" destId="{F7258F17-F6FD-4D32-9523-FE4273CB690D}" srcOrd="0" destOrd="0" presId="urn:microsoft.com/office/officeart/2018/2/layout/IconVerticalSolidList"/>
    <dgm:cxn modelId="{2B64AAC0-EC76-473F-B9A5-2A5312EE5DAE}" type="presParOf" srcId="{57022B98-6258-4157-A22A-750A5A998089}" destId="{65A83DD0-F9D1-4265-B2D4-01002CE44852}" srcOrd="1" destOrd="0" presId="urn:microsoft.com/office/officeart/2018/2/layout/IconVerticalSolidList"/>
    <dgm:cxn modelId="{926CE7A4-11DF-41DB-B83F-855DFE0E9801}" type="presParOf" srcId="{57022B98-6258-4157-A22A-750A5A998089}" destId="{13999694-B62F-48B9-A8DC-4AA9CBF236F1}" srcOrd="2" destOrd="0" presId="urn:microsoft.com/office/officeart/2018/2/layout/IconVerticalSolidList"/>
    <dgm:cxn modelId="{8FECB5D1-7DEF-4664-8855-5D347C5C58E1}" type="presParOf" srcId="{57022B98-6258-4157-A22A-750A5A998089}" destId="{3A769803-135D-4DC6-BCF3-6DC362A0CC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A138C-DDA7-4FC6-9022-C023BE51DB1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320FC9-B649-49A5-B982-A118BA7DA3FE}">
      <dgm:prSet custT="1"/>
      <dgm:spPr/>
      <dgm:t>
        <a:bodyPr/>
        <a:lstStyle/>
        <a:p>
          <a:r>
            <a:rPr lang="en-PK" sz="1600" b="1" i="0" baseline="0" dirty="0"/>
            <a:t>Transparent Data Encryption (TDE)</a:t>
          </a:r>
          <a:endParaRPr lang="en-US" sz="1600" dirty="0"/>
        </a:p>
      </dgm:t>
    </dgm:pt>
    <dgm:pt modelId="{FC2E0FC8-F5ED-418D-9B9D-26F7D57EB104}" type="parTrans" cxnId="{59AD9456-0B32-442C-97E9-79961EF14266}">
      <dgm:prSet/>
      <dgm:spPr/>
      <dgm:t>
        <a:bodyPr/>
        <a:lstStyle/>
        <a:p>
          <a:endParaRPr lang="en-US"/>
        </a:p>
      </dgm:t>
    </dgm:pt>
    <dgm:pt modelId="{66C377CA-B0E7-4DD8-B1EA-5D48C68FCE70}" type="sibTrans" cxnId="{59AD9456-0B32-442C-97E9-79961EF14266}">
      <dgm:prSet/>
      <dgm:spPr/>
      <dgm:t>
        <a:bodyPr/>
        <a:lstStyle/>
        <a:p>
          <a:endParaRPr lang="en-US"/>
        </a:p>
      </dgm:t>
    </dgm:pt>
    <dgm:pt modelId="{E4B316E7-4F52-4829-A8D1-D40BCC5B75E8}">
      <dgm:prSet custT="1"/>
      <dgm:spPr/>
      <dgm:t>
        <a:bodyPr/>
        <a:lstStyle/>
        <a:p>
          <a:r>
            <a:rPr lang="en-PK" sz="1400" b="0" i="1" baseline="0" dirty="0"/>
            <a:t>Strength:</a:t>
          </a:r>
          <a:r>
            <a:rPr lang="en-PK" sz="1400" b="0" i="0" baseline="0" dirty="0"/>
            <a:t> Seamless integration.</a:t>
          </a:r>
          <a:endParaRPr lang="en-US" sz="1400" dirty="0"/>
        </a:p>
      </dgm:t>
    </dgm:pt>
    <dgm:pt modelId="{EC4F02FE-665F-4C26-AE34-7C4E3E6E8498}" type="parTrans" cxnId="{4F70B9F7-7B42-4A78-8369-FEF3C165ECA7}">
      <dgm:prSet/>
      <dgm:spPr/>
      <dgm:t>
        <a:bodyPr/>
        <a:lstStyle/>
        <a:p>
          <a:endParaRPr lang="en-US"/>
        </a:p>
      </dgm:t>
    </dgm:pt>
    <dgm:pt modelId="{0D90D8F6-DED8-4B88-A879-57426CA59759}" type="sibTrans" cxnId="{4F70B9F7-7B42-4A78-8369-FEF3C165ECA7}">
      <dgm:prSet/>
      <dgm:spPr/>
      <dgm:t>
        <a:bodyPr/>
        <a:lstStyle/>
        <a:p>
          <a:endParaRPr lang="en-US"/>
        </a:p>
      </dgm:t>
    </dgm:pt>
    <dgm:pt modelId="{064B7AEB-6FD9-4F0F-B5C9-4D485944FC4C}">
      <dgm:prSet custT="1"/>
      <dgm:spPr/>
      <dgm:t>
        <a:bodyPr/>
        <a:lstStyle/>
        <a:p>
          <a:r>
            <a:rPr lang="en-PK" sz="1400" b="0" i="1" baseline="0" dirty="0"/>
            <a:t>Limitation:</a:t>
          </a:r>
          <a:r>
            <a:rPr lang="en-PK" sz="1400" b="0" i="0" baseline="0" dirty="0"/>
            <a:t> Performance overhead under heavy workloads.</a:t>
          </a:r>
          <a:endParaRPr lang="en-US" sz="1400" dirty="0"/>
        </a:p>
      </dgm:t>
    </dgm:pt>
    <dgm:pt modelId="{9C19DDD5-1859-419F-A60D-A1338BB5B02F}" type="parTrans" cxnId="{056680E8-9BB2-434F-B0C6-D08A5539F2C3}">
      <dgm:prSet/>
      <dgm:spPr/>
      <dgm:t>
        <a:bodyPr/>
        <a:lstStyle/>
        <a:p>
          <a:endParaRPr lang="en-US"/>
        </a:p>
      </dgm:t>
    </dgm:pt>
    <dgm:pt modelId="{9FCB4927-7C7E-42F5-87EC-A11EF2D48447}" type="sibTrans" cxnId="{056680E8-9BB2-434F-B0C6-D08A5539F2C3}">
      <dgm:prSet/>
      <dgm:spPr/>
      <dgm:t>
        <a:bodyPr/>
        <a:lstStyle/>
        <a:p>
          <a:endParaRPr lang="en-US"/>
        </a:p>
      </dgm:t>
    </dgm:pt>
    <dgm:pt modelId="{C5877804-44C8-4DBD-87D2-975D93783DCC}">
      <dgm:prSet custT="1"/>
      <dgm:spPr/>
      <dgm:t>
        <a:bodyPr/>
        <a:lstStyle/>
        <a:p>
          <a:r>
            <a:rPr lang="en-PK" sz="1600" b="1" i="0" baseline="0" dirty="0"/>
            <a:t>Column-Level Encryption</a:t>
          </a:r>
          <a:endParaRPr lang="en-US" sz="1600" dirty="0"/>
        </a:p>
      </dgm:t>
    </dgm:pt>
    <dgm:pt modelId="{BC35930C-608A-4C50-8094-6B44F4018325}" type="parTrans" cxnId="{DC63D4A4-E9E7-4F86-8B6B-FB7B08D34E87}">
      <dgm:prSet/>
      <dgm:spPr/>
      <dgm:t>
        <a:bodyPr/>
        <a:lstStyle/>
        <a:p>
          <a:endParaRPr lang="en-US"/>
        </a:p>
      </dgm:t>
    </dgm:pt>
    <dgm:pt modelId="{0600E93C-C3E8-4979-8C30-9507A53C6A07}" type="sibTrans" cxnId="{DC63D4A4-E9E7-4F86-8B6B-FB7B08D34E87}">
      <dgm:prSet/>
      <dgm:spPr/>
      <dgm:t>
        <a:bodyPr/>
        <a:lstStyle/>
        <a:p>
          <a:endParaRPr lang="en-US"/>
        </a:p>
      </dgm:t>
    </dgm:pt>
    <dgm:pt modelId="{AC86D60E-A6A3-43A1-932B-EB2AFACBF7DD}">
      <dgm:prSet custT="1"/>
      <dgm:spPr/>
      <dgm:t>
        <a:bodyPr/>
        <a:lstStyle/>
        <a:p>
          <a:r>
            <a:rPr lang="en-PK" sz="1400" b="0" i="1" baseline="0" dirty="0"/>
            <a:t>Strength:</a:t>
          </a:r>
          <a:r>
            <a:rPr lang="en-PK" sz="1400" b="0" i="0" baseline="0" dirty="0"/>
            <a:t> Granular security.</a:t>
          </a:r>
          <a:endParaRPr lang="en-US" sz="1400" dirty="0"/>
        </a:p>
      </dgm:t>
    </dgm:pt>
    <dgm:pt modelId="{015DAD19-6702-405B-B95C-32A5B4558C7C}" type="parTrans" cxnId="{EE29EB76-F201-4B85-8016-8EA952FDB912}">
      <dgm:prSet/>
      <dgm:spPr/>
      <dgm:t>
        <a:bodyPr/>
        <a:lstStyle/>
        <a:p>
          <a:endParaRPr lang="en-US"/>
        </a:p>
      </dgm:t>
    </dgm:pt>
    <dgm:pt modelId="{0C7A9C98-56A4-4538-95E3-C173928C4A06}" type="sibTrans" cxnId="{EE29EB76-F201-4B85-8016-8EA952FDB912}">
      <dgm:prSet/>
      <dgm:spPr/>
      <dgm:t>
        <a:bodyPr/>
        <a:lstStyle/>
        <a:p>
          <a:endParaRPr lang="en-US"/>
        </a:p>
      </dgm:t>
    </dgm:pt>
    <dgm:pt modelId="{A21D8CF5-73F0-4B8C-BF3C-E36B30E931D4}">
      <dgm:prSet custT="1"/>
      <dgm:spPr/>
      <dgm:t>
        <a:bodyPr/>
        <a:lstStyle/>
        <a:p>
          <a:r>
            <a:rPr lang="en-PK" sz="1400" b="0" i="1" baseline="0" dirty="0"/>
            <a:t>Limitation:</a:t>
          </a:r>
          <a:r>
            <a:rPr lang="en-PK" sz="1400" b="0" i="0" baseline="0" dirty="0"/>
            <a:t> Complicates query efficiency.</a:t>
          </a:r>
          <a:endParaRPr lang="en-US" sz="1400" dirty="0"/>
        </a:p>
      </dgm:t>
    </dgm:pt>
    <dgm:pt modelId="{9CB87881-D60A-4216-A456-9CFFE77337A6}" type="parTrans" cxnId="{159F80D9-8C5C-4E4D-8F95-D3B51C2DFDD9}">
      <dgm:prSet/>
      <dgm:spPr/>
      <dgm:t>
        <a:bodyPr/>
        <a:lstStyle/>
        <a:p>
          <a:endParaRPr lang="en-US"/>
        </a:p>
      </dgm:t>
    </dgm:pt>
    <dgm:pt modelId="{FF18658C-3101-4A42-BE7F-805E25D6F587}" type="sibTrans" cxnId="{159F80D9-8C5C-4E4D-8F95-D3B51C2DFDD9}">
      <dgm:prSet/>
      <dgm:spPr/>
      <dgm:t>
        <a:bodyPr/>
        <a:lstStyle/>
        <a:p>
          <a:endParaRPr lang="en-US"/>
        </a:p>
      </dgm:t>
    </dgm:pt>
    <dgm:pt modelId="{D4E082F6-3F70-4F14-B41F-80194CB77BFB}">
      <dgm:prSet custT="1"/>
      <dgm:spPr/>
      <dgm:t>
        <a:bodyPr/>
        <a:lstStyle/>
        <a:p>
          <a:r>
            <a:rPr lang="en-PK" sz="1600" b="1" i="0" baseline="0" dirty="0"/>
            <a:t>Homomorphic Encryption</a:t>
          </a:r>
          <a:endParaRPr lang="en-US" sz="1600" dirty="0"/>
        </a:p>
      </dgm:t>
    </dgm:pt>
    <dgm:pt modelId="{127D594F-1626-47CB-8864-055D0C040559}" type="parTrans" cxnId="{608A02E3-A586-4AA9-9141-28653C5408A6}">
      <dgm:prSet/>
      <dgm:spPr/>
      <dgm:t>
        <a:bodyPr/>
        <a:lstStyle/>
        <a:p>
          <a:endParaRPr lang="en-US"/>
        </a:p>
      </dgm:t>
    </dgm:pt>
    <dgm:pt modelId="{49AC47B7-7191-457A-9D0D-54630F43CCC8}" type="sibTrans" cxnId="{608A02E3-A586-4AA9-9141-28653C5408A6}">
      <dgm:prSet/>
      <dgm:spPr/>
      <dgm:t>
        <a:bodyPr/>
        <a:lstStyle/>
        <a:p>
          <a:endParaRPr lang="en-US"/>
        </a:p>
      </dgm:t>
    </dgm:pt>
    <dgm:pt modelId="{4413AF09-B81A-497C-BB80-9EBB603CA001}">
      <dgm:prSet custT="1"/>
      <dgm:spPr/>
      <dgm:t>
        <a:bodyPr/>
        <a:lstStyle/>
        <a:p>
          <a:r>
            <a:rPr lang="en-PK" sz="1400" b="0" i="1" baseline="0" dirty="0"/>
            <a:t>Strength:</a:t>
          </a:r>
          <a:r>
            <a:rPr lang="en-PK" sz="1400" b="0" i="0" baseline="0" dirty="0"/>
            <a:t> Enables computation on encrypted data.</a:t>
          </a:r>
          <a:endParaRPr lang="en-US" sz="1400" dirty="0"/>
        </a:p>
      </dgm:t>
    </dgm:pt>
    <dgm:pt modelId="{17261F20-8CBA-4BD0-81A9-0EC29FB3CF76}" type="parTrans" cxnId="{E492B6D9-F807-411B-B6E9-01B570E75D90}">
      <dgm:prSet/>
      <dgm:spPr/>
      <dgm:t>
        <a:bodyPr/>
        <a:lstStyle/>
        <a:p>
          <a:endParaRPr lang="en-US"/>
        </a:p>
      </dgm:t>
    </dgm:pt>
    <dgm:pt modelId="{E4677D2A-74F2-4CD1-BC12-3104D7C02A18}" type="sibTrans" cxnId="{E492B6D9-F807-411B-B6E9-01B570E75D90}">
      <dgm:prSet/>
      <dgm:spPr/>
      <dgm:t>
        <a:bodyPr/>
        <a:lstStyle/>
        <a:p>
          <a:endParaRPr lang="en-US"/>
        </a:p>
      </dgm:t>
    </dgm:pt>
    <dgm:pt modelId="{5C945158-4B26-4B55-8188-E37496966B3F}">
      <dgm:prSet custT="1"/>
      <dgm:spPr/>
      <dgm:t>
        <a:bodyPr/>
        <a:lstStyle/>
        <a:p>
          <a:r>
            <a:rPr lang="en-PK" sz="1400" b="0" i="1" baseline="0" dirty="0"/>
            <a:t>Limitation:</a:t>
          </a:r>
          <a:r>
            <a:rPr lang="en-PK" sz="1400" b="0" i="0" baseline="0" dirty="0"/>
            <a:t> Computationally intensive.</a:t>
          </a:r>
          <a:endParaRPr lang="en-US" sz="1400" dirty="0"/>
        </a:p>
      </dgm:t>
    </dgm:pt>
    <dgm:pt modelId="{DEF05A14-7A21-4193-B13E-0AA9016731DC}" type="parTrans" cxnId="{DFF222C4-C66C-4CFD-A7E0-ECCD331AABF9}">
      <dgm:prSet/>
      <dgm:spPr/>
      <dgm:t>
        <a:bodyPr/>
        <a:lstStyle/>
        <a:p>
          <a:endParaRPr lang="en-US"/>
        </a:p>
      </dgm:t>
    </dgm:pt>
    <dgm:pt modelId="{651097C5-2603-4C57-87C8-4CB79595ABAD}" type="sibTrans" cxnId="{DFF222C4-C66C-4CFD-A7E0-ECCD331AABF9}">
      <dgm:prSet/>
      <dgm:spPr/>
      <dgm:t>
        <a:bodyPr/>
        <a:lstStyle/>
        <a:p>
          <a:endParaRPr lang="en-US"/>
        </a:p>
      </dgm:t>
    </dgm:pt>
    <dgm:pt modelId="{C43758ED-D7C0-4206-9E21-A7E027346D72}">
      <dgm:prSet custT="1"/>
      <dgm:spPr/>
      <dgm:t>
        <a:bodyPr/>
        <a:lstStyle/>
        <a:p>
          <a:r>
            <a:rPr lang="en-PK" sz="1600" b="1" i="0" baseline="0" dirty="0"/>
            <a:t>Order-Preserving Encryption (OPE)</a:t>
          </a:r>
          <a:endParaRPr lang="en-US" sz="1600" dirty="0"/>
        </a:p>
      </dgm:t>
    </dgm:pt>
    <dgm:pt modelId="{D842D849-7029-4E6A-8CCE-2071638543BF}" type="parTrans" cxnId="{EE88A74B-D432-448D-8E9F-0C47801BF6B8}">
      <dgm:prSet/>
      <dgm:spPr/>
      <dgm:t>
        <a:bodyPr/>
        <a:lstStyle/>
        <a:p>
          <a:endParaRPr lang="en-US"/>
        </a:p>
      </dgm:t>
    </dgm:pt>
    <dgm:pt modelId="{139586BE-42C6-432B-AA10-AAA966DDEE04}" type="sibTrans" cxnId="{EE88A74B-D432-448D-8E9F-0C47801BF6B8}">
      <dgm:prSet/>
      <dgm:spPr/>
      <dgm:t>
        <a:bodyPr/>
        <a:lstStyle/>
        <a:p>
          <a:endParaRPr lang="en-US"/>
        </a:p>
      </dgm:t>
    </dgm:pt>
    <dgm:pt modelId="{C6EFC63C-C80E-4F16-AC8C-FAD25E8DEBE9}">
      <dgm:prSet custT="1"/>
      <dgm:spPr/>
      <dgm:t>
        <a:bodyPr/>
        <a:lstStyle/>
        <a:p>
          <a:r>
            <a:rPr lang="en-PK" sz="1400" b="0" i="1" baseline="0" dirty="0"/>
            <a:t>Strength:</a:t>
          </a:r>
          <a:r>
            <a:rPr lang="en-PK" sz="1400" b="0" i="0" baseline="0" dirty="0"/>
            <a:t> Facilitates range queries.</a:t>
          </a:r>
          <a:endParaRPr lang="en-US" sz="1400" dirty="0"/>
        </a:p>
      </dgm:t>
    </dgm:pt>
    <dgm:pt modelId="{17FA8477-5DB2-41B9-BC8E-1088318D75DB}" type="parTrans" cxnId="{D0265A3B-F995-4BDB-B0C3-69F822BD24FC}">
      <dgm:prSet/>
      <dgm:spPr/>
      <dgm:t>
        <a:bodyPr/>
        <a:lstStyle/>
        <a:p>
          <a:endParaRPr lang="en-US"/>
        </a:p>
      </dgm:t>
    </dgm:pt>
    <dgm:pt modelId="{6E94E474-4F3B-43FC-89D8-E43FF38E8957}" type="sibTrans" cxnId="{D0265A3B-F995-4BDB-B0C3-69F822BD24FC}">
      <dgm:prSet/>
      <dgm:spPr/>
      <dgm:t>
        <a:bodyPr/>
        <a:lstStyle/>
        <a:p>
          <a:endParaRPr lang="en-US"/>
        </a:p>
      </dgm:t>
    </dgm:pt>
    <dgm:pt modelId="{C3967216-96AC-42E5-BA7B-BEFA4DEC4695}">
      <dgm:prSet custT="1"/>
      <dgm:spPr/>
      <dgm:t>
        <a:bodyPr/>
        <a:lstStyle/>
        <a:p>
          <a:r>
            <a:rPr lang="en-PK" sz="1400" b="0" i="1" baseline="0" dirty="0"/>
            <a:t>Limitation:</a:t>
          </a:r>
          <a:r>
            <a:rPr lang="en-PK" sz="1400" b="0" i="0" baseline="0" dirty="0"/>
            <a:t> Security trade-offs due to plaintext order leakage.</a:t>
          </a:r>
          <a:endParaRPr lang="en-US" sz="1400" dirty="0"/>
        </a:p>
      </dgm:t>
    </dgm:pt>
    <dgm:pt modelId="{D3533D4A-0A36-4AF5-BD66-65BF1CF45E22}" type="parTrans" cxnId="{E5E83268-8E04-4C10-809E-FAC293EC1D60}">
      <dgm:prSet/>
      <dgm:spPr/>
      <dgm:t>
        <a:bodyPr/>
        <a:lstStyle/>
        <a:p>
          <a:endParaRPr lang="en-US"/>
        </a:p>
      </dgm:t>
    </dgm:pt>
    <dgm:pt modelId="{B8B2C7CD-D8DF-4F34-B0BF-8146AF428C75}" type="sibTrans" cxnId="{E5E83268-8E04-4C10-809E-FAC293EC1D60}">
      <dgm:prSet/>
      <dgm:spPr/>
      <dgm:t>
        <a:bodyPr/>
        <a:lstStyle/>
        <a:p>
          <a:endParaRPr lang="en-US"/>
        </a:p>
      </dgm:t>
    </dgm:pt>
    <dgm:pt modelId="{613FA8C8-A030-454A-B2AA-14FDBEA3F169}" type="pres">
      <dgm:prSet presAssocID="{14BA138C-DDA7-4FC6-9022-C023BE51DB19}" presName="linear" presStyleCnt="0">
        <dgm:presLayoutVars>
          <dgm:dir/>
          <dgm:animLvl val="lvl"/>
          <dgm:resizeHandles val="exact"/>
        </dgm:presLayoutVars>
      </dgm:prSet>
      <dgm:spPr/>
    </dgm:pt>
    <dgm:pt modelId="{92325B3B-7810-4DF5-A7F7-8D22A02159EA}" type="pres">
      <dgm:prSet presAssocID="{7D320FC9-B649-49A5-B982-A118BA7DA3FE}" presName="parentLin" presStyleCnt="0"/>
      <dgm:spPr/>
    </dgm:pt>
    <dgm:pt modelId="{6A53FC7A-A485-44A1-8B83-C88934B1D152}" type="pres">
      <dgm:prSet presAssocID="{7D320FC9-B649-49A5-B982-A118BA7DA3FE}" presName="parentLeftMargin" presStyleLbl="node1" presStyleIdx="0" presStyleCnt="4"/>
      <dgm:spPr/>
    </dgm:pt>
    <dgm:pt modelId="{28469B85-87ED-4DC8-A7F5-83E3ED41BFAB}" type="pres">
      <dgm:prSet presAssocID="{7D320FC9-B649-49A5-B982-A118BA7DA3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64C753-81FA-4448-A375-7FB765303E6D}" type="pres">
      <dgm:prSet presAssocID="{7D320FC9-B649-49A5-B982-A118BA7DA3FE}" presName="negativeSpace" presStyleCnt="0"/>
      <dgm:spPr/>
    </dgm:pt>
    <dgm:pt modelId="{7AB6CE06-4221-4355-9BDA-8F836CCB38EA}" type="pres">
      <dgm:prSet presAssocID="{7D320FC9-B649-49A5-B982-A118BA7DA3FE}" presName="childText" presStyleLbl="conFgAcc1" presStyleIdx="0" presStyleCnt="4">
        <dgm:presLayoutVars>
          <dgm:bulletEnabled val="1"/>
        </dgm:presLayoutVars>
      </dgm:prSet>
      <dgm:spPr/>
    </dgm:pt>
    <dgm:pt modelId="{91927628-3EB4-4A42-B108-31FF1D429885}" type="pres">
      <dgm:prSet presAssocID="{66C377CA-B0E7-4DD8-B1EA-5D48C68FCE70}" presName="spaceBetweenRectangles" presStyleCnt="0"/>
      <dgm:spPr/>
    </dgm:pt>
    <dgm:pt modelId="{8B2A10BA-2BA8-4C4F-A59D-E20180F48575}" type="pres">
      <dgm:prSet presAssocID="{C5877804-44C8-4DBD-87D2-975D93783DCC}" presName="parentLin" presStyleCnt="0"/>
      <dgm:spPr/>
    </dgm:pt>
    <dgm:pt modelId="{16D4FDC8-C739-48D6-AC6B-5CFEDFAF234A}" type="pres">
      <dgm:prSet presAssocID="{C5877804-44C8-4DBD-87D2-975D93783DCC}" presName="parentLeftMargin" presStyleLbl="node1" presStyleIdx="0" presStyleCnt="4"/>
      <dgm:spPr/>
    </dgm:pt>
    <dgm:pt modelId="{1ED6A96B-676D-41CD-B7C7-47680151B289}" type="pres">
      <dgm:prSet presAssocID="{C5877804-44C8-4DBD-87D2-975D93783D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1F0239-C848-48A3-93E7-10E8C054AF20}" type="pres">
      <dgm:prSet presAssocID="{C5877804-44C8-4DBD-87D2-975D93783DCC}" presName="negativeSpace" presStyleCnt="0"/>
      <dgm:spPr/>
    </dgm:pt>
    <dgm:pt modelId="{44651CEF-8C8D-4ACD-AE42-C03644B76B2E}" type="pres">
      <dgm:prSet presAssocID="{C5877804-44C8-4DBD-87D2-975D93783DCC}" presName="childText" presStyleLbl="conFgAcc1" presStyleIdx="1" presStyleCnt="4">
        <dgm:presLayoutVars>
          <dgm:bulletEnabled val="1"/>
        </dgm:presLayoutVars>
      </dgm:prSet>
      <dgm:spPr/>
    </dgm:pt>
    <dgm:pt modelId="{C26C4018-191F-48AF-AE37-4780E6A75B8C}" type="pres">
      <dgm:prSet presAssocID="{0600E93C-C3E8-4979-8C30-9507A53C6A07}" presName="spaceBetweenRectangles" presStyleCnt="0"/>
      <dgm:spPr/>
    </dgm:pt>
    <dgm:pt modelId="{D0A8C149-C952-4F94-A457-B37ECC9BA0C2}" type="pres">
      <dgm:prSet presAssocID="{D4E082F6-3F70-4F14-B41F-80194CB77BFB}" presName="parentLin" presStyleCnt="0"/>
      <dgm:spPr/>
    </dgm:pt>
    <dgm:pt modelId="{56B80B91-6C4C-445C-9FAE-2F80EC03CCCF}" type="pres">
      <dgm:prSet presAssocID="{D4E082F6-3F70-4F14-B41F-80194CB77BFB}" presName="parentLeftMargin" presStyleLbl="node1" presStyleIdx="1" presStyleCnt="4"/>
      <dgm:spPr/>
    </dgm:pt>
    <dgm:pt modelId="{1633C7A1-CAEE-4F7C-B0D5-218A3719EB54}" type="pres">
      <dgm:prSet presAssocID="{D4E082F6-3F70-4F14-B41F-80194CB77B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822267-5E98-4B3F-92E8-F9376E18303E}" type="pres">
      <dgm:prSet presAssocID="{D4E082F6-3F70-4F14-B41F-80194CB77BFB}" presName="negativeSpace" presStyleCnt="0"/>
      <dgm:spPr/>
    </dgm:pt>
    <dgm:pt modelId="{CECB8EA4-7824-418F-B866-B377A96062AF}" type="pres">
      <dgm:prSet presAssocID="{D4E082F6-3F70-4F14-B41F-80194CB77BFB}" presName="childText" presStyleLbl="conFgAcc1" presStyleIdx="2" presStyleCnt="4">
        <dgm:presLayoutVars>
          <dgm:bulletEnabled val="1"/>
        </dgm:presLayoutVars>
      </dgm:prSet>
      <dgm:spPr/>
    </dgm:pt>
    <dgm:pt modelId="{ECCEFEF4-4614-419C-AB70-CA8B4C94C776}" type="pres">
      <dgm:prSet presAssocID="{49AC47B7-7191-457A-9D0D-54630F43CCC8}" presName="spaceBetweenRectangles" presStyleCnt="0"/>
      <dgm:spPr/>
    </dgm:pt>
    <dgm:pt modelId="{86C568FC-4CF0-4622-8175-35F7DADE3D17}" type="pres">
      <dgm:prSet presAssocID="{C43758ED-D7C0-4206-9E21-A7E027346D72}" presName="parentLin" presStyleCnt="0"/>
      <dgm:spPr/>
    </dgm:pt>
    <dgm:pt modelId="{A14A7DC7-8C84-4488-8BD1-9827417628F9}" type="pres">
      <dgm:prSet presAssocID="{C43758ED-D7C0-4206-9E21-A7E027346D72}" presName="parentLeftMargin" presStyleLbl="node1" presStyleIdx="2" presStyleCnt="4"/>
      <dgm:spPr/>
    </dgm:pt>
    <dgm:pt modelId="{43623BCF-4E5F-4531-A495-5194C696845F}" type="pres">
      <dgm:prSet presAssocID="{C43758ED-D7C0-4206-9E21-A7E027346D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3A5D479-F76E-41AA-BC24-B78CDE0AF7F5}" type="pres">
      <dgm:prSet presAssocID="{C43758ED-D7C0-4206-9E21-A7E027346D72}" presName="negativeSpace" presStyleCnt="0"/>
      <dgm:spPr/>
    </dgm:pt>
    <dgm:pt modelId="{EBA4DE56-B3EF-4DEA-BAD1-0F5561FF1D46}" type="pres">
      <dgm:prSet presAssocID="{C43758ED-D7C0-4206-9E21-A7E027346D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521400E-1562-4836-8B89-81F6C87A787A}" type="presOf" srcId="{D4E082F6-3F70-4F14-B41F-80194CB77BFB}" destId="{56B80B91-6C4C-445C-9FAE-2F80EC03CCCF}" srcOrd="0" destOrd="0" presId="urn:microsoft.com/office/officeart/2005/8/layout/list1"/>
    <dgm:cxn modelId="{0DA43916-EE16-4F60-86D0-24776499A89B}" type="presOf" srcId="{C5877804-44C8-4DBD-87D2-975D93783DCC}" destId="{16D4FDC8-C739-48D6-AC6B-5CFEDFAF234A}" srcOrd="0" destOrd="0" presId="urn:microsoft.com/office/officeart/2005/8/layout/list1"/>
    <dgm:cxn modelId="{4A547225-50A0-4D30-BEBB-B1E5676E9CE1}" type="presOf" srcId="{064B7AEB-6FD9-4F0F-B5C9-4D485944FC4C}" destId="{7AB6CE06-4221-4355-9BDA-8F836CCB38EA}" srcOrd="0" destOrd="1" presId="urn:microsoft.com/office/officeart/2005/8/layout/list1"/>
    <dgm:cxn modelId="{D0265A3B-F995-4BDB-B0C3-69F822BD24FC}" srcId="{C43758ED-D7C0-4206-9E21-A7E027346D72}" destId="{C6EFC63C-C80E-4F16-AC8C-FAD25E8DEBE9}" srcOrd="0" destOrd="0" parTransId="{17FA8477-5DB2-41B9-BC8E-1088318D75DB}" sibTransId="{6E94E474-4F3B-43FC-89D8-E43FF38E8957}"/>
    <dgm:cxn modelId="{F9DA7D3E-A801-40F9-9259-7FE793A4700F}" type="presOf" srcId="{C3967216-96AC-42E5-BA7B-BEFA4DEC4695}" destId="{EBA4DE56-B3EF-4DEA-BAD1-0F5561FF1D46}" srcOrd="0" destOrd="1" presId="urn:microsoft.com/office/officeart/2005/8/layout/list1"/>
    <dgm:cxn modelId="{158A495B-E379-49A5-BD07-126292697C5E}" type="presOf" srcId="{5C945158-4B26-4B55-8188-E37496966B3F}" destId="{CECB8EA4-7824-418F-B866-B377A96062AF}" srcOrd="0" destOrd="1" presId="urn:microsoft.com/office/officeart/2005/8/layout/list1"/>
    <dgm:cxn modelId="{E5E83268-8E04-4C10-809E-FAC293EC1D60}" srcId="{C43758ED-D7C0-4206-9E21-A7E027346D72}" destId="{C3967216-96AC-42E5-BA7B-BEFA4DEC4695}" srcOrd="1" destOrd="0" parTransId="{D3533D4A-0A36-4AF5-BD66-65BF1CF45E22}" sibTransId="{B8B2C7CD-D8DF-4F34-B0BF-8146AF428C75}"/>
    <dgm:cxn modelId="{EE88A74B-D432-448D-8E9F-0C47801BF6B8}" srcId="{14BA138C-DDA7-4FC6-9022-C023BE51DB19}" destId="{C43758ED-D7C0-4206-9E21-A7E027346D72}" srcOrd="3" destOrd="0" parTransId="{D842D849-7029-4E6A-8CCE-2071638543BF}" sibTransId="{139586BE-42C6-432B-AA10-AAA966DDEE04}"/>
    <dgm:cxn modelId="{32B41A50-928E-43D9-848A-A4DF25B30DCC}" type="presOf" srcId="{E4B316E7-4F52-4829-A8D1-D40BCC5B75E8}" destId="{7AB6CE06-4221-4355-9BDA-8F836CCB38EA}" srcOrd="0" destOrd="0" presId="urn:microsoft.com/office/officeart/2005/8/layout/list1"/>
    <dgm:cxn modelId="{21F65F53-EB2A-4100-A8B8-3BCFBCFCF9C3}" type="presOf" srcId="{14BA138C-DDA7-4FC6-9022-C023BE51DB19}" destId="{613FA8C8-A030-454A-B2AA-14FDBEA3F169}" srcOrd="0" destOrd="0" presId="urn:microsoft.com/office/officeart/2005/8/layout/list1"/>
    <dgm:cxn modelId="{59AD9456-0B32-442C-97E9-79961EF14266}" srcId="{14BA138C-DDA7-4FC6-9022-C023BE51DB19}" destId="{7D320FC9-B649-49A5-B982-A118BA7DA3FE}" srcOrd="0" destOrd="0" parTransId="{FC2E0FC8-F5ED-418D-9B9D-26F7D57EB104}" sibTransId="{66C377CA-B0E7-4DD8-B1EA-5D48C68FCE70}"/>
    <dgm:cxn modelId="{EE29EB76-F201-4B85-8016-8EA952FDB912}" srcId="{C5877804-44C8-4DBD-87D2-975D93783DCC}" destId="{AC86D60E-A6A3-43A1-932B-EB2AFACBF7DD}" srcOrd="0" destOrd="0" parTransId="{015DAD19-6702-405B-B95C-32A5B4558C7C}" sibTransId="{0C7A9C98-56A4-4538-95E3-C173928C4A06}"/>
    <dgm:cxn modelId="{1B74447F-418A-4BE4-BF17-65C90262FDCC}" type="presOf" srcId="{A21D8CF5-73F0-4B8C-BF3C-E36B30E931D4}" destId="{44651CEF-8C8D-4ACD-AE42-C03644B76B2E}" srcOrd="0" destOrd="1" presId="urn:microsoft.com/office/officeart/2005/8/layout/list1"/>
    <dgm:cxn modelId="{AF2C1D81-1FE9-42B9-B39E-2DEDBB96BA75}" type="presOf" srcId="{C43758ED-D7C0-4206-9E21-A7E027346D72}" destId="{A14A7DC7-8C84-4488-8BD1-9827417628F9}" srcOrd="0" destOrd="0" presId="urn:microsoft.com/office/officeart/2005/8/layout/list1"/>
    <dgm:cxn modelId="{200B0784-7AFA-4E37-A122-DB29F22C1096}" type="presOf" srcId="{7D320FC9-B649-49A5-B982-A118BA7DA3FE}" destId="{28469B85-87ED-4DC8-A7F5-83E3ED41BFAB}" srcOrd="1" destOrd="0" presId="urn:microsoft.com/office/officeart/2005/8/layout/list1"/>
    <dgm:cxn modelId="{82D3CD86-2038-425E-846C-3C68E7DBD4AE}" type="presOf" srcId="{C43758ED-D7C0-4206-9E21-A7E027346D72}" destId="{43623BCF-4E5F-4531-A495-5194C696845F}" srcOrd="1" destOrd="0" presId="urn:microsoft.com/office/officeart/2005/8/layout/list1"/>
    <dgm:cxn modelId="{B2EF5D8A-25B9-4C70-9B40-40985AEE89E3}" type="presOf" srcId="{C5877804-44C8-4DBD-87D2-975D93783DCC}" destId="{1ED6A96B-676D-41CD-B7C7-47680151B289}" srcOrd="1" destOrd="0" presId="urn:microsoft.com/office/officeart/2005/8/layout/list1"/>
    <dgm:cxn modelId="{34CF118F-84D8-4529-AD5C-A5FDC40F3295}" type="presOf" srcId="{D4E082F6-3F70-4F14-B41F-80194CB77BFB}" destId="{1633C7A1-CAEE-4F7C-B0D5-218A3719EB54}" srcOrd="1" destOrd="0" presId="urn:microsoft.com/office/officeart/2005/8/layout/list1"/>
    <dgm:cxn modelId="{320304A4-F449-4441-966D-C269B6D1F09B}" type="presOf" srcId="{7D320FC9-B649-49A5-B982-A118BA7DA3FE}" destId="{6A53FC7A-A485-44A1-8B83-C88934B1D152}" srcOrd="0" destOrd="0" presId="urn:microsoft.com/office/officeart/2005/8/layout/list1"/>
    <dgm:cxn modelId="{DC63D4A4-E9E7-4F86-8B6B-FB7B08D34E87}" srcId="{14BA138C-DDA7-4FC6-9022-C023BE51DB19}" destId="{C5877804-44C8-4DBD-87D2-975D93783DCC}" srcOrd="1" destOrd="0" parTransId="{BC35930C-608A-4C50-8094-6B44F4018325}" sibTransId="{0600E93C-C3E8-4979-8C30-9507A53C6A07}"/>
    <dgm:cxn modelId="{45991DB7-CC7D-4613-A55C-0B0B2C5EA8EA}" type="presOf" srcId="{C6EFC63C-C80E-4F16-AC8C-FAD25E8DEBE9}" destId="{EBA4DE56-B3EF-4DEA-BAD1-0F5561FF1D46}" srcOrd="0" destOrd="0" presId="urn:microsoft.com/office/officeart/2005/8/layout/list1"/>
    <dgm:cxn modelId="{DFF222C4-C66C-4CFD-A7E0-ECCD331AABF9}" srcId="{D4E082F6-3F70-4F14-B41F-80194CB77BFB}" destId="{5C945158-4B26-4B55-8188-E37496966B3F}" srcOrd="1" destOrd="0" parTransId="{DEF05A14-7A21-4193-B13E-0AA9016731DC}" sibTransId="{651097C5-2603-4C57-87C8-4CB79595ABAD}"/>
    <dgm:cxn modelId="{159F80D9-8C5C-4E4D-8F95-D3B51C2DFDD9}" srcId="{C5877804-44C8-4DBD-87D2-975D93783DCC}" destId="{A21D8CF5-73F0-4B8C-BF3C-E36B30E931D4}" srcOrd="1" destOrd="0" parTransId="{9CB87881-D60A-4216-A456-9CFFE77337A6}" sibTransId="{FF18658C-3101-4A42-BE7F-805E25D6F587}"/>
    <dgm:cxn modelId="{E492B6D9-F807-411B-B6E9-01B570E75D90}" srcId="{D4E082F6-3F70-4F14-B41F-80194CB77BFB}" destId="{4413AF09-B81A-497C-BB80-9EBB603CA001}" srcOrd="0" destOrd="0" parTransId="{17261F20-8CBA-4BD0-81A9-0EC29FB3CF76}" sibTransId="{E4677D2A-74F2-4CD1-BC12-3104D7C02A18}"/>
    <dgm:cxn modelId="{608A02E3-A586-4AA9-9141-28653C5408A6}" srcId="{14BA138C-DDA7-4FC6-9022-C023BE51DB19}" destId="{D4E082F6-3F70-4F14-B41F-80194CB77BFB}" srcOrd="2" destOrd="0" parTransId="{127D594F-1626-47CB-8864-055D0C040559}" sibTransId="{49AC47B7-7191-457A-9D0D-54630F43CCC8}"/>
    <dgm:cxn modelId="{056680E8-9BB2-434F-B0C6-D08A5539F2C3}" srcId="{7D320FC9-B649-49A5-B982-A118BA7DA3FE}" destId="{064B7AEB-6FD9-4F0F-B5C9-4D485944FC4C}" srcOrd="1" destOrd="0" parTransId="{9C19DDD5-1859-419F-A60D-A1338BB5B02F}" sibTransId="{9FCB4927-7C7E-42F5-87EC-A11EF2D48447}"/>
    <dgm:cxn modelId="{4F70B9F7-7B42-4A78-8369-FEF3C165ECA7}" srcId="{7D320FC9-B649-49A5-B982-A118BA7DA3FE}" destId="{E4B316E7-4F52-4829-A8D1-D40BCC5B75E8}" srcOrd="0" destOrd="0" parTransId="{EC4F02FE-665F-4C26-AE34-7C4E3E6E8498}" sibTransId="{0D90D8F6-DED8-4B88-A879-57426CA59759}"/>
    <dgm:cxn modelId="{01D2A5F9-49A8-4EB1-B848-2FD39FD67A82}" type="presOf" srcId="{4413AF09-B81A-497C-BB80-9EBB603CA001}" destId="{CECB8EA4-7824-418F-B866-B377A96062AF}" srcOrd="0" destOrd="0" presId="urn:microsoft.com/office/officeart/2005/8/layout/list1"/>
    <dgm:cxn modelId="{3F0DC7F9-19AD-4D26-B727-2E8DC778B9CF}" type="presOf" srcId="{AC86D60E-A6A3-43A1-932B-EB2AFACBF7DD}" destId="{44651CEF-8C8D-4ACD-AE42-C03644B76B2E}" srcOrd="0" destOrd="0" presId="urn:microsoft.com/office/officeart/2005/8/layout/list1"/>
    <dgm:cxn modelId="{EAA6D26E-2CB2-454F-B0C8-65157C33DEC2}" type="presParOf" srcId="{613FA8C8-A030-454A-B2AA-14FDBEA3F169}" destId="{92325B3B-7810-4DF5-A7F7-8D22A02159EA}" srcOrd="0" destOrd="0" presId="urn:microsoft.com/office/officeart/2005/8/layout/list1"/>
    <dgm:cxn modelId="{0B96159A-B63D-428B-BE0D-CE5FB83DBD6F}" type="presParOf" srcId="{92325B3B-7810-4DF5-A7F7-8D22A02159EA}" destId="{6A53FC7A-A485-44A1-8B83-C88934B1D152}" srcOrd="0" destOrd="0" presId="urn:microsoft.com/office/officeart/2005/8/layout/list1"/>
    <dgm:cxn modelId="{4AB3E474-B44A-4EE3-BAEA-4F0833D22C68}" type="presParOf" srcId="{92325B3B-7810-4DF5-A7F7-8D22A02159EA}" destId="{28469B85-87ED-4DC8-A7F5-83E3ED41BFAB}" srcOrd="1" destOrd="0" presId="urn:microsoft.com/office/officeart/2005/8/layout/list1"/>
    <dgm:cxn modelId="{94AE2793-2B6E-47D7-8394-2F55018A086C}" type="presParOf" srcId="{613FA8C8-A030-454A-B2AA-14FDBEA3F169}" destId="{9764C753-81FA-4448-A375-7FB765303E6D}" srcOrd="1" destOrd="0" presId="urn:microsoft.com/office/officeart/2005/8/layout/list1"/>
    <dgm:cxn modelId="{8B4A1031-4937-4C81-9ADD-0D9B3E0EE952}" type="presParOf" srcId="{613FA8C8-A030-454A-B2AA-14FDBEA3F169}" destId="{7AB6CE06-4221-4355-9BDA-8F836CCB38EA}" srcOrd="2" destOrd="0" presId="urn:microsoft.com/office/officeart/2005/8/layout/list1"/>
    <dgm:cxn modelId="{53FCE6AB-61EE-4E8A-A70E-FFCC9F14DE37}" type="presParOf" srcId="{613FA8C8-A030-454A-B2AA-14FDBEA3F169}" destId="{91927628-3EB4-4A42-B108-31FF1D429885}" srcOrd="3" destOrd="0" presId="urn:microsoft.com/office/officeart/2005/8/layout/list1"/>
    <dgm:cxn modelId="{359F3AFD-471B-4A63-8D88-84A64F2BA4F7}" type="presParOf" srcId="{613FA8C8-A030-454A-B2AA-14FDBEA3F169}" destId="{8B2A10BA-2BA8-4C4F-A59D-E20180F48575}" srcOrd="4" destOrd="0" presId="urn:microsoft.com/office/officeart/2005/8/layout/list1"/>
    <dgm:cxn modelId="{60DA2C95-849A-4FF2-8683-D45289255CF5}" type="presParOf" srcId="{8B2A10BA-2BA8-4C4F-A59D-E20180F48575}" destId="{16D4FDC8-C739-48D6-AC6B-5CFEDFAF234A}" srcOrd="0" destOrd="0" presId="urn:microsoft.com/office/officeart/2005/8/layout/list1"/>
    <dgm:cxn modelId="{76C0E8E0-37D6-49BF-AFCD-43D57305259D}" type="presParOf" srcId="{8B2A10BA-2BA8-4C4F-A59D-E20180F48575}" destId="{1ED6A96B-676D-41CD-B7C7-47680151B289}" srcOrd="1" destOrd="0" presId="urn:microsoft.com/office/officeart/2005/8/layout/list1"/>
    <dgm:cxn modelId="{13AAB6DB-155B-4418-808B-BB571CF70A07}" type="presParOf" srcId="{613FA8C8-A030-454A-B2AA-14FDBEA3F169}" destId="{091F0239-C848-48A3-93E7-10E8C054AF20}" srcOrd="5" destOrd="0" presId="urn:microsoft.com/office/officeart/2005/8/layout/list1"/>
    <dgm:cxn modelId="{389914B6-5951-4FF4-B65B-5AF52815B4F1}" type="presParOf" srcId="{613FA8C8-A030-454A-B2AA-14FDBEA3F169}" destId="{44651CEF-8C8D-4ACD-AE42-C03644B76B2E}" srcOrd="6" destOrd="0" presId="urn:microsoft.com/office/officeart/2005/8/layout/list1"/>
    <dgm:cxn modelId="{569FDC05-BFC5-4AA1-997F-39EC05A397A7}" type="presParOf" srcId="{613FA8C8-A030-454A-B2AA-14FDBEA3F169}" destId="{C26C4018-191F-48AF-AE37-4780E6A75B8C}" srcOrd="7" destOrd="0" presId="urn:microsoft.com/office/officeart/2005/8/layout/list1"/>
    <dgm:cxn modelId="{0F4D1446-D52C-4193-82B2-36F0E0D908A8}" type="presParOf" srcId="{613FA8C8-A030-454A-B2AA-14FDBEA3F169}" destId="{D0A8C149-C952-4F94-A457-B37ECC9BA0C2}" srcOrd="8" destOrd="0" presId="urn:microsoft.com/office/officeart/2005/8/layout/list1"/>
    <dgm:cxn modelId="{1C57843A-1714-4A1A-BF2D-19DFFE7D3A44}" type="presParOf" srcId="{D0A8C149-C952-4F94-A457-B37ECC9BA0C2}" destId="{56B80B91-6C4C-445C-9FAE-2F80EC03CCCF}" srcOrd="0" destOrd="0" presId="urn:microsoft.com/office/officeart/2005/8/layout/list1"/>
    <dgm:cxn modelId="{7F6B7DCE-B8FD-447F-83F3-9F7BD08F050B}" type="presParOf" srcId="{D0A8C149-C952-4F94-A457-B37ECC9BA0C2}" destId="{1633C7A1-CAEE-4F7C-B0D5-218A3719EB54}" srcOrd="1" destOrd="0" presId="urn:microsoft.com/office/officeart/2005/8/layout/list1"/>
    <dgm:cxn modelId="{886F6059-2B02-452F-ACC1-76ABFED3F69B}" type="presParOf" srcId="{613FA8C8-A030-454A-B2AA-14FDBEA3F169}" destId="{14822267-5E98-4B3F-92E8-F9376E18303E}" srcOrd="9" destOrd="0" presId="urn:microsoft.com/office/officeart/2005/8/layout/list1"/>
    <dgm:cxn modelId="{26AB6E43-0621-48C8-8F81-CCDE5B3766E2}" type="presParOf" srcId="{613FA8C8-A030-454A-B2AA-14FDBEA3F169}" destId="{CECB8EA4-7824-418F-B866-B377A96062AF}" srcOrd="10" destOrd="0" presId="urn:microsoft.com/office/officeart/2005/8/layout/list1"/>
    <dgm:cxn modelId="{2E44219F-8E03-44C9-BC60-489861D618A4}" type="presParOf" srcId="{613FA8C8-A030-454A-B2AA-14FDBEA3F169}" destId="{ECCEFEF4-4614-419C-AB70-CA8B4C94C776}" srcOrd="11" destOrd="0" presId="urn:microsoft.com/office/officeart/2005/8/layout/list1"/>
    <dgm:cxn modelId="{49A491A6-DB24-44B6-A69F-6C07D7AEF5DB}" type="presParOf" srcId="{613FA8C8-A030-454A-B2AA-14FDBEA3F169}" destId="{86C568FC-4CF0-4622-8175-35F7DADE3D17}" srcOrd="12" destOrd="0" presId="urn:microsoft.com/office/officeart/2005/8/layout/list1"/>
    <dgm:cxn modelId="{900FDBAF-6C65-4B4D-93B9-6554384BE7D0}" type="presParOf" srcId="{86C568FC-4CF0-4622-8175-35F7DADE3D17}" destId="{A14A7DC7-8C84-4488-8BD1-9827417628F9}" srcOrd="0" destOrd="0" presId="urn:microsoft.com/office/officeart/2005/8/layout/list1"/>
    <dgm:cxn modelId="{E607FD42-1139-437C-AB2F-0E20B2D6D2FB}" type="presParOf" srcId="{86C568FC-4CF0-4622-8175-35F7DADE3D17}" destId="{43623BCF-4E5F-4531-A495-5194C696845F}" srcOrd="1" destOrd="0" presId="urn:microsoft.com/office/officeart/2005/8/layout/list1"/>
    <dgm:cxn modelId="{28C68B50-D79C-4E69-A244-749581EB5159}" type="presParOf" srcId="{613FA8C8-A030-454A-B2AA-14FDBEA3F169}" destId="{C3A5D479-F76E-41AA-BC24-B78CDE0AF7F5}" srcOrd="13" destOrd="0" presId="urn:microsoft.com/office/officeart/2005/8/layout/list1"/>
    <dgm:cxn modelId="{6E3F409D-D3FF-4553-8BDC-EAA6B767E47A}" type="presParOf" srcId="{613FA8C8-A030-454A-B2AA-14FDBEA3F169}" destId="{EBA4DE56-B3EF-4DEA-BAD1-0F5561FF1D4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57AAD8-D414-4B91-B091-A913FC2B353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C7F96-87CD-4135-8DA2-1A6565907A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Integrates multiple encryption methods.</a:t>
          </a:r>
        </a:p>
      </dgm:t>
    </dgm:pt>
    <dgm:pt modelId="{55FE1329-9C7C-41E5-BF30-B9C80016E02F}" type="parTrans" cxnId="{BD7F747F-FA7F-4E22-AF83-1E5E9C8670C4}">
      <dgm:prSet/>
      <dgm:spPr/>
      <dgm:t>
        <a:bodyPr/>
        <a:lstStyle/>
        <a:p>
          <a:endParaRPr lang="en-US"/>
        </a:p>
      </dgm:t>
    </dgm:pt>
    <dgm:pt modelId="{16253138-C1F2-43B4-BAEB-78B7CACC18E9}" type="sibTrans" cxnId="{BD7F747F-FA7F-4E22-AF83-1E5E9C8670C4}">
      <dgm:prSet/>
      <dgm:spPr/>
      <dgm:t>
        <a:bodyPr/>
        <a:lstStyle/>
        <a:p>
          <a:endParaRPr lang="en-US"/>
        </a:p>
      </dgm:t>
    </dgm:pt>
    <dgm:pt modelId="{A2114987-85EE-44D7-818C-A869790434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Adaptive encryption based on query requirements</a:t>
          </a:r>
        </a:p>
      </dgm:t>
    </dgm:pt>
    <dgm:pt modelId="{E80201F7-2265-42F0-9429-3DE5B8AEEF2B}" type="parTrans" cxnId="{5B020632-7410-42E6-B71D-58F2CCCDDB62}">
      <dgm:prSet/>
      <dgm:spPr/>
      <dgm:t>
        <a:bodyPr/>
        <a:lstStyle/>
        <a:p>
          <a:endParaRPr lang="en-US"/>
        </a:p>
      </dgm:t>
    </dgm:pt>
    <dgm:pt modelId="{DB0365C1-9072-4241-9280-F13B013AF258}" type="sibTrans" cxnId="{5B020632-7410-42E6-B71D-58F2CCCDDB62}">
      <dgm:prSet/>
      <dgm:spPr/>
      <dgm:t>
        <a:bodyPr/>
        <a:lstStyle/>
        <a:p>
          <a:endParaRPr lang="en-US"/>
        </a:p>
      </dgm:t>
    </dgm:pt>
    <dgm:pt modelId="{8B287B5D-75EE-42BC-BC86-6FA5FED59D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Balances security, performance, and query efficiency</a:t>
          </a:r>
        </a:p>
      </dgm:t>
    </dgm:pt>
    <dgm:pt modelId="{1F6E93E2-92A9-4126-82FD-1A0796A7CB93}" type="parTrans" cxnId="{6C9ACB68-F240-45CF-9040-701403D735C9}">
      <dgm:prSet/>
      <dgm:spPr/>
      <dgm:t>
        <a:bodyPr/>
        <a:lstStyle/>
        <a:p>
          <a:endParaRPr lang="en-US"/>
        </a:p>
      </dgm:t>
    </dgm:pt>
    <dgm:pt modelId="{68DE50EE-14D8-49B4-9545-95E4ED2C64B8}" type="sibTrans" cxnId="{6C9ACB68-F240-45CF-9040-701403D735C9}">
      <dgm:prSet/>
      <dgm:spPr/>
      <dgm:t>
        <a:bodyPr/>
        <a:lstStyle/>
        <a:p>
          <a:endParaRPr lang="en-US"/>
        </a:p>
      </dgm:t>
    </dgm:pt>
    <dgm:pt modelId="{55A5B2EC-911F-4FDB-B10D-650C662B1A2C}" type="pres">
      <dgm:prSet presAssocID="{C557AAD8-D414-4B91-B091-A913FC2B3535}" presName="root" presStyleCnt="0">
        <dgm:presLayoutVars>
          <dgm:dir/>
          <dgm:resizeHandles val="exact"/>
        </dgm:presLayoutVars>
      </dgm:prSet>
      <dgm:spPr/>
    </dgm:pt>
    <dgm:pt modelId="{F7ECF938-7707-4C73-AEB2-FD0C9C560E70}" type="pres">
      <dgm:prSet presAssocID="{D68C7F96-87CD-4135-8DA2-1A6565907AD5}" presName="compNode" presStyleCnt="0"/>
      <dgm:spPr/>
    </dgm:pt>
    <dgm:pt modelId="{6527FDC4-B306-42BA-89ED-7D8A4768D550}" type="pres">
      <dgm:prSet presAssocID="{D68C7F96-87CD-4135-8DA2-1A6565907AD5}" presName="iconBgRect" presStyleLbl="bgShp" presStyleIdx="0" presStyleCnt="3"/>
      <dgm:spPr/>
    </dgm:pt>
    <dgm:pt modelId="{911BFC70-4CD3-4B33-8A97-EB5FA7FBBC88}" type="pres">
      <dgm:prSet presAssocID="{D68C7F96-87CD-4135-8DA2-1A6565907A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9586D6B-0A14-4FA3-A0C1-BA7D4ED44D4F}" type="pres">
      <dgm:prSet presAssocID="{D68C7F96-87CD-4135-8DA2-1A6565907AD5}" presName="spaceRect" presStyleCnt="0"/>
      <dgm:spPr/>
    </dgm:pt>
    <dgm:pt modelId="{AD0D1302-6C95-444A-A2E9-10C584A019E9}" type="pres">
      <dgm:prSet presAssocID="{D68C7F96-87CD-4135-8DA2-1A6565907AD5}" presName="textRect" presStyleLbl="revTx" presStyleIdx="0" presStyleCnt="3">
        <dgm:presLayoutVars>
          <dgm:chMax val="1"/>
          <dgm:chPref val="1"/>
        </dgm:presLayoutVars>
      </dgm:prSet>
      <dgm:spPr/>
    </dgm:pt>
    <dgm:pt modelId="{AF0401F2-681D-4641-9FF4-3956A13DC81D}" type="pres">
      <dgm:prSet presAssocID="{16253138-C1F2-43B4-BAEB-78B7CACC18E9}" presName="sibTrans" presStyleCnt="0"/>
      <dgm:spPr/>
    </dgm:pt>
    <dgm:pt modelId="{0736C2CA-19BA-4505-99FC-FB545C449440}" type="pres">
      <dgm:prSet presAssocID="{A2114987-85EE-44D7-818C-A8697904340C}" presName="compNode" presStyleCnt="0"/>
      <dgm:spPr/>
    </dgm:pt>
    <dgm:pt modelId="{79F11146-8190-4FFE-8275-1E16FA9C09CB}" type="pres">
      <dgm:prSet presAssocID="{A2114987-85EE-44D7-818C-A8697904340C}" presName="iconBgRect" presStyleLbl="bgShp" presStyleIdx="1" presStyleCnt="3"/>
      <dgm:spPr/>
    </dgm:pt>
    <dgm:pt modelId="{F476C668-BB1E-4090-8518-46032C076951}" type="pres">
      <dgm:prSet presAssocID="{A2114987-85EE-44D7-818C-A869790434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6B4CD3-326C-414C-A806-33629278BC0D}" type="pres">
      <dgm:prSet presAssocID="{A2114987-85EE-44D7-818C-A8697904340C}" presName="spaceRect" presStyleCnt="0"/>
      <dgm:spPr/>
    </dgm:pt>
    <dgm:pt modelId="{850800CE-94D6-4C8A-B9CB-FF38B4BA8DC3}" type="pres">
      <dgm:prSet presAssocID="{A2114987-85EE-44D7-818C-A8697904340C}" presName="textRect" presStyleLbl="revTx" presStyleIdx="1" presStyleCnt="3">
        <dgm:presLayoutVars>
          <dgm:chMax val="1"/>
          <dgm:chPref val="1"/>
        </dgm:presLayoutVars>
      </dgm:prSet>
      <dgm:spPr/>
    </dgm:pt>
    <dgm:pt modelId="{C6380407-13C5-4E01-A7E7-E8384DDFE524}" type="pres">
      <dgm:prSet presAssocID="{DB0365C1-9072-4241-9280-F13B013AF258}" presName="sibTrans" presStyleCnt="0"/>
      <dgm:spPr/>
    </dgm:pt>
    <dgm:pt modelId="{AC21072C-D0F6-4A0C-B580-90F4416E19D5}" type="pres">
      <dgm:prSet presAssocID="{8B287B5D-75EE-42BC-BC86-6FA5FED59D8D}" presName="compNode" presStyleCnt="0"/>
      <dgm:spPr/>
    </dgm:pt>
    <dgm:pt modelId="{DE791BB9-2779-4007-A100-28051CBDAFAF}" type="pres">
      <dgm:prSet presAssocID="{8B287B5D-75EE-42BC-BC86-6FA5FED59D8D}" presName="iconBgRect" presStyleLbl="bgShp" presStyleIdx="2" presStyleCnt="3"/>
      <dgm:spPr/>
    </dgm:pt>
    <dgm:pt modelId="{5956357C-7720-4505-AF20-F7E5C97C1646}" type="pres">
      <dgm:prSet presAssocID="{8B287B5D-75EE-42BC-BC86-6FA5FED59D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85A1278-7D02-46DA-850D-6A175298DD9C}" type="pres">
      <dgm:prSet presAssocID="{8B287B5D-75EE-42BC-BC86-6FA5FED59D8D}" presName="spaceRect" presStyleCnt="0"/>
      <dgm:spPr/>
    </dgm:pt>
    <dgm:pt modelId="{799A54F7-3561-4A24-9105-79BFABB98015}" type="pres">
      <dgm:prSet presAssocID="{8B287B5D-75EE-42BC-BC86-6FA5FED59D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BF7E1D-5EF9-4F06-A912-A8A01BB57B73}" type="presOf" srcId="{C557AAD8-D414-4B91-B091-A913FC2B3535}" destId="{55A5B2EC-911F-4FDB-B10D-650C662B1A2C}" srcOrd="0" destOrd="0" presId="urn:microsoft.com/office/officeart/2018/5/layout/IconCircleLabelList"/>
    <dgm:cxn modelId="{5B020632-7410-42E6-B71D-58F2CCCDDB62}" srcId="{C557AAD8-D414-4B91-B091-A913FC2B3535}" destId="{A2114987-85EE-44D7-818C-A8697904340C}" srcOrd="1" destOrd="0" parTransId="{E80201F7-2265-42F0-9429-3DE5B8AEEF2B}" sibTransId="{DB0365C1-9072-4241-9280-F13B013AF258}"/>
    <dgm:cxn modelId="{6C9ACB68-F240-45CF-9040-701403D735C9}" srcId="{C557AAD8-D414-4B91-B091-A913FC2B3535}" destId="{8B287B5D-75EE-42BC-BC86-6FA5FED59D8D}" srcOrd="2" destOrd="0" parTransId="{1F6E93E2-92A9-4126-82FD-1A0796A7CB93}" sibTransId="{68DE50EE-14D8-49B4-9545-95E4ED2C64B8}"/>
    <dgm:cxn modelId="{2F472D4C-1152-473A-B149-3313E748120E}" type="presOf" srcId="{8B287B5D-75EE-42BC-BC86-6FA5FED59D8D}" destId="{799A54F7-3561-4A24-9105-79BFABB98015}" srcOrd="0" destOrd="0" presId="urn:microsoft.com/office/officeart/2018/5/layout/IconCircleLabelList"/>
    <dgm:cxn modelId="{F0572878-C13B-45B0-AC67-EF379D54FF40}" type="presOf" srcId="{D68C7F96-87CD-4135-8DA2-1A6565907AD5}" destId="{AD0D1302-6C95-444A-A2E9-10C584A019E9}" srcOrd="0" destOrd="0" presId="urn:microsoft.com/office/officeart/2018/5/layout/IconCircleLabelList"/>
    <dgm:cxn modelId="{BD7F747F-FA7F-4E22-AF83-1E5E9C8670C4}" srcId="{C557AAD8-D414-4B91-B091-A913FC2B3535}" destId="{D68C7F96-87CD-4135-8DA2-1A6565907AD5}" srcOrd="0" destOrd="0" parTransId="{55FE1329-9C7C-41E5-BF30-B9C80016E02F}" sibTransId="{16253138-C1F2-43B4-BAEB-78B7CACC18E9}"/>
    <dgm:cxn modelId="{D42ACD9A-4DBF-4F95-8A04-FBFEFF4A8DA6}" type="presOf" srcId="{A2114987-85EE-44D7-818C-A8697904340C}" destId="{850800CE-94D6-4C8A-B9CB-FF38B4BA8DC3}" srcOrd="0" destOrd="0" presId="urn:microsoft.com/office/officeart/2018/5/layout/IconCircleLabelList"/>
    <dgm:cxn modelId="{AA3BD1A6-13D1-4305-B9B5-9859F94CB548}" type="presParOf" srcId="{55A5B2EC-911F-4FDB-B10D-650C662B1A2C}" destId="{F7ECF938-7707-4C73-AEB2-FD0C9C560E70}" srcOrd="0" destOrd="0" presId="urn:microsoft.com/office/officeart/2018/5/layout/IconCircleLabelList"/>
    <dgm:cxn modelId="{77A1A26D-015E-4F38-80AA-223BFEC0988F}" type="presParOf" srcId="{F7ECF938-7707-4C73-AEB2-FD0C9C560E70}" destId="{6527FDC4-B306-42BA-89ED-7D8A4768D550}" srcOrd="0" destOrd="0" presId="urn:microsoft.com/office/officeart/2018/5/layout/IconCircleLabelList"/>
    <dgm:cxn modelId="{27C6DD8B-4102-4377-BBCE-566694958CE4}" type="presParOf" srcId="{F7ECF938-7707-4C73-AEB2-FD0C9C560E70}" destId="{911BFC70-4CD3-4B33-8A97-EB5FA7FBBC88}" srcOrd="1" destOrd="0" presId="urn:microsoft.com/office/officeart/2018/5/layout/IconCircleLabelList"/>
    <dgm:cxn modelId="{A2C91C8E-A583-4A30-9BB2-C645AC38ECD4}" type="presParOf" srcId="{F7ECF938-7707-4C73-AEB2-FD0C9C560E70}" destId="{B9586D6B-0A14-4FA3-A0C1-BA7D4ED44D4F}" srcOrd="2" destOrd="0" presId="urn:microsoft.com/office/officeart/2018/5/layout/IconCircleLabelList"/>
    <dgm:cxn modelId="{D72BCC2C-30DF-4411-85D8-2B3B1E8ACA78}" type="presParOf" srcId="{F7ECF938-7707-4C73-AEB2-FD0C9C560E70}" destId="{AD0D1302-6C95-444A-A2E9-10C584A019E9}" srcOrd="3" destOrd="0" presId="urn:microsoft.com/office/officeart/2018/5/layout/IconCircleLabelList"/>
    <dgm:cxn modelId="{F2821E05-7C01-472D-8A1D-676E4CA53CFD}" type="presParOf" srcId="{55A5B2EC-911F-4FDB-B10D-650C662B1A2C}" destId="{AF0401F2-681D-4641-9FF4-3956A13DC81D}" srcOrd="1" destOrd="0" presId="urn:microsoft.com/office/officeart/2018/5/layout/IconCircleLabelList"/>
    <dgm:cxn modelId="{B991BCEC-EF29-4A5B-85AB-853E5F646055}" type="presParOf" srcId="{55A5B2EC-911F-4FDB-B10D-650C662B1A2C}" destId="{0736C2CA-19BA-4505-99FC-FB545C449440}" srcOrd="2" destOrd="0" presId="urn:microsoft.com/office/officeart/2018/5/layout/IconCircleLabelList"/>
    <dgm:cxn modelId="{3F17653D-29C7-4D40-BAAB-FC0F2FC8B069}" type="presParOf" srcId="{0736C2CA-19BA-4505-99FC-FB545C449440}" destId="{79F11146-8190-4FFE-8275-1E16FA9C09CB}" srcOrd="0" destOrd="0" presId="urn:microsoft.com/office/officeart/2018/5/layout/IconCircleLabelList"/>
    <dgm:cxn modelId="{E192F757-AB94-4228-B841-320969574338}" type="presParOf" srcId="{0736C2CA-19BA-4505-99FC-FB545C449440}" destId="{F476C668-BB1E-4090-8518-46032C076951}" srcOrd="1" destOrd="0" presId="urn:microsoft.com/office/officeart/2018/5/layout/IconCircleLabelList"/>
    <dgm:cxn modelId="{8E454B2D-8332-4FDC-96D6-0F7C96AC3917}" type="presParOf" srcId="{0736C2CA-19BA-4505-99FC-FB545C449440}" destId="{B36B4CD3-326C-414C-A806-33629278BC0D}" srcOrd="2" destOrd="0" presId="urn:microsoft.com/office/officeart/2018/5/layout/IconCircleLabelList"/>
    <dgm:cxn modelId="{92A0EBB4-559C-460B-B02F-8488C8E0214A}" type="presParOf" srcId="{0736C2CA-19BA-4505-99FC-FB545C449440}" destId="{850800CE-94D6-4C8A-B9CB-FF38B4BA8DC3}" srcOrd="3" destOrd="0" presId="urn:microsoft.com/office/officeart/2018/5/layout/IconCircleLabelList"/>
    <dgm:cxn modelId="{E9229272-F976-4EC8-BF6F-72C58C96EFC6}" type="presParOf" srcId="{55A5B2EC-911F-4FDB-B10D-650C662B1A2C}" destId="{C6380407-13C5-4E01-A7E7-E8384DDFE524}" srcOrd="3" destOrd="0" presId="urn:microsoft.com/office/officeart/2018/5/layout/IconCircleLabelList"/>
    <dgm:cxn modelId="{90479612-901E-4B3C-864C-2887952027E4}" type="presParOf" srcId="{55A5B2EC-911F-4FDB-B10D-650C662B1A2C}" destId="{AC21072C-D0F6-4A0C-B580-90F4416E19D5}" srcOrd="4" destOrd="0" presId="urn:microsoft.com/office/officeart/2018/5/layout/IconCircleLabelList"/>
    <dgm:cxn modelId="{37DEFBBA-1476-4BF7-9ECA-A0BC79ED1D21}" type="presParOf" srcId="{AC21072C-D0F6-4A0C-B580-90F4416E19D5}" destId="{DE791BB9-2779-4007-A100-28051CBDAFAF}" srcOrd="0" destOrd="0" presId="urn:microsoft.com/office/officeart/2018/5/layout/IconCircleLabelList"/>
    <dgm:cxn modelId="{7E7FEC9B-0B72-4D1C-B62F-928343404E62}" type="presParOf" srcId="{AC21072C-D0F6-4A0C-B580-90F4416E19D5}" destId="{5956357C-7720-4505-AF20-F7E5C97C1646}" srcOrd="1" destOrd="0" presId="urn:microsoft.com/office/officeart/2018/5/layout/IconCircleLabelList"/>
    <dgm:cxn modelId="{ED7E859E-AFB0-410D-9D1C-FB22CFD4925E}" type="presParOf" srcId="{AC21072C-D0F6-4A0C-B580-90F4416E19D5}" destId="{D85A1278-7D02-46DA-850D-6A175298DD9C}" srcOrd="2" destOrd="0" presId="urn:microsoft.com/office/officeart/2018/5/layout/IconCircleLabelList"/>
    <dgm:cxn modelId="{3C338ADB-CF1D-4754-BD9E-BD354345C19F}" type="presParOf" srcId="{AC21072C-D0F6-4A0C-B580-90F4416E19D5}" destId="{799A54F7-3561-4A24-9105-79BFABB980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0073DD-4CE6-4181-AB7D-412A0F9E65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051898-BA48-413B-BCA4-4E0759E81FD2}">
      <dgm:prSet/>
      <dgm:spPr/>
      <dgm:t>
        <a:bodyPr/>
        <a:lstStyle/>
        <a:p>
          <a:r>
            <a:rPr lang="en-PK" b="0" i="0" baseline="0"/>
            <a:t>Reduced computational overhead.</a:t>
          </a:r>
          <a:endParaRPr lang="en-US"/>
        </a:p>
      </dgm:t>
    </dgm:pt>
    <dgm:pt modelId="{8847DD64-E384-433E-ABF2-DA00DCF990DD}" type="parTrans" cxnId="{3FC63C7A-FDA8-41E6-B3A7-36B22CE88250}">
      <dgm:prSet/>
      <dgm:spPr/>
      <dgm:t>
        <a:bodyPr/>
        <a:lstStyle/>
        <a:p>
          <a:endParaRPr lang="en-US"/>
        </a:p>
      </dgm:t>
    </dgm:pt>
    <dgm:pt modelId="{8899A356-FB6B-40CE-8CE7-98103108D7E6}" type="sibTrans" cxnId="{3FC63C7A-FDA8-41E6-B3A7-36B22CE88250}">
      <dgm:prSet/>
      <dgm:spPr/>
      <dgm:t>
        <a:bodyPr/>
        <a:lstStyle/>
        <a:p>
          <a:endParaRPr lang="en-US"/>
        </a:p>
      </dgm:t>
    </dgm:pt>
    <dgm:pt modelId="{DE4B9534-72D5-4FE6-8AD4-75DBF303AE5D}">
      <dgm:prSet/>
      <dgm:spPr/>
      <dgm:t>
        <a:bodyPr/>
        <a:lstStyle/>
        <a:p>
          <a:r>
            <a:rPr lang="en-PK" b="0" i="0" baseline="0"/>
            <a:t>Enhanced adaptability to diverse database applications.</a:t>
          </a:r>
          <a:endParaRPr lang="en-US"/>
        </a:p>
      </dgm:t>
    </dgm:pt>
    <dgm:pt modelId="{47D1EE85-D069-4DBF-A79B-9F28CC9FC575}" type="parTrans" cxnId="{D754CCB6-0C2F-4B35-9105-A38D696B6DA9}">
      <dgm:prSet/>
      <dgm:spPr/>
      <dgm:t>
        <a:bodyPr/>
        <a:lstStyle/>
        <a:p>
          <a:endParaRPr lang="en-US"/>
        </a:p>
      </dgm:t>
    </dgm:pt>
    <dgm:pt modelId="{C081795B-CC5E-4FB4-B144-1C5EE46AE6F8}" type="sibTrans" cxnId="{D754CCB6-0C2F-4B35-9105-A38D696B6DA9}">
      <dgm:prSet/>
      <dgm:spPr/>
      <dgm:t>
        <a:bodyPr/>
        <a:lstStyle/>
        <a:p>
          <a:endParaRPr lang="en-US"/>
        </a:p>
      </dgm:t>
    </dgm:pt>
    <dgm:pt modelId="{6F3FD22B-C854-4373-BCAE-3BBA5260DA81}">
      <dgm:prSet/>
      <dgm:spPr/>
      <dgm:t>
        <a:bodyPr/>
        <a:lstStyle/>
        <a:p>
          <a:r>
            <a:rPr lang="en-PK" b="0" i="0" baseline="0"/>
            <a:t>Cost-effective implementation compared to standalone advanced techniques. </a:t>
          </a:r>
          <a:endParaRPr lang="en-US"/>
        </a:p>
      </dgm:t>
    </dgm:pt>
    <dgm:pt modelId="{42F55A93-4FD8-4595-88BF-653BD146C1DF}" type="parTrans" cxnId="{3F3AA985-45D0-4A05-9801-74C16876486C}">
      <dgm:prSet/>
      <dgm:spPr/>
      <dgm:t>
        <a:bodyPr/>
        <a:lstStyle/>
        <a:p>
          <a:endParaRPr lang="en-US"/>
        </a:p>
      </dgm:t>
    </dgm:pt>
    <dgm:pt modelId="{79CDBA55-4882-488A-ACEB-217352DF7307}" type="sibTrans" cxnId="{3F3AA985-45D0-4A05-9801-74C16876486C}">
      <dgm:prSet/>
      <dgm:spPr/>
      <dgm:t>
        <a:bodyPr/>
        <a:lstStyle/>
        <a:p>
          <a:endParaRPr lang="en-US"/>
        </a:p>
      </dgm:t>
    </dgm:pt>
    <dgm:pt modelId="{308BE74C-35BB-470A-A5A7-1CF9B7365B4A}" type="pres">
      <dgm:prSet presAssocID="{720073DD-4CE6-4181-AB7D-412A0F9E659A}" presName="root" presStyleCnt="0">
        <dgm:presLayoutVars>
          <dgm:dir/>
          <dgm:resizeHandles val="exact"/>
        </dgm:presLayoutVars>
      </dgm:prSet>
      <dgm:spPr/>
    </dgm:pt>
    <dgm:pt modelId="{37FD2023-4959-4166-A86A-4829B0F50FA4}" type="pres">
      <dgm:prSet presAssocID="{C0051898-BA48-413B-BCA4-4E0759E81FD2}" presName="compNode" presStyleCnt="0"/>
      <dgm:spPr/>
    </dgm:pt>
    <dgm:pt modelId="{9622D749-028B-4B46-BD5D-81F70BE89BEA}" type="pres">
      <dgm:prSet presAssocID="{C0051898-BA48-413B-BCA4-4E0759E81FD2}" presName="bgRect" presStyleLbl="bgShp" presStyleIdx="0" presStyleCnt="3"/>
      <dgm:spPr/>
    </dgm:pt>
    <dgm:pt modelId="{12070D79-052A-4FAD-8B46-AE73A770032A}" type="pres">
      <dgm:prSet presAssocID="{C0051898-BA48-413B-BCA4-4E0759E81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E09B03-F466-4865-B7BC-144668E8D59C}" type="pres">
      <dgm:prSet presAssocID="{C0051898-BA48-413B-BCA4-4E0759E81FD2}" presName="spaceRect" presStyleCnt="0"/>
      <dgm:spPr/>
    </dgm:pt>
    <dgm:pt modelId="{CC1BF37B-2228-4EBB-BB27-9ED50D27811B}" type="pres">
      <dgm:prSet presAssocID="{C0051898-BA48-413B-BCA4-4E0759E81FD2}" presName="parTx" presStyleLbl="revTx" presStyleIdx="0" presStyleCnt="3">
        <dgm:presLayoutVars>
          <dgm:chMax val="0"/>
          <dgm:chPref val="0"/>
        </dgm:presLayoutVars>
      </dgm:prSet>
      <dgm:spPr/>
    </dgm:pt>
    <dgm:pt modelId="{8BDD2B10-6C9E-49D6-95CC-E476F38DED98}" type="pres">
      <dgm:prSet presAssocID="{8899A356-FB6B-40CE-8CE7-98103108D7E6}" presName="sibTrans" presStyleCnt="0"/>
      <dgm:spPr/>
    </dgm:pt>
    <dgm:pt modelId="{BD7EA633-E2AA-4519-A546-C72D3B50A56C}" type="pres">
      <dgm:prSet presAssocID="{DE4B9534-72D5-4FE6-8AD4-75DBF303AE5D}" presName="compNode" presStyleCnt="0"/>
      <dgm:spPr/>
    </dgm:pt>
    <dgm:pt modelId="{FF656693-59A7-4E36-B60F-91C009255D2B}" type="pres">
      <dgm:prSet presAssocID="{DE4B9534-72D5-4FE6-8AD4-75DBF303AE5D}" presName="bgRect" presStyleLbl="bgShp" presStyleIdx="1" presStyleCnt="3"/>
      <dgm:spPr/>
    </dgm:pt>
    <dgm:pt modelId="{1B40359A-3658-4A33-8050-951D1E3390D8}" type="pres">
      <dgm:prSet presAssocID="{DE4B9534-72D5-4FE6-8AD4-75DBF303AE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6417A9F-6B91-4A55-9EEA-C246AB04F692}" type="pres">
      <dgm:prSet presAssocID="{DE4B9534-72D5-4FE6-8AD4-75DBF303AE5D}" presName="spaceRect" presStyleCnt="0"/>
      <dgm:spPr/>
    </dgm:pt>
    <dgm:pt modelId="{D351A2F0-88C1-43F3-AA36-56E88E7BCA75}" type="pres">
      <dgm:prSet presAssocID="{DE4B9534-72D5-4FE6-8AD4-75DBF303AE5D}" presName="parTx" presStyleLbl="revTx" presStyleIdx="1" presStyleCnt="3">
        <dgm:presLayoutVars>
          <dgm:chMax val="0"/>
          <dgm:chPref val="0"/>
        </dgm:presLayoutVars>
      </dgm:prSet>
      <dgm:spPr/>
    </dgm:pt>
    <dgm:pt modelId="{986F7E90-4010-478C-A223-1C9D08DF5DA9}" type="pres">
      <dgm:prSet presAssocID="{C081795B-CC5E-4FB4-B144-1C5EE46AE6F8}" presName="sibTrans" presStyleCnt="0"/>
      <dgm:spPr/>
    </dgm:pt>
    <dgm:pt modelId="{EE7273C7-F899-4BA0-9354-B423731603F1}" type="pres">
      <dgm:prSet presAssocID="{6F3FD22B-C854-4373-BCAE-3BBA5260DA81}" presName="compNode" presStyleCnt="0"/>
      <dgm:spPr/>
    </dgm:pt>
    <dgm:pt modelId="{41EA0892-BDF1-4595-BAD6-4A01C223D070}" type="pres">
      <dgm:prSet presAssocID="{6F3FD22B-C854-4373-BCAE-3BBA5260DA81}" presName="bgRect" presStyleLbl="bgShp" presStyleIdx="2" presStyleCnt="3"/>
      <dgm:spPr/>
    </dgm:pt>
    <dgm:pt modelId="{7103FFAC-82E9-479C-895D-486782225015}" type="pres">
      <dgm:prSet presAssocID="{6F3FD22B-C854-4373-BCAE-3BBA5260DA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0950675-76C7-4A7B-9E5D-22A88DFFA3CA}" type="pres">
      <dgm:prSet presAssocID="{6F3FD22B-C854-4373-BCAE-3BBA5260DA81}" presName="spaceRect" presStyleCnt="0"/>
      <dgm:spPr/>
    </dgm:pt>
    <dgm:pt modelId="{D9CAD80C-5923-4F2D-AF60-152AA18369C7}" type="pres">
      <dgm:prSet presAssocID="{6F3FD22B-C854-4373-BCAE-3BBA5260DA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0C9519-3259-4132-949E-01B0CCF82D40}" type="presOf" srcId="{C0051898-BA48-413B-BCA4-4E0759E81FD2}" destId="{CC1BF37B-2228-4EBB-BB27-9ED50D27811B}" srcOrd="0" destOrd="0" presId="urn:microsoft.com/office/officeart/2018/2/layout/IconVerticalSolidList"/>
    <dgm:cxn modelId="{FB840B44-E320-44D8-8998-A2411862508E}" type="presOf" srcId="{DE4B9534-72D5-4FE6-8AD4-75DBF303AE5D}" destId="{D351A2F0-88C1-43F3-AA36-56E88E7BCA75}" srcOrd="0" destOrd="0" presId="urn:microsoft.com/office/officeart/2018/2/layout/IconVerticalSolidList"/>
    <dgm:cxn modelId="{8A650652-D466-4884-87C4-3F37BC85851A}" type="presOf" srcId="{6F3FD22B-C854-4373-BCAE-3BBA5260DA81}" destId="{D9CAD80C-5923-4F2D-AF60-152AA18369C7}" srcOrd="0" destOrd="0" presId="urn:microsoft.com/office/officeart/2018/2/layout/IconVerticalSolidList"/>
    <dgm:cxn modelId="{3FC63C7A-FDA8-41E6-B3A7-36B22CE88250}" srcId="{720073DD-4CE6-4181-AB7D-412A0F9E659A}" destId="{C0051898-BA48-413B-BCA4-4E0759E81FD2}" srcOrd="0" destOrd="0" parTransId="{8847DD64-E384-433E-ABF2-DA00DCF990DD}" sibTransId="{8899A356-FB6B-40CE-8CE7-98103108D7E6}"/>
    <dgm:cxn modelId="{3F3AA985-45D0-4A05-9801-74C16876486C}" srcId="{720073DD-4CE6-4181-AB7D-412A0F9E659A}" destId="{6F3FD22B-C854-4373-BCAE-3BBA5260DA81}" srcOrd="2" destOrd="0" parTransId="{42F55A93-4FD8-4595-88BF-653BD146C1DF}" sibTransId="{79CDBA55-4882-488A-ACEB-217352DF7307}"/>
    <dgm:cxn modelId="{D754CCB6-0C2F-4B35-9105-A38D696B6DA9}" srcId="{720073DD-4CE6-4181-AB7D-412A0F9E659A}" destId="{DE4B9534-72D5-4FE6-8AD4-75DBF303AE5D}" srcOrd="1" destOrd="0" parTransId="{47D1EE85-D069-4DBF-A79B-9F28CC9FC575}" sibTransId="{C081795B-CC5E-4FB4-B144-1C5EE46AE6F8}"/>
    <dgm:cxn modelId="{A31D46C9-E016-4079-A6B2-824A68279E26}" type="presOf" srcId="{720073DD-4CE6-4181-AB7D-412A0F9E659A}" destId="{308BE74C-35BB-470A-A5A7-1CF9B7365B4A}" srcOrd="0" destOrd="0" presId="urn:microsoft.com/office/officeart/2018/2/layout/IconVerticalSolidList"/>
    <dgm:cxn modelId="{59B2069B-82E9-4F99-9D58-A78AE30164C5}" type="presParOf" srcId="{308BE74C-35BB-470A-A5A7-1CF9B7365B4A}" destId="{37FD2023-4959-4166-A86A-4829B0F50FA4}" srcOrd="0" destOrd="0" presId="urn:microsoft.com/office/officeart/2018/2/layout/IconVerticalSolidList"/>
    <dgm:cxn modelId="{9D9A23A7-D117-40BD-B9A5-4C722A14CA7D}" type="presParOf" srcId="{37FD2023-4959-4166-A86A-4829B0F50FA4}" destId="{9622D749-028B-4B46-BD5D-81F70BE89BEA}" srcOrd="0" destOrd="0" presId="urn:microsoft.com/office/officeart/2018/2/layout/IconVerticalSolidList"/>
    <dgm:cxn modelId="{F4AB29B2-04E6-453A-A867-143F020ABEA1}" type="presParOf" srcId="{37FD2023-4959-4166-A86A-4829B0F50FA4}" destId="{12070D79-052A-4FAD-8B46-AE73A770032A}" srcOrd="1" destOrd="0" presId="urn:microsoft.com/office/officeart/2018/2/layout/IconVerticalSolidList"/>
    <dgm:cxn modelId="{116E9679-4D3E-48DB-B19B-8754EB7C8098}" type="presParOf" srcId="{37FD2023-4959-4166-A86A-4829B0F50FA4}" destId="{1CE09B03-F466-4865-B7BC-144668E8D59C}" srcOrd="2" destOrd="0" presId="urn:microsoft.com/office/officeart/2018/2/layout/IconVerticalSolidList"/>
    <dgm:cxn modelId="{655FFE0A-2A31-44A7-99A3-2B3C5A2DDDC4}" type="presParOf" srcId="{37FD2023-4959-4166-A86A-4829B0F50FA4}" destId="{CC1BF37B-2228-4EBB-BB27-9ED50D27811B}" srcOrd="3" destOrd="0" presId="urn:microsoft.com/office/officeart/2018/2/layout/IconVerticalSolidList"/>
    <dgm:cxn modelId="{5AC04EC4-D375-4B7C-BDAF-B72D5A59F873}" type="presParOf" srcId="{308BE74C-35BB-470A-A5A7-1CF9B7365B4A}" destId="{8BDD2B10-6C9E-49D6-95CC-E476F38DED98}" srcOrd="1" destOrd="0" presId="urn:microsoft.com/office/officeart/2018/2/layout/IconVerticalSolidList"/>
    <dgm:cxn modelId="{A55A71C1-3D5C-440C-95E1-E1CCBE1D8276}" type="presParOf" srcId="{308BE74C-35BB-470A-A5A7-1CF9B7365B4A}" destId="{BD7EA633-E2AA-4519-A546-C72D3B50A56C}" srcOrd="2" destOrd="0" presId="urn:microsoft.com/office/officeart/2018/2/layout/IconVerticalSolidList"/>
    <dgm:cxn modelId="{C10DBCDC-9E52-42EE-94F1-5E5294A67578}" type="presParOf" srcId="{BD7EA633-E2AA-4519-A546-C72D3B50A56C}" destId="{FF656693-59A7-4E36-B60F-91C009255D2B}" srcOrd="0" destOrd="0" presId="urn:microsoft.com/office/officeart/2018/2/layout/IconVerticalSolidList"/>
    <dgm:cxn modelId="{4D05E278-4751-418A-A790-AA962551E391}" type="presParOf" srcId="{BD7EA633-E2AA-4519-A546-C72D3B50A56C}" destId="{1B40359A-3658-4A33-8050-951D1E3390D8}" srcOrd="1" destOrd="0" presId="urn:microsoft.com/office/officeart/2018/2/layout/IconVerticalSolidList"/>
    <dgm:cxn modelId="{EB783252-F4CC-47DF-9624-9427A4619B8B}" type="presParOf" srcId="{BD7EA633-E2AA-4519-A546-C72D3B50A56C}" destId="{36417A9F-6B91-4A55-9EEA-C246AB04F692}" srcOrd="2" destOrd="0" presId="urn:microsoft.com/office/officeart/2018/2/layout/IconVerticalSolidList"/>
    <dgm:cxn modelId="{512440F4-FDFD-48D2-881F-D97A13D43058}" type="presParOf" srcId="{BD7EA633-E2AA-4519-A546-C72D3B50A56C}" destId="{D351A2F0-88C1-43F3-AA36-56E88E7BCA75}" srcOrd="3" destOrd="0" presId="urn:microsoft.com/office/officeart/2018/2/layout/IconVerticalSolidList"/>
    <dgm:cxn modelId="{57E6FBC8-9B54-407F-A914-D7F8D2E9CED8}" type="presParOf" srcId="{308BE74C-35BB-470A-A5A7-1CF9B7365B4A}" destId="{986F7E90-4010-478C-A223-1C9D08DF5DA9}" srcOrd="3" destOrd="0" presId="urn:microsoft.com/office/officeart/2018/2/layout/IconVerticalSolidList"/>
    <dgm:cxn modelId="{5FA9AFF7-CEAC-4279-8748-833BB034618D}" type="presParOf" srcId="{308BE74C-35BB-470A-A5A7-1CF9B7365B4A}" destId="{EE7273C7-F899-4BA0-9354-B423731603F1}" srcOrd="4" destOrd="0" presId="urn:microsoft.com/office/officeart/2018/2/layout/IconVerticalSolidList"/>
    <dgm:cxn modelId="{B3EBA6E8-155B-4676-93FC-FEB6CA907F68}" type="presParOf" srcId="{EE7273C7-F899-4BA0-9354-B423731603F1}" destId="{41EA0892-BDF1-4595-BAD6-4A01C223D070}" srcOrd="0" destOrd="0" presId="urn:microsoft.com/office/officeart/2018/2/layout/IconVerticalSolidList"/>
    <dgm:cxn modelId="{87C317BC-EA47-4CD9-BC7A-C3D6C75F5391}" type="presParOf" srcId="{EE7273C7-F899-4BA0-9354-B423731603F1}" destId="{7103FFAC-82E9-479C-895D-486782225015}" srcOrd="1" destOrd="0" presId="urn:microsoft.com/office/officeart/2018/2/layout/IconVerticalSolidList"/>
    <dgm:cxn modelId="{A0C95E46-E491-4E6E-9363-3F47EC6494AD}" type="presParOf" srcId="{EE7273C7-F899-4BA0-9354-B423731603F1}" destId="{D0950675-76C7-4A7B-9E5D-22A88DFFA3CA}" srcOrd="2" destOrd="0" presId="urn:microsoft.com/office/officeart/2018/2/layout/IconVerticalSolidList"/>
    <dgm:cxn modelId="{12861183-B92E-4C7A-B7A3-16FE3ECAACE3}" type="presParOf" srcId="{EE7273C7-F899-4BA0-9354-B423731603F1}" destId="{D9CAD80C-5923-4F2D-AF60-152AA18369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463621-3321-4E43-96B7-94AC4D4A72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089B77-D882-4CFE-93FD-CE5E10C14F5B}">
      <dgm:prSet/>
      <dgm:spPr/>
      <dgm:t>
        <a:bodyPr/>
        <a:lstStyle/>
        <a:p>
          <a:r>
            <a:rPr lang="en-PK" b="0" i="0" baseline="0"/>
            <a:t>Financial institutions</a:t>
          </a:r>
          <a:endParaRPr lang="en-US"/>
        </a:p>
      </dgm:t>
    </dgm:pt>
    <dgm:pt modelId="{AE79135E-DB98-417C-A436-9E337481214E}" type="parTrans" cxnId="{A26EE5BE-FA7A-4891-B1A3-12301DD52BD8}">
      <dgm:prSet/>
      <dgm:spPr/>
      <dgm:t>
        <a:bodyPr/>
        <a:lstStyle/>
        <a:p>
          <a:endParaRPr lang="en-US"/>
        </a:p>
      </dgm:t>
    </dgm:pt>
    <dgm:pt modelId="{C7354A18-D2C7-4480-B7C2-42E8EF1B1B27}" type="sibTrans" cxnId="{A26EE5BE-FA7A-4891-B1A3-12301DD52BD8}">
      <dgm:prSet/>
      <dgm:spPr/>
      <dgm:t>
        <a:bodyPr/>
        <a:lstStyle/>
        <a:p>
          <a:endParaRPr lang="en-US"/>
        </a:p>
      </dgm:t>
    </dgm:pt>
    <dgm:pt modelId="{A5FE57D0-671B-4C1E-8A39-0E1B824AAA79}">
      <dgm:prSet/>
      <dgm:spPr/>
      <dgm:t>
        <a:bodyPr/>
        <a:lstStyle/>
        <a:p>
          <a:r>
            <a:rPr lang="en-PK" b="0" i="0" baseline="0"/>
            <a:t>Healthcare</a:t>
          </a:r>
          <a:endParaRPr lang="en-US"/>
        </a:p>
      </dgm:t>
    </dgm:pt>
    <dgm:pt modelId="{698E14D1-11D4-48A4-88F2-EFB840DA28FA}" type="parTrans" cxnId="{6D8BE472-B598-47E8-98CF-F99451443051}">
      <dgm:prSet/>
      <dgm:spPr/>
      <dgm:t>
        <a:bodyPr/>
        <a:lstStyle/>
        <a:p>
          <a:endParaRPr lang="en-US"/>
        </a:p>
      </dgm:t>
    </dgm:pt>
    <dgm:pt modelId="{77E508A2-6AB9-4CE2-9605-1324C31DFDDD}" type="sibTrans" cxnId="{6D8BE472-B598-47E8-98CF-F99451443051}">
      <dgm:prSet/>
      <dgm:spPr/>
      <dgm:t>
        <a:bodyPr/>
        <a:lstStyle/>
        <a:p>
          <a:endParaRPr lang="en-US"/>
        </a:p>
      </dgm:t>
    </dgm:pt>
    <dgm:pt modelId="{2F5B7B4E-4FF3-4D07-9F96-DFC00C6F5627}">
      <dgm:prSet/>
      <dgm:spPr/>
      <dgm:t>
        <a:bodyPr/>
        <a:lstStyle/>
        <a:p>
          <a:r>
            <a:rPr lang="en-PK" b="0" i="0" baseline="0"/>
            <a:t>E-commerce</a:t>
          </a:r>
          <a:endParaRPr lang="en-US"/>
        </a:p>
      </dgm:t>
    </dgm:pt>
    <dgm:pt modelId="{148101BD-7D10-44FD-8FCE-B2F2FF19942E}" type="parTrans" cxnId="{D9EEE2C8-BC3F-462E-9790-470A7DD7CAAF}">
      <dgm:prSet/>
      <dgm:spPr/>
      <dgm:t>
        <a:bodyPr/>
        <a:lstStyle/>
        <a:p>
          <a:endParaRPr lang="en-US"/>
        </a:p>
      </dgm:t>
    </dgm:pt>
    <dgm:pt modelId="{2EBBA856-D730-447D-8225-013E9D7573B2}" type="sibTrans" cxnId="{D9EEE2C8-BC3F-462E-9790-470A7DD7CAAF}">
      <dgm:prSet/>
      <dgm:spPr/>
      <dgm:t>
        <a:bodyPr/>
        <a:lstStyle/>
        <a:p>
          <a:endParaRPr lang="en-US"/>
        </a:p>
      </dgm:t>
    </dgm:pt>
    <dgm:pt modelId="{14CBFEB1-5359-4411-AB31-26B6617AACB3}">
      <dgm:prSet/>
      <dgm:spPr/>
      <dgm:t>
        <a:bodyPr/>
        <a:lstStyle/>
        <a:p>
          <a:r>
            <a:rPr lang="en-PK" b="0" i="0" baseline="0"/>
            <a:t>Cloud storage</a:t>
          </a:r>
          <a:endParaRPr lang="en-US"/>
        </a:p>
      </dgm:t>
    </dgm:pt>
    <dgm:pt modelId="{9F0E730A-AA37-4E5E-B98B-ADFB931F1FDF}" type="parTrans" cxnId="{01B0CBB3-246D-46AD-9D40-53222D5208A1}">
      <dgm:prSet/>
      <dgm:spPr/>
      <dgm:t>
        <a:bodyPr/>
        <a:lstStyle/>
        <a:p>
          <a:endParaRPr lang="en-US"/>
        </a:p>
      </dgm:t>
    </dgm:pt>
    <dgm:pt modelId="{832B5545-3CC4-47FB-9EE0-069EC394D81C}" type="sibTrans" cxnId="{01B0CBB3-246D-46AD-9D40-53222D5208A1}">
      <dgm:prSet/>
      <dgm:spPr/>
      <dgm:t>
        <a:bodyPr/>
        <a:lstStyle/>
        <a:p>
          <a:endParaRPr lang="en-US"/>
        </a:p>
      </dgm:t>
    </dgm:pt>
    <dgm:pt modelId="{3B45E2BD-E70E-4CC0-A1F7-142EEA400416}" type="pres">
      <dgm:prSet presAssocID="{0E463621-3321-4E43-96B7-94AC4D4A72D7}" presName="root" presStyleCnt="0">
        <dgm:presLayoutVars>
          <dgm:dir/>
          <dgm:resizeHandles val="exact"/>
        </dgm:presLayoutVars>
      </dgm:prSet>
      <dgm:spPr/>
    </dgm:pt>
    <dgm:pt modelId="{FF02D257-A5E4-45FB-BD30-E80DBB415743}" type="pres">
      <dgm:prSet presAssocID="{0E463621-3321-4E43-96B7-94AC4D4A72D7}" presName="container" presStyleCnt="0">
        <dgm:presLayoutVars>
          <dgm:dir/>
          <dgm:resizeHandles val="exact"/>
        </dgm:presLayoutVars>
      </dgm:prSet>
      <dgm:spPr/>
    </dgm:pt>
    <dgm:pt modelId="{17A26D29-FF80-4E2A-BDAD-67DB43F5AE92}" type="pres">
      <dgm:prSet presAssocID="{75089B77-D882-4CFE-93FD-CE5E10C14F5B}" presName="compNode" presStyleCnt="0"/>
      <dgm:spPr/>
    </dgm:pt>
    <dgm:pt modelId="{2AC7680A-0010-4871-A742-6695554B18D5}" type="pres">
      <dgm:prSet presAssocID="{75089B77-D882-4CFE-93FD-CE5E10C14F5B}" presName="iconBgRect" presStyleLbl="bgShp" presStyleIdx="0" presStyleCnt="4"/>
      <dgm:spPr/>
    </dgm:pt>
    <dgm:pt modelId="{3F3CD985-213A-4A57-A123-5161E264C4F5}" type="pres">
      <dgm:prSet presAssocID="{75089B77-D882-4CFE-93FD-CE5E10C14F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A62E16F-4F90-4D69-9162-AAC3C2F72C22}" type="pres">
      <dgm:prSet presAssocID="{75089B77-D882-4CFE-93FD-CE5E10C14F5B}" presName="spaceRect" presStyleCnt="0"/>
      <dgm:spPr/>
    </dgm:pt>
    <dgm:pt modelId="{2A9B743A-EF59-4228-9380-E52F09162AF1}" type="pres">
      <dgm:prSet presAssocID="{75089B77-D882-4CFE-93FD-CE5E10C14F5B}" presName="textRect" presStyleLbl="revTx" presStyleIdx="0" presStyleCnt="4">
        <dgm:presLayoutVars>
          <dgm:chMax val="1"/>
          <dgm:chPref val="1"/>
        </dgm:presLayoutVars>
      </dgm:prSet>
      <dgm:spPr/>
    </dgm:pt>
    <dgm:pt modelId="{0DF3B1A5-74B5-4A11-8910-68411A7AB1D6}" type="pres">
      <dgm:prSet presAssocID="{C7354A18-D2C7-4480-B7C2-42E8EF1B1B27}" presName="sibTrans" presStyleLbl="sibTrans2D1" presStyleIdx="0" presStyleCnt="0"/>
      <dgm:spPr/>
    </dgm:pt>
    <dgm:pt modelId="{591B303D-9D13-4DD5-A8CC-734F29DEE61C}" type="pres">
      <dgm:prSet presAssocID="{A5FE57D0-671B-4C1E-8A39-0E1B824AAA79}" presName="compNode" presStyleCnt="0"/>
      <dgm:spPr/>
    </dgm:pt>
    <dgm:pt modelId="{C5A053E2-4216-413C-8C54-7825CF43DD64}" type="pres">
      <dgm:prSet presAssocID="{A5FE57D0-671B-4C1E-8A39-0E1B824AAA79}" presName="iconBgRect" presStyleLbl="bgShp" presStyleIdx="1" presStyleCnt="4"/>
      <dgm:spPr/>
    </dgm:pt>
    <dgm:pt modelId="{853E1545-214D-4B03-9D69-C1605E57810C}" type="pres">
      <dgm:prSet presAssocID="{A5FE57D0-671B-4C1E-8A39-0E1B824AA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F409E146-670C-4DC9-88DC-D25C9394C089}" type="pres">
      <dgm:prSet presAssocID="{A5FE57D0-671B-4C1E-8A39-0E1B824AAA79}" presName="spaceRect" presStyleCnt="0"/>
      <dgm:spPr/>
    </dgm:pt>
    <dgm:pt modelId="{0326F179-CC9C-426F-B9F5-39B973BF8075}" type="pres">
      <dgm:prSet presAssocID="{A5FE57D0-671B-4C1E-8A39-0E1B824AAA79}" presName="textRect" presStyleLbl="revTx" presStyleIdx="1" presStyleCnt="4">
        <dgm:presLayoutVars>
          <dgm:chMax val="1"/>
          <dgm:chPref val="1"/>
        </dgm:presLayoutVars>
      </dgm:prSet>
      <dgm:spPr/>
    </dgm:pt>
    <dgm:pt modelId="{A26DFAE9-83E4-4E96-9F1E-A45026946DE5}" type="pres">
      <dgm:prSet presAssocID="{77E508A2-6AB9-4CE2-9605-1324C31DFDDD}" presName="sibTrans" presStyleLbl="sibTrans2D1" presStyleIdx="0" presStyleCnt="0"/>
      <dgm:spPr/>
    </dgm:pt>
    <dgm:pt modelId="{CB71DCDB-AD8E-4BE9-953B-1EE44A41B17D}" type="pres">
      <dgm:prSet presAssocID="{2F5B7B4E-4FF3-4D07-9F96-DFC00C6F5627}" presName="compNode" presStyleCnt="0"/>
      <dgm:spPr/>
    </dgm:pt>
    <dgm:pt modelId="{D600CC2A-E061-403D-A77E-CA5A8F0DD37B}" type="pres">
      <dgm:prSet presAssocID="{2F5B7B4E-4FF3-4D07-9F96-DFC00C6F5627}" presName="iconBgRect" presStyleLbl="bgShp" presStyleIdx="2" presStyleCnt="4"/>
      <dgm:spPr/>
    </dgm:pt>
    <dgm:pt modelId="{CA1440EC-F0F8-4B35-98BE-5B37C7E68A80}" type="pres">
      <dgm:prSet presAssocID="{2F5B7B4E-4FF3-4D07-9F96-DFC00C6F5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9B4163D-1395-401A-A261-0326959A3A26}" type="pres">
      <dgm:prSet presAssocID="{2F5B7B4E-4FF3-4D07-9F96-DFC00C6F5627}" presName="spaceRect" presStyleCnt="0"/>
      <dgm:spPr/>
    </dgm:pt>
    <dgm:pt modelId="{1ED8BF81-8821-43E4-BE33-93DF0CF234E5}" type="pres">
      <dgm:prSet presAssocID="{2F5B7B4E-4FF3-4D07-9F96-DFC00C6F5627}" presName="textRect" presStyleLbl="revTx" presStyleIdx="2" presStyleCnt="4">
        <dgm:presLayoutVars>
          <dgm:chMax val="1"/>
          <dgm:chPref val="1"/>
        </dgm:presLayoutVars>
      </dgm:prSet>
      <dgm:spPr/>
    </dgm:pt>
    <dgm:pt modelId="{19B60D5C-274F-4A65-B122-20D1EB7D4BA1}" type="pres">
      <dgm:prSet presAssocID="{2EBBA856-D730-447D-8225-013E9D7573B2}" presName="sibTrans" presStyleLbl="sibTrans2D1" presStyleIdx="0" presStyleCnt="0"/>
      <dgm:spPr/>
    </dgm:pt>
    <dgm:pt modelId="{378701CB-8816-4FDD-9715-CAE66D782F72}" type="pres">
      <dgm:prSet presAssocID="{14CBFEB1-5359-4411-AB31-26B6617AACB3}" presName="compNode" presStyleCnt="0"/>
      <dgm:spPr/>
    </dgm:pt>
    <dgm:pt modelId="{4ED76EA4-AB12-4337-8FC0-1ED00C6B26B7}" type="pres">
      <dgm:prSet presAssocID="{14CBFEB1-5359-4411-AB31-26B6617AACB3}" presName="iconBgRect" presStyleLbl="bgShp" presStyleIdx="3" presStyleCnt="4"/>
      <dgm:spPr/>
    </dgm:pt>
    <dgm:pt modelId="{058411E2-2248-4BE4-812E-899F51775E4A}" type="pres">
      <dgm:prSet presAssocID="{14CBFEB1-5359-4411-AB31-26B6617AAC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C5C013E-9ADE-4F41-A618-8736605A7AC1}" type="pres">
      <dgm:prSet presAssocID="{14CBFEB1-5359-4411-AB31-26B6617AACB3}" presName="spaceRect" presStyleCnt="0"/>
      <dgm:spPr/>
    </dgm:pt>
    <dgm:pt modelId="{7487A0E6-9114-4AA6-8F0C-433AC696C4BA}" type="pres">
      <dgm:prSet presAssocID="{14CBFEB1-5359-4411-AB31-26B6617AAC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389021-C505-4EAF-BEF8-C28BEFB8DC37}" type="presOf" srcId="{0E463621-3321-4E43-96B7-94AC4D4A72D7}" destId="{3B45E2BD-E70E-4CC0-A1F7-142EEA400416}" srcOrd="0" destOrd="0" presId="urn:microsoft.com/office/officeart/2018/2/layout/IconCircleList"/>
    <dgm:cxn modelId="{AB4A416B-DBFC-4101-A9DB-80667ECF99F1}" type="presOf" srcId="{2EBBA856-D730-447D-8225-013E9D7573B2}" destId="{19B60D5C-274F-4A65-B122-20D1EB7D4BA1}" srcOrd="0" destOrd="0" presId="urn:microsoft.com/office/officeart/2018/2/layout/IconCircleList"/>
    <dgm:cxn modelId="{EF98776B-4CE8-4ADD-BF77-06B3B525EF91}" type="presOf" srcId="{A5FE57D0-671B-4C1E-8A39-0E1B824AAA79}" destId="{0326F179-CC9C-426F-B9F5-39B973BF8075}" srcOrd="0" destOrd="0" presId="urn:microsoft.com/office/officeart/2018/2/layout/IconCircleList"/>
    <dgm:cxn modelId="{3E45EA4C-1CDE-48C0-BA88-D128F34AEE59}" type="presOf" srcId="{77E508A2-6AB9-4CE2-9605-1324C31DFDDD}" destId="{A26DFAE9-83E4-4E96-9F1E-A45026946DE5}" srcOrd="0" destOrd="0" presId="urn:microsoft.com/office/officeart/2018/2/layout/IconCircleList"/>
    <dgm:cxn modelId="{6D8BE472-B598-47E8-98CF-F99451443051}" srcId="{0E463621-3321-4E43-96B7-94AC4D4A72D7}" destId="{A5FE57D0-671B-4C1E-8A39-0E1B824AAA79}" srcOrd="1" destOrd="0" parTransId="{698E14D1-11D4-48A4-88F2-EFB840DA28FA}" sibTransId="{77E508A2-6AB9-4CE2-9605-1324C31DFDDD}"/>
    <dgm:cxn modelId="{CB1C0298-4CCB-4327-ADB8-AC8379169240}" type="presOf" srcId="{75089B77-D882-4CFE-93FD-CE5E10C14F5B}" destId="{2A9B743A-EF59-4228-9380-E52F09162AF1}" srcOrd="0" destOrd="0" presId="urn:microsoft.com/office/officeart/2018/2/layout/IconCircleList"/>
    <dgm:cxn modelId="{6B68ECA1-575A-42EA-A04F-9E92B02465E5}" type="presOf" srcId="{14CBFEB1-5359-4411-AB31-26B6617AACB3}" destId="{7487A0E6-9114-4AA6-8F0C-433AC696C4BA}" srcOrd="0" destOrd="0" presId="urn:microsoft.com/office/officeart/2018/2/layout/IconCircleList"/>
    <dgm:cxn modelId="{01B0CBB3-246D-46AD-9D40-53222D5208A1}" srcId="{0E463621-3321-4E43-96B7-94AC4D4A72D7}" destId="{14CBFEB1-5359-4411-AB31-26B6617AACB3}" srcOrd="3" destOrd="0" parTransId="{9F0E730A-AA37-4E5E-B98B-ADFB931F1FDF}" sibTransId="{832B5545-3CC4-47FB-9EE0-069EC394D81C}"/>
    <dgm:cxn modelId="{A26EE5BE-FA7A-4891-B1A3-12301DD52BD8}" srcId="{0E463621-3321-4E43-96B7-94AC4D4A72D7}" destId="{75089B77-D882-4CFE-93FD-CE5E10C14F5B}" srcOrd="0" destOrd="0" parTransId="{AE79135E-DB98-417C-A436-9E337481214E}" sibTransId="{C7354A18-D2C7-4480-B7C2-42E8EF1B1B27}"/>
    <dgm:cxn modelId="{26421AC4-74E7-4037-8A5D-626229A171C8}" type="presOf" srcId="{2F5B7B4E-4FF3-4D07-9F96-DFC00C6F5627}" destId="{1ED8BF81-8821-43E4-BE33-93DF0CF234E5}" srcOrd="0" destOrd="0" presId="urn:microsoft.com/office/officeart/2018/2/layout/IconCircleList"/>
    <dgm:cxn modelId="{D9EEE2C8-BC3F-462E-9790-470A7DD7CAAF}" srcId="{0E463621-3321-4E43-96B7-94AC4D4A72D7}" destId="{2F5B7B4E-4FF3-4D07-9F96-DFC00C6F5627}" srcOrd="2" destOrd="0" parTransId="{148101BD-7D10-44FD-8FCE-B2F2FF19942E}" sibTransId="{2EBBA856-D730-447D-8225-013E9D7573B2}"/>
    <dgm:cxn modelId="{3965DDEA-D377-487D-A550-2CF67D084214}" type="presOf" srcId="{C7354A18-D2C7-4480-B7C2-42E8EF1B1B27}" destId="{0DF3B1A5-74B5-4A11-8910-68411A7AB1D6}" srcOrd="0" destOrd="0" presId="urn:microsoft.com/office/officeart/2018/2/layout/IconCircleList"/>
    <dgm:cxn modelId="{E930D12F-C8FC-4675-AC4A-EDBCCCD86704}" type="presParOf" srcId="{3B45E2BD-E70E-4CC0-A1F7-142EEA400416}" destId="{FF02D257-A5E4-45FB-BD30-E80DBB415743}" srcOrd="0" destOrd="0" presId="urn:microsoft.com/office/officeart/2018/2/layout/IconCircleList"/>
    <dgm:cxn modelId="{31548A8B-AA79-4CC4-BDAD-4F760AAD0C74}" type="presParOf" srcId="{FF02D257-A5E4-45FB-BD30-E80DBB415743}" destId="{17A26D29-FF80-4E2A-BDAD-67DB43F5AE92}" srcOrd="0" destOrd="0" presId="urn:microsoft.com/office/officeart/2018/2/layout/IconCircleList"/>
    <dgm:cxn modelId="{D4CAD6BF-253D-4EFB-85A7-95ACF3A312C7}" type="presParOf" srcId="{17A26D29-FF80-4E2A-BDAD-67DB43F5AE92}" destId="{2AC7680A-0010-4871-A742-6695554B18D5}" srcOrd="0" destOrd="0" presId="urn:microsoft.com/office/officeart/2018/2/layout/IconCircleList"/>
    <dgm:cxn modelId="{32A191D8-ABBF-4898-919F-B045C72707A9}" type="presParOf" srcId="{17A26D29-FF80-4E2A-BDAD-67DB43F5AE92}" destId="{3F3CD985-213A-4A57-A123-5161E264C4F5}" srcOrd="1" destOrd="0" presId="urn:microsoft.com/office/officeart/2018/2/layout/IconCircleList"/>
    <dgm:cxn modelId="{A4DA9222-D69B-4434-97F6-F82A849079D8}" type="presParOf" srcId="{17A26D29-FF80-4E2A-BDAD-67DB43F5AE92}" destId="{AA62E16F-4F90-4D69-9162-AAC3C2F72C22}" srcOrd="2" destOrd="0" presId="urn:microsoft.com/office/officeart/2018/2/layout/IconCircleList"/>
    <dgm:cxn modelId="{F111F70E-F396-4F2F-9AE3-33A854B7FB05}" type="presParOf" srcId="{17A26D29-FF80-4E2A-BDAD-67DB43F5AE92}" destId="{2A9B743A-EF59-4228-9380-E52F09162AF1}" srcOrd="3" destOrd="0" presId="urn:microsoft.com/office/officeart/2018/2/layout/IconCircleList"/>
    <dgm:cxn modelId="{5235D612-7FC9-4752-A4EE-4F85AB597D52}" type="presParOf" srcId="{FF02D257-A5E4-45FB-BD30-E80DBB415743}" destId="{0DF3B1A5-74B5-4A11-8910-68411A7AB1D6}" srcOrd="1" destOrd="0" presId="urn:microsoft.com/office/officeart/2018/2/layout/IconCircleList"/>
    <dgm:cxn modelId="{A1B73210-A607-424E-8FED-1CEC00C872FE}" type="presParOf" srcId="{FF02D257-A5E4-45FB-BD30-E80DBB415743}" destId="{591B303D-9D13-4DD5-A8CC-734F29DEE61C}" srcOrd="2" destOrd="0" presId="urn:microsoft.com/office/officeart/2018/2/layout/IconCircleList"/>
    <dgm:cxn modelId="{B4C1FDCC-82C0-49CC-8152-8D5E40CCAE94}" type="presParOf" srcId="{591B303D-9D13-4DD5-A8CC-734F29DEE61C}" destId="{C5A053E2-4216-413C-8C54-7825CF43DD64}" srcOrd="0" destOrd="0" presId="urn:microsoft.com/office/officeart/2018/2/layout/IconCircleList"/>
    <dgm:cxn modelId="{82BE1996-FDC3-44C7-8363-1CC15D2B4348}" type="presParOf" srcId="{591B303D-9D13-4DD5-A8CC-734F29DEE61C}" destId="{853E1545-214D-4B03-9D69-C1605E57810C}" srcOrd="1" destOrd="0" presId="urn:microsoft.com/office/officeart/2018/2/layout/IconCircleList"/>
    <dgm:cxn modelId="{50D5088D-F4E4-425C-A067-4B84960E6139}" type="presParOf" srcId="{591B303D-9D13-4DD5-A8CC-734F29DEE61C}" destId="{F409E146-670C-4DC9-88DC-D25C9394C089}" srcOrd="2" destOrd="0" presId="urn:microsoft.com/office/officeart/2018/2/layout/IconCircleList"/>
    <dgm:cxn modelId="{1ECF1AD6-D080-4609-8257-9FFBB8827C05}" type="presParOf" srcId="{591B303D-9D13-4DD5-A8CC-734F29DEE61C}" destId="{0326F179-CC9C-426F-B9F5-39B973BF8075}" srcOrd="3" destOrd="0" presId="urn:microsoft.com/office/officeart/2018/2/layout/IconCircleList"/>
    <dgm:cxn modelId="{A1E0A4CE-7AA3-4E3B-96FF-0560B62BE11E}" type="presParOf" srcId="{FF02D257-A5E4-45FB-BD30-E80DBB415743}" destId="{A26DFAE9-83E4-4E96-9F1E-A45026946DE5}" srcOrd="3" destOrd="0" presId="urn:microsoft.com/office/officeart/2018/2/layout/IconCircleList"/>
    <dgm:cxn modelId="{C0F5F595-B7FE-46FB-8BE9-BED4B2D2503E}" type="presParOf" srcId="{FF02D257-A5E4-45FB-BD30-E80DBB415743}" destId="{CB71DCDB-AD8E-4BE9-953B-1EE44A41B17D}" srcOrd="4" destOrd="0" presId="urn:microsoft.com/office/officeart/2018/2/layout/IconCircleList"/>
    <dgm:cxn modelId="{358A3E82-2401-43CE-9BCA-F09AA8C8A92E}" type="presParOf" srcId="{CB71DCDB-AD8E-4BE9-953B-1EE44A41B17D}" destId="{D600CC2A-E061-403D-A77E-CA5A8F0DD37B}" srcOrd="0" destOrd="0" presId="urn:microsoft.com/office/officeart/2018/2/layout/IconCircleList"/>
    <dgm:cxn modelId="{77362CA1-366A-47EF-B21D-2DC0B636368F}" type="presParOf" srcId="{CB71DCDB-AD8E-4BE9-953B-1EE44A41B17D}" destId="{CA1440EC-F0F8-4B35-98BE-5B37C7E68A80}" srcOrd="1" destOrd="0" presId="urn:microsoft.com/office/officeart/2018/2/layout/IconCircleList"/>
    <dgm:cxn modelId="{E24F4605-B0D9-4947-856E-BD4B6A197CF4}" type="presParOf" srcId="{CB71DCDB-AD8E-4BE9-953B-1EE44A41B17D}" destId="{99B4163D-1395-401A-A261-0326959A3A26}" srcOrd="2" destOrd="0" presId="urn:microsoft.com/office/officeart/2018/2/layout/IconCircleList"/>
    <dgm:cxn modelId="{AA8D6A93-F43C-4CCF-B363-9A0D5BF00645}" type="presParOf" srcId="{CB71DCDB-AD8E-4BE9-953B-1EE44A41B17D}" destId="{1ED8BF81-8821-43E4-BE33-93DF0CF234E5}" srcOrd="3" destOrd="0" presId="urn:microsoft.com/office/officeart/2018/2/layout/IconCircleList"/>
    <dgm:cxn modelId="{764E870A-F4F2-4E51-8788-763F243BF634}" type="presParOf" srcId="{FF02D257-A5E4-45FB-BD30-E80DBB415743}" destId="{19B60D5C-274F-4A65-B122-20D1EB7D4BA1}" srcOrd="5" destOrd="0" presId="urn:microsoft.com/office/officeart/2018/2/layout/IconCircleList"/>
    <dgm:cxn modelId="{1E1611E3-C642-4E73-AF94-E3BD1695DB96}" type="presParOf" srcId="{FF02D257-A5E4-45FB-BD30-E80DBB415743}" destId="{378701CB-8816-4FDD-9715-CAE66D782F72}" srcOrd="6" destOrd="0" presId="urn:microsoft.com/office/officeart/2018/2/layout/IconCircleList"/>
    <dgm:cxn modelId="{9AA1BFBF-E0C0-4C81-9542-939074D5BD66}" type="presParOf" srcId="{378701CB-8816-4FDD-9715-CAE66D782F72}" destId="{4ED76EA4-AB12-4337-8FC0-1ED00C6B26B7}" srcOrd="0" destOrd="0" presId="urn:microsoft.com/office/officeart/2018/2/layout/IconCircleList"/>
    <dgm:cxn modelId="{B653990A-943E-40FE-A8FC-78CFF02B9258}" type="presParOf" srcId="{378701CB-8816-4FDD-9715-CAE66D782F72}" destId="{058411E2-2248-4BE4-812E-899F51775E4A}" srcOrd="1" destOrd="0" presId="urn:microsoft.com/office/officeart/2018/2/layout/IconCircleList"/>
    <dgm:cxn modelId="{14EF4914-3472-4AE5-829C-F7650AFE2796}" type="presParOf" srcId="{378701CB-8816-4FDD-9715-CAE66D782F72}" destId="{8C5C013E-9ADE-4F41-A618-8736605A7AC1}" srcOrd="2" destOrd="0" presId="urn:microsoft.com/office/officeart/2018/2/layout/IconCircleList"/>
    <dgm:cxn modelId="{614FE882-8504-44B4-B411-D11C5E8E4831}" type="presParOf" srcId="{378701CB-8816-4FDD-9715-CAE66D782F72}" destId="{7487A0E6-9114-4AA6-8F0C-433AC696C4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48B258-7CD7-444D-8577-2660BDA0484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9A3FD9-A328-41FC-AE2E-26844AF40418}">
      <dgm:prSet/>
      <dgm:spPr/>
      <dgm:t>
        <a:bodyPr/>
        <a:lstStyle/>
        <a:p>
          <a:r>
            <a:rPr lang="en-US"/>
            <a:t>Encryption is essential </a:t>
          </a:r>
        </a:p>
      </dgm:t>
    </dgm:pt>
    <dgm:pt modelId="{BAA7AEB6-4F52-40E8-9CA2-9E714E9984D6}" type="parTrans" cxnId="{2FB7456D-75D9-4A97-AEEA-B43128A0AD29}">
      <dgm:prSet/>
      <dgm:spPr/>
      <dgm:t>
        <a:bodyPr/>
        <a:lstStyle/>
        <a:p>
          <a:endParaRPr lang="en-US"/>
        </a:p>
      </dgm:t>
    </dgm:pt>
    <dgm:pt modelId="{2D5F1A07-A62D-4637-A92E-AE922E23F958}" type="sibTrans" cxnId="{2FB7456D-75D9-4A97-AEEA-B43128A0AD29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2D9C39D8-0D04-455F-B747-9E448DB87469}">
      <dgm:prSet/>
      <dgm:spPr/>
      <dgm:t>
        <a:bodyPr/>
        <a:lstStyle/>
        <a:p>
          <a:r>
            <a:rPr lang="en-US"/>
            <a:t>No single method is universally optimal.</a:t>
          </a:r>
        </a:p>
      </dgm:t>
    </dgm:pt>
    <dgm:pt modelId="{12B955D4-CEFC-4ACA-94B1-4ABC73044D7B}" type="parTrans" cxnId="{0798AE7F-8617-404F-BCEA-FD02E33F36DD}">
      <dgm:prSet/>
      <dgm:spPr/>
      <dgm:t>
        <a:bodyPr/>
        <a:lstStyle/>
        <a:p>
          <a:endParaRPr lang="en-US"/>
        </a:p>
      </dgm:t>
    </dgm:pt>
    <dgm:pt modelId="{7F775F56-4A04-4C46-90FF-80560A97A352}" type="sibTrans" cxnId="{0798AE7F-8617-404F-BCEA-FD02E33F36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179DDAD-62FD-4522-95A5-CCCA73E18174}">
      <dgm:prSet/>
      <dgm:spPr/>
      <dgm:t>
        <a:bodyPr/>
        <a:lstStyle/>
        <a:p>
          <a:r>
            <a:rPr lang="en-US"/>
            <a:t>The proposed framework better?</a:t>
          </a:r>
        </a:p>
      </dgm:t>
    </dgm:pt>
    <dgm:pt modelId="{51885329-7026-4A14-820A-EFC0796E0A67}" type="parTrans" cxnId="{653F8C09-F45D-4624-8473-909CB16A9BFE}">
      <dgm:prSet/>
      <dgm:spPr/>
      <dgm:t>
        <a:bodyPr/>
        <a:lstStyle/>
        <a:p>
          <a:endParaRPr lang="en-US"/>
        </a:p>
      </dgm:t>
    </dgm:pt>
    <dgm:pt modelId="{C2BC41BB-7779-4449-B23B-FA2439C4A58A}" type="sibTrans" cxnId="{653F8C09-F45D-4624-8473-909CB16A9BF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9FFE18-D88F-4911-843E-009A63DB2F63}" type="pres">
      <dgm:prSet presAssocID="{4948B258-7CD7-444D-8577-2660BDA0484A}" presName="Name0" presStyleCnt="0">
        <dgm:presLayoutVars>
          <dgm:animLvl val="lvl"/>
          <dgm:resizeHandles val="exact"/>
        </dgm:presLayoutVars>
      </dgm:prSet>
      <dgm:spPr/>
    </dgm:pt>
    <dgm:pt modelId="{E4B32BFF-FD06-4551-A95F-AA7B998A7881}" type="pres">
      <dgm:prSet presAssocID="{789A3FD9-A328-41FC-AE2E-26844AF40418}" presName="compositeNode" presStyleCnt="0">
        <dgm:presLayoutVars>
          <dgm:bulletEnabled val="1"/>
        </dgm:presLayoutVars>
      </dgm:prSet>
      <dgm:spPr/>
    </dgm:pt>
    <dgm:pt modelId="{65473DD0-B889-4FAF-9DC5-845D51E81664}" type="pres">
      <dgm:prSet presAssocID="{789A3FD9-A328-41FC-AE2E-26844AF40418}" presName="bgRect" presStyleLbl="bgAccFollowNode1" presStyleIdx="0" presStyleCnt="3"/>
      <dgm:spPr/>
    </dgm:pt>
    <dgm:pt modelId="{0761C4FA-9E95-4674-9F68-BC463806B1F8}" type="pres">
      <dgm:prSet presAssocID="{2D5F1A07-A62D-4637-A92E-AE922E23F95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3C89FC4-5A6D-4908-A569-AC6EE083092A}" type="pres">
      <dgm:prSet presAssocID="{789A3FD9-A328-41FC-AE2E-26844AF40418}" presName="bottomLine" presStyleLbl="alignNode1" presStyleIdx="1" presStyleCnt="6">
        <dgm:presLayoutVars/>
      </dgm:prSet>
      <dgm:spPr/>
    </dgm:pt>
    <dgm:pt modelId="{E0C3B252-CB8D-480F-8CF8-6CD91613008C}" type="pres">
      <dgm:prSet presAssocID="{789A3FD9-A328-41FC-AE2E-26844AF40418}" presName="nodeText" presStyleLbl="bgAccFollowNode1" presStyleIdx="0" presStyleCnt="3">
        <dgm:presLayoutVars>
          <dgm:bulletEnabled val="1"/>
        </dgm:presLayoutVars>
      </dgm:prSet>
      <dgm:spPr/>
    </dgm:pt>
    <dgm:pt modelId="{98889341-538A-4B72-AF5D-C565C6CF3119}" type="pres">
      <dgm:prSet presAssocID="{2D5F1A07-A62D-4637-A92E-AE922E23F958}" presName="sibTrans" presStyleCnt="0"/>
      <dgm:spPr/>
    </dgm:pt>
    <dgm:pt modelId="{0368A5B0-D472-4989-B9A0-9AD880AE4DA3}" type="pres">
      <dgm:prSet presAssocID="{2D9C39D8-0D04-455F-B747-9E448DB87469}" presName="compositeNode" presStyleCnt="0">
        <dgm:presLayoutVars>
          <dgm:bulletEnabled val="1"/>
        </dgm:presLayoutVars>
      </dgm:prSet>
      <dgm:spPr/>
    </dgm:pt>
    <dgm:pt modelId="{C9A886EE-1F29-4380-B6CD-508AC5018FBB}" type="pres">
      <dgm:prSet presAssocID="{2D9C39D8-0D04-455F-B747-9E448DB87469}" presName="bgRect" presStyleLbl="bgAccFollowNode1" presStyleIdx="1" presStyleCnt="3"/>
      <dgm:spPr/>
    </dgm:pt>
    <dgm:pt modelId="{D76D5035-97D4-4D86-A1F2-0E2D580BA107}" type="pres">
      <dgm:prSet presAssocID="{7F775F56-4A04-4C46-90FF-80560A97A35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CD64D95-3D21-46C0-9B01-8D8E592B6202}" type="pres">
      <dgm:prSet presAssocID="{2D9C39D8-0D04-455F-B747-9E448DB87469}" presName="bottomLine" presStyleLbl="alignNode1" presStyleIdx="3" presStyleCnt="6">
        <dgm:presLayoutVars/>
      </dgm:prSet>
      <dgm:spPr/>
    </dgm:pt>
    <dgm:pt modelId="{4E478510-E68D-4ABD-BEA8-84CD706DD6B2}" type="pres">
      <dgm:prSet presAssocID="{2D9C39D8-0D04-455F-B747-9E448DB87469}" presName="nodeText" presStyleLbl="bgAccFollowNode1" presStyleIdx="1" presStyleCnt="3">
        <dgm:presLayoutVars>
          <dgm:bulletEnabled val="1"/>
        </dgm:presLayoutVars>
      </dgm:prSet>
      <dgm:spPr/>
    </dgm:pt>
    <dgm:pt modelId="{F2C5861B-BF1B-4195-8EE4-1D2BA903B2A5}" type="pres">
      <dgm:prSet presAssocID="{7F775F56-4A04-4C46-90FF-80560A97A352}" presName="sibTrans" presStyleCnt="0"/>
      <dgm:spPr/>
    </dgm:pt>
    <dgm:pt modelId="{4260B2C3-BF09-48F8-87FF-30C2C36EFEBA}" type="pres">
      <dgm:prSet presAssocID="{B179DDAD-62FD-4522-95A5-CCCA73E18174}" presName="compositeNode" presStyleCnt="0">
        <dgm:presLayoutVars>
          <dgm:bulletEnabled val="1"/>
        </dgm:presLayoutVars>
      </dgm:prSet>
      <dgm:spPr/>
    </dgm:pt>
    <dgm:pt modelId="{994F076D-E6B5-4DB2-8AE4-CBB259A8050A}" type="pres">
      <dgm:prSet presAssocID="{B179DDAD-62FD-4522-95A5-CCCA73E18174}" presName="bgRect" presStyleLbl="bgAccFollowNode1" presStyleIdx="2" presStyleCnt="3"/>
      <dgm:spPr/>
    </dgm:pt>
    <dgm:pt modelId="{FA165A8F-E60F-4707-A68D-5A23731CD990}" type="pres">
      <dgm:prSet presAssocID="{C2BC41BB-7779-4449-B23B-FA2439C4A58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0E198DA-470E-4C78-B765-31F508F041A1}" type="pres">
      <dgm:prSet presAssocID="{B179DDAD-62FD-4522-95A5-CCCA73E18174}" presName="bottomLine" presStyleLbl="alignNode1" presStyleIdx="5" presStyleCnt="6">
        <dgm:presLayoutVars/>
      </dgm:prSet>
      <dgm:spPr/>
    </dgm:pt>
    <dgm:pt modelId="{59885717-3CB3-4F19-B7F8-3391E2B3D061}" type="pres">
      <dgm:prSet presAssocID="{B179DDAD-62FD-4522-95A5-CCCA73E1817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53F8C09-F45D-4624-8473-909CB16A9BFE}" srcId="{4948B258-7CD7-444D-8577-2660BDA0484A}" destId="{B179DDAD-62FD-4522-95A5-CCCA73E18174}" srcOrd="2" destOrd="0" parTransId="{51885329-7026-4A14-820A-EFC0796E0A67}" sibTransId="{C2BC41BB-7779-4449-B23B-FA2439C4A58A}"/>
    <dgm:cxn modelId="{861BCB0E-ECE5-4AB6-9A17-7683DCC1D8EC}" type="presOf" srcId="{2D5F1A07-A62D-4637-A92E-AE922E23F958}" destId="{0761C4FA-9E95-4674-9F68-BC463806B1F8}" srcOrd="0" destOrd="0" presId="urn:microsoft.com/office/officeart/2016/7/layout/BasicLinearProcessNumbered"/>
    <dgm:cxn modelId="{2FB7456D-75D9-4A97-AEEA-B43128A0AD29}" srcId="{4948B258-7CD7-444D-8577-2660BDA0484A}" destId="{789A3FD9-A328-41FC-AE2E-26844AF40418}" srcOrd="0" destOrd="0" parTransId="{BAA7AEB6-4F52-40E8-9CA2-9E714E9984D6}" sibTransId="{2D5F1A07-A62D-4637-A92E-AE922E23F958}"/>
    <dgm:cxn modelId="{66723C52-F09F-4C54-9052-9F8893ED5487}" type="presOf" srcId="{4948B258-7CD7-444D-8577-2660BDA0484A}" destId="{799FFE18-D88F-4911-843E-009A63DB2F63}" srcOrd="0" destOrd="0" presId="urn:microsoft.com/office/officeart/2016/7/layout/BasicLinearProcessNumbered"/>
    <dgm:cxn modelId="{0798AE7F-8617-404F-BCEA-FD02E33F36DD}" srcId="{4948B258-7CD7-444D-8577-2660BDA0484A}" destId="{2D9C39D8-0D04-455F-B747-9E448DB87469}" srcOrd="1" destOrd="0" parTransId="{12B955D4-CEFC-4ACA-94B1-4ABC73044D7B}" sibTransId="{7F775F56-4A04-4C46-90FF-80560A97A352}"/>
    <dgm:cxn modelId="{474D3B88-18AB-4F50-8C87-C6FABE927E5D}" type="presOf" srcId="{2D9C39D8-0D04-455F-B747-9E448DB87469}" destId="{4E478510-E68D-4ABD-BEA8-84CD706DD6B2}" srcOrd="1" destOrd="0" presId="urn:microsoft.com/office/officeart/2016/7/layout/BasicLinearProcessNumbered"/>
    <dgm:cxn modelId="{83D0138C-20E8-4734-B28A-C3EA775C0B4A}" type="presOf" srcId="{2D9C39D8-0D04-455F-B747-9E448DB87469}" destId="{C9A886EE-1F29-4380-B6CD-508AC5018FBB}" srcOrd="0" destOrd="0" presId="urn:microsoft.com/office/officeart/2016/7/layout/BasicLinearProcessNumbered"/>
    <dgm:cxn modelId="{3B51D099-3E6B-4723-AF67-16C7652698D1}" type="presOf" srcId="{789A3FD9-A328-41FC-AE2E-26844AF40418}" destId="{E0C3B252-CB8D-480F-8CF8-6CD91613008C}" srcOrd="1" destOrd="0" presId="urn:microsoft.com/office/officeart/2016/7/layout/BasicLinearProcessNumbered"/>
    <dgm:cxn modelId="{A8041BB0-C803-4EFF-95DB-49B242E45C16}" type="presOf" srcId="{789A3FD9-A328-41FC-AE2E-26844AF40418}" destId="{65473DD0-B889-4FAF-9DC5-845D51E81664}" srcOrd="0" destOrd="0" presId="urn:microsoft.com/office/officeart/2016/7/layout/BasicLinearProcessNumbered"/>
    <dgm:cxn modelId="{9B7B9EC3-D956-42CD-9C87-E0572657B460}" type="presOf" srcId="{7F775F56-4A04-4C46-90FF-80560A97A352}" destId="{D76D5035-97D4-4D86-A1F2-0E2D580BA107}" srcOrd="0" destOrd="0" presId="urn:microsoft.com/office/officeart/2016/7/layout/BasicLinearProcessNumbered"/>
    <dgm:cxn modelId="{509552DD-4B7C-489D-A6AC-99F91D95AA9D}" type="presOf" srcId="{B179DDAD-62FD-4522-95A5-CCCA73E18174}" destId="{994F076D-E6B5-4DB2-8AE4-CBB259A8050A}" srcOrd="0" destOrd="0" presId="urn:microsoft.com/office/officeart/2016/7/layout/BasicLinearProcessNumbered"/>
    <dgm:cxn modelId="{C40C9ADD-64A2-4987-BBFC-E8B2AB13FBFF}" type="presOf" srcId="{C2BC41BB-7779-4449-B23B-FA2439C4A58A}" destId="{FA165A8F-E60F-4707-A68D-5A23731CD990}" srcOrd="0" destOrd="0" presId="urn:microsoft.com/office/officeart/2016/7/layout/BasicLinearProcessNumbered"/>
    <dgm:cxn modelId="{5F7177EB-B71D-41F9-BD78-A827D54B809E}" type="presOf" srcId="{B179DDAD-62FD-4522-95A5-CCCA73E18174}" destId="{59885717-3CB3-4F19-B7F8-3391E2B3D061}" srcOrd="1" destOrd="0" presId="urn:microsoft.com/office/officeart/2016/7/layout/BasicLinearProcessNumbered"/>
    <dgm:cxn modelId="{DBB6C7AF-B6A6-4F73-BB20-91A42C3CA6CD}" type="presParOf" srcId="{799FFE18-D88F-4911-843E-009A63DB2F63}" destId="{E4B32BFF-FD06-4551-A95F-AA7B998A7881}" srcOrd="0" destOrd="0" presId="urn:microsoft.com/office/officeart/2016/7/layout/BasicLinearProcessNumbered"/>
    <dgm:cxn modelId="{C68EFA91-77D6-4FC3-85B5-E0F66AEAB4CB}" type="presParOf" srcId="{E4B32BFF-FD06-4551-A95F-AA7B998A7881}" destId="{65473DD0-B889-4FAF-9DC5-845D51E81664}" srcOrd="0" destOrd="0" presId="urn:microsoft.com/office/officeart/2016/7/layout/BasicLinearProcessNumbered"/>
    <dgm:cxn modelId="{925758ED-28E6-441B-A5E3-A3B25747D4DB}" type="presParOf" srcId="{E4B32BFF-FD06-4551-A95F-AA7B998A7881}" destId="{0761C4FA-9E95-4674-9F68-BC463806B1F8}" srcOrd="1" destOrd="0" presId="urn:microsoft.com/office/officeart/2016/7/layout/BasicLinearProcessNumbered"/>
    <dgm:cxn modelId="{079867A3-B7CB-4FAE-AD6D-3C13F752C32C}" type="presParOf" srcId="{E4B32BFF-FD06-4551-A95F-AA7B998A7881}" destId="{73C89FC4-5A6D-4908-A569-AC6EE083092A}" srcOrd="2" destOrd="0" presId="urn:microsoft.com/office/officeart/2016/7/layout/BasicLinearProcessNumbered"/>
    <dgm:cxn modelId="{E45F22D8-7E3F-43C9-8B51-B1C9519D89E6}" type="presParOf" srcId="{E4B32BFF-FD06-4551-A95F-AA7B998A7881}" destId="{E0C3B252-CB8D-480F-8CF8-6CD91613008C}" srcOrd="3" destOrd="0" presId="urn:microsoft.com/office/officeart/2016/7/layout/BasicLinearProcessNumbered"/>
    <dgm:cxn modelId="{77DC0D65-AF51-4DB0-9F23-18D88B03F045}" type="presParOf" srcId="{799FFE18-D88F-4911-843E-009A63DB2F63}" destId="{98889341-538A-4B72-AF5D-C565C6CF3119}" srcOrd="1" destOrd="0" presId="urn:microsoft.com/office/officeart/2016/7/layout/BasicLinearProcessNumbered"/>
    <dgm:cxn modelId="{C7E0C5D1-A3D9-45F6-BF18-696756E0758A}" type="presParOf" srcId="{799FFE18-D88F-4911-843E-009A63DB2F63}" destId="{0368A5B0-D472-4989-B9A0-9AD880AE4DA3}" srcOrd="2" destOrd="0" presId="urn:microsoft.com/office/officeart/2016/7/layout/BasicLinearProcessNumbered"/>
    <dgm:cxn modelId="{36626AB6-5505-4F34-8F1D-66BD453FC7C7}" type="presParOf" srcId="{0368A5B0-D472-4989-B9A0-9AD880AE4DA3}" destId="{C9A886EE-1F29-4380-B6CD-508AC5018FBB}" srcOrd="0" destOrd="0" presId="urn:microsoft.com/office/officeart/2016/7/layout/BasicLinearProcessNumbered"/>
    <dgm:cxn modelId="{2E01E415-5CA7-4594-BE13-6789436E6A88}" type="presParOf" srcId="{0368A5B0-D472-4989-B9A0-9AD880AE4DA3}" destId="{D76D5035-97D4-4D86-A1F2-0E2D580BA107}" srcOrd="1" destOrd="0" presId="urn:microsoft.com/office/officeart/2016/7/layout/BasicLinearProcessNumbered"/>
    <dgm:cxn modelId="{3D60847B-0C5E-4352-87C7-C14CE58F1E16}" type="presParOf" srcId="{0368A5B0-D472-4989-B9A0-9AD880AE4DA3}" destId="{2CD64D95-3D21-46C0-9B01-8D8E592B6202}" srcOrd="2" destOrd="0" presId="urn:microsoft.com/office/officeart/2016/7/layout/BasicLinearProcessNumbered"/>
    <dgm:cxn modelId="{10650DD9-F1C7-48EE-A106-4AF3C5A70099}" type="presParOf" srcId="{0368A5B0-D472-4989-B9A0-9AD880AE4DA3}" destId="{4E478510-E68D-4ABD-BEA8-84CD706DD6B2}" srcOrd="3" destOrd="0" presId="urn:microsoft.com/office/officeart/2016/7/layout/BasicLinearProcessNumbered"/>
    <dgm:cxn modelId="{680ABA6E-F623-4888-B9B4-14DDA754231F}" type="presParOf" srcId="{799FFE18-D88F-4911-843E-009A63DB2F63}" destId="{F2C5861B-BF1B-4195-8EE4-1D2BA903B2A5}" srcOrd="3" destOrd="0" presId="urn:microsoft.com/office/officeart/2016/7/layout/BasicLinearProcessNumbered"/>
    <dgm:cxn modelId="{AC53A6B8-C74E-4533-B9DE-1C554D18246D}" type="presParOf" srcId="{799FFE18-D88F-4911-843E-009A63DB2F63}" destId="{4260B2C3-BF09-48F8-87FF-30C2C36EFEBA}" srcOrd="4" destOrd="0" presId="urn:microsoft.com/office/officeart/2016/7/layout/BasicLinearProcessNumbered"/>
    <dgm:cxn modelId="{36D8E994-4920-4B55-920C-7944D0221CEB}" type="presParOf" srcId="{4260B2C3-BF09-48F8-87FF-30C2C36EFEBA}" destId="{994F076D-E6B5-4DB2-8AE4-CBB259A8050A}" srcOrd="0" destOrd="0" presId="urn:microsoft.com/office/officeart/2016/7/layout/BasicLinearProcessNumbered"/>
    <dgm:cxn modelId="{1C085E86-1DD6-4DD3-A083-B77A23A2C122}" type="presParOf" srcId="{4260B2C3-BF09-48F8-87FF-30C2C36EFEBA}" destId="{FA165A8F-E60F-4707-A68D-5A23731CD990}" srcOrd="1" destOrd="0" presId="urn:microsoft.com/office/officeart/2016/7/layout/BasicLinearProcessNumbered"/>
    <dgm:cxn modelId="{4D7103FF-E767-43E3-9763-01907D3FF19D}" type="presParOf" srcId="{4260B2C3-BF09-48F8-87FF-30C2C36EFEBA}" destId="{B0E198DA-470E-4C78-B765-31F508F041A1}" srcOrd="2" destOrd="0" presId="urn:microsoft.com/office/officeart/2016/7/layout/BasicLinearProcessNumbered"/>
    <dgm:cxn modelId="{2C71FDD0-2666-4981-A565-5C56B49F1D15}" type="presParOf" srcId="{4260B2C3-BF09-48F8-87FF-30C2C36EFEBA}" destId="{59885717-3CB3-4F19-B7F8-3391E2B3D0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0B2B-2839-4D5C-8379-5979FE94B86F}">
      <dsp:nvSpPr>
        <dsp:cNvPr id="0" name=""/>
        <dsp:cNvSpPr/>
      </dsp:nvSpPr>
      <dsp:spPr>
        <a:xfrm>
          <a:off x="563131" y="657810"/>
          <a:ext cx="1262213" cy="12622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847F-A6C2-40AD-8EFF-EF9AEAFE0BEC}">
      <dsp:nvSpPr>
        <dsp:cNvPr id="0" name=""/>
        <dsp:cNvSpPr/>
      </dsp:nvSpPr>
      <dsp:spPr>
        <a:xfrm>
          <a:off x="832128" y="926806"/>
          <a:ext cx="724221" cy="7242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DBD9-DFCC-4DB5-A6C4-28EE61545EDD}">
      <dsp:nvSpPr>
        <dsp:cNvPr id="0" name=""/>
        <dsp:cNvSpPr/>
      </dsp:nvSpPr>
      <dsp:spPr>
        <a:xfrm>
          <a:off x="159637" y="2313172"/>
          <a:ext cx="2069203" cy="705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400" b="0" i="0" kern="1200" baseline="0" dirty="0"/>
            <a:t>Rising threats to data confidentiality in the digital era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159637" y="2313172"/>
        <a:ext cx="2069203" cy="705308"/>
      </dsp:txXfrm>
    </dsp:sp>
    <dsp:sp modelId="{B043A876-8A1A-4A9D-B2F0-F0AAA50923AA}">
      <dsp:nvSpPr>
        <dsp:cNvPr id="0" name=""/>
        <dsp:cNvSpPr/>
      </dsp:nvSpPr>
      <dsp:spPr>
        <a:xfrm>
          <a:off x="2994445" y="657810"/>
          <a:ext cx="1262213" cy="1262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EEAB7-07CB-41CA-9333-3D4BC1C333DF}">
      <dsp:nvSpPr>
        <dsp:cNvPr id="0" name=""/>
        <dsp:cNvSpPr/>
      </dsp:nvSpPr>
      <dsp:spPr>
        <a:xfrm>
          <a:off x="3263441" y="926806"/>
          <a:ext cx="724221" cy="7242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F20DC-1A32-4A3C-BA73-D51D839D40C9}">
      <dsp:nvSpPr>
        <dsp:cNvPr id="0" name=""/>
        <dsp:cNvSpPr/>
      </dsp:nvSpPr>
      <dsp:spPr>
        <a:xfrm>
          <a:off x="2590950" y="2313172"/>
          <a:ext cx="2069203" cy="705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600" b="0" i="0" kern="1200" baseline="0" dirty="0"/>
            <a:t>Sensitive information at risk.</a:t>
          </a:r>
          <a:endParaRPr lang="en-US" sz="1600" kern="1200" dirty="0"/>
        </a:p>
      </dsp:txBody>
      <dsp:txXfrm>
        <a:off x="2590950" y="2313172"/>
        <a:ext cx="2069203" cy="705308"/>
      </dsp:txXfrm>
    </dsp:sp>
    <dsp:sp modelId="{035D983A-0EBB-4CF4-804D-ED8C560CB64A}">
      <dsp:nvSpPr>
        <dsp:cNvPr id="0" name=""/>
        <dsp:cNvSpPr/>
      </dsp:nvSpPr>
      <dsp:spPr>
        <a:xfrm>
          <a:off x="5559036" y="657810"/>
          <a:ext cx="1262213" cy="12622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E51B0-6390-4C02-8F4F-C54161AE6374}">
      <dsp:nvSpPr>
        <dsp:cNvPr id="0" name=""/>
        <dsp:cNvSpPr/>
      </dsp:nvSpPr>
      <dsp:spPr>
        <a:xfrm>
          <a:off x="5828033" y="926806"/>
          <a:ext cx="724221" cy="724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66DD3-0FC9-4CE9-BD71-3F44753C1B49}">
      <dsp:nvSpPr>
        <dsp:cNvPr id="0" name=""/>
        <dsp:cNvSpPr/>
      </dsp:nvSpPr>
      <dsp:spPr>
        <a:xfrm>
          <a:off x="5022264" y="2313172"/>
          <a:ext cx="2335757" cy="705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600" b="0" i="0" kern="1200" baseline="0" dirty="0"/>
            <a:t>Legal and regulatory compliance requirements</a:t>
          </a:r>
          <a:r>
            <a:rPr lang="en-US" sz="1600" b="0" i="0" kern="1200" baseline="0" dirty="0"/>
            <a:t>.</a:t>
          </a:r>
          <a:endParaRPr lang="en-US" sz="1600" kern="1200" dirty="0"/>
        </a:p>
      </dsp:txBody>
      <dsp:txXfrm>
        <a:off x="5022264" y="2313172"/>
        <a:ext cx="2335757" cy="705308"/>
      </dsp:txXfrm>
    </dsp:sp>
    <dsp:sp modelId="{D02E089D-4CB8-4096-A7CB-5847E0B0C53C}">
      <dsp:nvSpPr>
        <dsp:cNvPr id="0" name=""/>
        <dsp:cNvSpPr/>
      </dsp:nvSpPr>
      <dsp:spPr>
        <a:xfrm>
          <a:off x="8356392" y="666642"/>
          <a:ext cx="1262213" cy="12622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8653-905D-42E3-93D1-275F4F7EF4B9}">
      <dsp:nvSpPr>
        <dsp:cNvPr id="0" name=""/>
        <dsp:cNvSpPr/>
      </dsp:nvSpPr>
      <dsp:spPr>
        <a:xfrm>
          <a:off x="8625388" y="935638"/>
          <a:ext cx="724221" cy="7242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07C62-A64A-4CA9-B314-77934AC4D3C0}">
      <dsp:nvSpPr>
        <dsp:cNvPr id="0" name=""/>
        <dsp:cNvSpPr/>
      </dsp:nvSpPr>
      <dsp:spPr>
        <a:xfrm>
          <a:off x="7720133" y="2339669"/>
          <a:ext cx="2534732" cy="669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600" b="0" i="0" kern="1200" baseline="0" dirty="0"/>
            <a:t>maintaining trust and operational integrity. </a:t>
          </a:r>
          <a:endParaRPr lang="en-US" sz="1600" kern="1200" dirty="0"/>
        </a:p>
      </dsp:txBody>
      <dsp:txXfrm>
        <a:off x="7720133" y="2339669"/>
        <a:ext cx="2534732" cy="669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6EDC8-A588-41AA-9BEC-8465EC69699A}">
      <dsp:nvSpPr>
        <dsp:cNvPr id="0" name=""/>
        <dsp:cNvSpPr/>
      </dsp:nvSpPr>
      <dsp:spPr>
        <a:xfrm>
          <a:off x="0" y="626348"/>
          <a:ext cx="10075651" cy="1156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22AE0-6CB4-4471-BD90-A40DCFFDF9E3}">
      <dsp:nvSpPr>
        <dsp:cNvPr id="0" name=""/>
        <dsp:cNvSpPr/>
      </dsp:nvSpPr>
      <dsp:spPr>
        <a:xfrm>
          <a:off x="349791" y="886523"/>
          <a:ext cx="635984" cy="63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87062-4144-4866-9A24-45F37BFA1B42}">
      <dsp:nvSpPr>
        <dsp:cNvPr id="0" name=""/>
        <dsp:cNvSpPr/>
      </dsp:nvSpPr>
      <dsp:spPr>
        <a:xfrm>
          <a:off x="1335566" y="626348"/>
          <a:ext cx="8740084" cy="115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79" tIns="122379" rIns="122379" bIns="1223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Insufficient </a:t>
          </a:r>
          <a:r>
            <a:rPr lang="en-PK" sz="2500" b="0" i="0" kern="1200" baseline="0"/>
            <a:t>Traditional security methods </a:t>
          </a:r>
          <a:endParaRPr lang="en-US" sz="2500" kern="1200"/>
        </a:p>
      </dsp:txBody>
      <dsp:txXfrm>
        <a:off x="1335566" y="626348"/>
        <a:ext cx="8740084" cy="1156335"/>
      </dsp:txXfrm>
    </dsp:sp>
    <dsp:sp modelId="{F7258F17-F6FD-4D32-9523-FE4273CB690D}">
      <dsp:nvSpPr>
        <dsp:cNvPr id="0" name=""/>
        <dsp:cNvSpPr/>
      </dsp:nvSpPr>
      <dsp:spPr>
        <a:xfrm>
          <a:off x="0" y="2071766"/>
          <a:ext cx="10075651" cy="11563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83DD0-F9D1-4265-B2D4-01002CE44852}">
      <dsp:nvSpPr>
        <dsp:cNvPr id="0" name=""/>
        <dsp:cNvSpPr/>
      </dsp:nvSpPr>
      <dsp:spPr>
        <a:xfrm>
          <a:off x="349791" y="2331942"/>
          <a:ext cx="635984" cy="63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69803-135D-4DC6-BCF3-6DC362A0CC0A}">
      <dsp:nvSpPr>
        <dsp:cNvPr id="0" name=""/>
        <dsp:cNvSpPr/>
      </dsp:nvSpPr>
      <dsp:spPr>
        <a:xfrm>
          <a:off x="1335566" y="2071766"/>
          <a:ext cx="8740084" cy="1156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79" tIns="122379" rIns="122379" bIns="1223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Growing use of cloud storage </a:t>
          </a:r>
          <a:endParaRPr lang="en-US" sz="2500" kern="1200"/>
        </a:p>
      </dsp:txBody>
      <dsp:txXfrm>
        <a:off x="1335566" y="2071766"/>
        <a:ext cx="8740084" cy="1156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CE06-4221-4355-9BDA-8F836CCB38EA}">
      <dsp:nvSpPr>
        <dsp:cNvPr id="0" name=""/>
        <dsp:cNvSpPr/>
      </dsp:nvSpPr>
      <dsp:spPr>
        <a:xfrm>
          <a:off x="0" y="185814"/>
          <a:ext cx="1007565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82" tIns="229108" rIns="781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Strength:</a:t>
          </a:r>
          <a:r>
            <a:rPr lang="en-PK" sz="1400" b="0" i="0" kern="1200" baseline="0" dirty="0"/>
            <a:t> Seamless integration.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Limitation:</a:t>
          </a:r>
          <a:r>
            <a:rPr lang="en-PK" sz="1400" b="0" i="0" kern="1200" baseline="0" dirty="0"/>
            <a:t> Performance overhead under heavy workloads.</a:t>
          </a:r>
          <a:endParaRPr lang="en-US" sz="1400" kern="1200" dirty="0"/>
        </a:p>
      </dsp:txBody>
      <dsp:txXfrm>
        <a:off x="0" y="185814"/>
        <a:ext cx="10075651" cy="744975"/>
      </dsp:txXfrm>
    </dsp:sp>
    <dsp:sp modelId="{28469B85-87ED-4DC8-A7F5-83E3ED41BFAB}">
      <dsp:nvSpPr>
        <dsp:cNvPr id="0" name=""/>
        <dsp:cNvSpPr/>
      </dsp:nvSpPr>
      <dsp:spPr>
        <a:xfrm>
          <a:off x="503782" y="23454"/>
          <a:ext cx="7052955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85" tIns="0" rIns="26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600" b="1" i="0" kern="1200" baseline="0" dirty="0"/>
            <a:t>Transparent Data Encryption (TDE)</a:t>
          </a:r>
          <a:endParaRPr lang="en-US" sz="1600" kern="1200" dirty="0"/>
        </a:p>
      </dsp:txBody>
      <dsp:txXfrm>
        <a:off x="519634" y="39306"/>
        <a:ext cx="7021251" cy="293016"/>
      </dsp:txXfrm>
    </dsp:sp>
    <dsp:sp modelId="{44651CEF-8C8D-4ACD-AE42-C03644B76B2E}">
      <dsp:nvSpPr>
        <dsp:cNvPr id="0" name=""/>
        <dsp:cNvSpPr/>
      </dsp:nvSpPr>
      <dsp:spPr>
        <a:xfrm>
          <a:off x="0" y="1152550"/>
          <a:ext cx="1007565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01146"/>
              <a:satOff val="-228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82" tIns="229108" rIns="781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Strength:</a:t>
          </a:r>
          <a:r>
            <a:rPr lang="en-PK" sz="1400" b="0" i="0" kern="1200" baseline="0" dirty="0"/>
            <a:t> Granular security.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Limitation:</a:t>
          </a:r>
          <a:r>
            <a:rPr lang="en-PK" sz="1400" b="0" i="0" kern="1200" baseline="0" dirty="0"/>
            <a:t> Complicates query efficiency.</a:t>
          </a:r>
          <a:endParaRPr lang="en-US" sz="1400" kern="1200" dirty="0"/>
        </a:p>
      </dsp:txBody>
      <dsp:txXfrm>
        <a:off x="0" y="1152550"/>
        <a:ext cx="10075651" cy="744975"/>
      </dsp:txXfrm>
    </dsp:sp>
    <dsp:sp modelId="{1ED6A96B-676D-41CD-B7C7-47680151B289}">
      <dsp:nvSpPr>
        <dsp:cNvPr id="0" name=""/>
        <dsp:cNvSpPr/>
      </dsp:nvSpPr>
      <dsp:spPr>
        <a:xfrm>
          <a:off x="503782" y="990190"/>
          <a:ext cx="7052955" cy="324720"/>
        </a:xfrm>
        <a:prstGeom prst="roundRect">
          <a:avLst/>
        </a:prstGeom>
        <a:solidFill>
          <a:schemeClr val="accent2">
            <a:hueOff val="501146"/>
            <a:satOff val="-228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85" tIns="0" rIns="26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600" b="1" i="0" kern="1200" baseline="0" dirty="0"/>
            <a:t>Column-Level Encryption</a:t>
          </a:r>
          <a:endParaRPr lang="en-US" sz="1600" kern="1200" dirty="0"/>
        </a:p>
      </dsp:txBody>
      <dsp:txXfrm>
        <a:off x="519634" y="1006042"/>
        <a:ext cx="7021251" cy="293016"/>
      </dsp:txXfrm>
    </dsp:sp>
    <dsp:sp modelId="{CECB8EA4-7824-418F-B866-B377A96062AF}">
      <dsp:nvSpPr>
        <dsp:cNvPr id="0" name=""/>
        <dsp:cNvSpPr/>
      </dsp:nvSpPr>
      <dsp:spPr>
        <a:xfrm>
          <a:off x="0" y="2119285"/>
          <a:ext cx="1007565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02292"/>
              <a:satOff val="-455"/>
              <a:lumOff val="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82" tIns="229108" rIns="781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Strength:</a:t>
          </a:r>
          <a:r>
            <a:rPr lang="en-PK" sz="1400" b="0" i="0" kern="1200" baseline="0" dirty="0"/>
            <a:t> Enables computation on encrypted data.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Limitation:</a:t>
          </a:r>
          <a:r>
            <a:rPr lang="en-PK" sz="1400" b="0" i="0" kern="1200" baseline="0" dirty="0"/>
            <a:t> Computationally intensive.</a:t>
          </a:r>
          <a:endParaRPr lang="en-US" sz="1400" kern="1200" dirty="0"/>
        </a:p>
      </dsp:txBody>
      <dsp:txXfrm>
        <a:off x="0" y="2119285"/>
        <a:ext cx="10075651" cy="744975"/>
      </dsp:txXfrm>
    </dsp:sp>
    <dsp:sp modelId="{1633C7A1-CAEE-4F7C-B0D5-218A3719EB54}">
      <dsp:nvSpPr>
        <dsp:cNvPr id="0" name=""/>
        <dsp:cNvSpPr/>
      </dsp:nvSpPr>
      <dsp:spPr>
        <a:xfrm>
          <a:off x="503782" y="1956925"/>
          <a:ext cx="7052955" cy="324720"/>
        </a:xfrm>
        <a:prstGeom prst="roundRect">
          <a:avLst/>
        </a:prstGeom>
        <a:solidFill>
          <a:schemeClr val="accent2">
            <a:hueOff val="1002292"/>
            <a:satOff val="-455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85" tIns="0" rIns="26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600" b="1" i="0" kern="1200" baseline="0" dirty="0"/>
            <a:t>Homomorphic Encryption</a:t>
          </a:r>
          <a:endParaRPr lang="en-US" sz="1600" kern="1200" dirty="0"/>
        </a:p>
      </dsp:txBody>
      <dsp:txXfrm>
        <a:off x="519634" y="1972777"/>
        <a:ext cx="7021251" cy="293016"/>
      </dsp:txXfrm>
    </dsp:sp>
    <dsp:sp modelId="{EBA4DE56-B3EF-4DEA-BAD1-0F5561FF1D46}">
      <dsp:nvSpPr>
        <dsp:cNvPr id="0" name=""/>
        <dsp:cNvSpPr/>
      </dsp:nvSpPr>
      <dsp:spPr>
        <a:xfrm>
          <a:off x="0" y="3086020"/>
          <a:ext cx="1007565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3438"/>
              <a:satOff val="-683"/>
              <a:lumOff val="6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982" tIns="229108" rIns="78198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Strength:</a:t>
          </a:r>
          <a:r>
            <a:rPr lang="en-PK" sz="1400" b="0" i="0" kern="1200" baseline="0" dirty="0"/>
            <a:t> Facilitates range queries.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400" b="0" i="1" kern="1200" baseline="0" dirty="0"/>
            <a:t>Limitation:</a:t>
          </a:r>
          <a:r>
            <a:rPr lang="en-PK" sz="1400" b="0" i="0" kern="1200" baseline="0" dirty="0"/>
            <a:t> Security trade-offs due to plaintext order leakage.</a:t>
          </a:r>
          <a:endParaRPr lang="en-US" sz="1400" kern="1200" dirty="0"/>
        </a:p>
      </dsp:txBody>
      <dsp:txXfrm>
        <a:off x="0" y="3086020"/>
        <a:ext cx="10075651" cy="744975"/>
      </dsp:txXfrm>
    </dsp:sp>
    <dsp:sp modelId="{43623BCF-4E5F-4531-A495-5194C696845F}">
      <dsp:nvSpPr>
        <dsp:cNvPr id="0" name=""/>
        <dsp:cNvSpPr/>
      </dsp:nvSpPr>
      <dsp:spPr>
        <a:xfrm>
          <a:off x="503782" y="2923660"/>
          <a:ext cx="7052955" cy="324720"/>
        </a:xfrm>
        <a:prstGeom prst="roundRect">
          <a:avLst/>
        </a:prstGeom>
        <a:solidFill>
          <a:schemeClr val="accent2">
            <a:hueOff val="1503438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585" tIns="0" rIns="2665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600" b="1" i="0" kern="1200" baseline="0" dirty="0"/>
            <a:t>Order-Preserving Encryption (OPE)</a:t>
          </a:r>
          <a:endParaRPr lang="en-US" sz="1600" kern="1200" dirty="0"/>
        </a:p>
      </dsp:txBody>
      <dsp:txXfrm>
        <a:off x="519634" y="2939512"/>
        <a:ext cx="7021251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7FDC4-B306-42BA-89ED-7D8A4768D550}">
      <dsp:nvSpPr>
        <dsp:cNvPr id="0" name=""/>
        <dsp:cNvSpPr/>
      </dsp:nvSpPr>
      <dsp:spPr>
        <a:xfrm>
          <a:off x="584125" y="44208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BFC70-4CD3-4B33-8A97-EB5FA7FBBC88}">
      <dsp:nvSpPr>
        <dsp:cNvPr id="0" name=""/>
        <dsp:cNvSpPr/>
      </dsp:nvSpPr>
      <dsp:spPr>
        <a:xfrm>
          <a:off x="949750" y="80770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D1302-6C95-444A-A2E9-10C584A019E9}">
      <dsp:nvSpPr>
        <dsp:cNvPr id="0" name=""/>
        <dsp:cNvSpPr/>
      </dsp:nvSpPr>
      <dsp:spPr>
        <a:xfrm>
          <a:off x="35687" y="269208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Integrates multiple encryption methods.</a:t>
          </a:r>
        </a:p>
      </dsp:txBody>
      <dsp:txXfrm>
        <a:off x="35687" y="2692083"/>
        <a:ext cx="2812500" cy="720000"/>
      </dsp:txXfrm>
    </dsp:sp>
    <dsp:sp modelId="{79F11146-8190-4FFE-8275-1E16FA9C09CB}">
      <dsp:nvSpPr>
        <dsp:cNvPr id="0" name=""/>
        <dsp:cNvSpPr/>
      </dsp:nvSpPr>
      <dsp:spPr>
        <a:xfrm>
          <a:off x="3888812" y="44208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6C668-BB1E-4090-8518-46032C076951}">
      <dsp:nvSpPr>
        <dsp:cNvPr id="0" name=""/>
        <dsp:cNvSpPr/>
      </dsp:nvSpPr>
      <dsp:spPr>
        <a:xfrm>
          <a:off x="4254437" y="80770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800CE-94D6-4C8A-B9CB-FF38B4BA8DC3}">
      <dsp:nvSpPr>
        <dsp:cNvPr id="0" name=""/>
        <dsp:cNvSpPr/>
      </dsp:nvSpPr>
      <dsp:spPr>
        <a:xfrm>
          <a:off x="3340375" y="269208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Adaptive encryption based on query requirements</a:t>
          </a:r>
        </a:p>
      </dsp:txBody>
      <dsp:txXfrm>
        <a:off x="3340375" y="2692083"/>
        <a:ext cx="2812500" cy="720000"/>
      </dsp:txXfrm>
    </dsp:sp>
    <dsp:sp modelId="{DE791BB9-2779-4007-A100-28051CBDAFAF}">
      <dsp:nvSpPr>
        <dsp:cNvPr id="0" name=""/>
        <dsp:cNvSpPr/>
      </dsp:nvSpPr>
      <dsp:spPr>
        <a:xfrm>
          <a:off x="7193500" y="442083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6357C-7720-4505-AF20-F7E5C97C1646}">
      <dsp:nvSpPr>
        <dsp:cNvPr id="0" name=""/>
        <dsp:cNvSpPr/>
      </dsp:nvSpPr>
      <dsp:spPr>
        <a:xfrm>
          <a:off x="7559125" y="80770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A54F7-3561-4A24-9105-79BFABB98015}">
      <dsp:nvSpPr>
        <dsp:cNvPr id="0" name=""/>
        <dsp:cNvSpPr/>
      </dsp:nvSpPr>
      <dsp:spPr>
        <a:xfrm>
          <a:off x="6645062" y="269208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Balances security, performance, and query efficiency</a:t>
          </a:r>
        </a:p>
      </dsp:txBody>
      <dsp:txXfrm>
        <a:off x="6645062" y="2692083"/>
        <a:ext cx="281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2D749-028B-4B46-BD5D-81F70BE89BEA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70D79-052A-4FAD-8B46-AE73A770032A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BF37B-2228-4EBB-BB27-9ED50D27811B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Reduced computational overhead.</a:t>
          </a:r>
          <a:endParaRPr lang="en-US" sz="2500" kern="1200"/>
        </a:p>
      </dsp:txBody>
      <dsp:txXfrm>
        <a:off x="1271657" y="470"/>
        <a:ext cx="8803993" cy="1101002"/>
      </dsp:txXfrm>
    </dsp:sp>
    <dsp:sp modelId="{FF656693-59A7-4E36-B60F-91C009255D2B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0359A-3658-4A33-8050-951D1E3390D8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1A2F0-88C1-43F3-AA36-56E88E7BCA75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Enhanced adaptability to diverse database applications.</a:t>
          </a:r>
          <a:endParaRPr lang="en-US" sz="2500" kern="1200"/>
        </a:p>
      </dsp:txBody>
      <dsp:txXfrm>
        <a:off x="1271657" y="1376723"/>
        <a:ext cx="8803993" cy="1101002"/>
      </dsp:txXfrm>
    </dsp:sp>
    <dsp:sp modelId="{41EA0892-BDF1-4595-BAD6-4A01C223D070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FFAC-82E9-479C-895D-486782225015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AD80C-5923-4F2D-AF60-152AA18369C7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Cost-effective implementation compared to standalone advanced techniques. </a:t>
          </a:r>
          <a:endParaRPr lang="en-US" sz="2500" kern="1200"/>
        </a:p>
      </dsp:txBody>
      <dsp:txXfrm>
        <a:off x="1271657" y="2752976"/>
        <a:ext cx="8803993" cy="1101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7680A-0010-4871-A742-6695554B18D5}">
      <dsp:nvSpPr>
        <dsp:cNvPr id="0" name=""/>
        <dsp:cNvSpPr/>
      </dsp:nvSpPr>
      <dsp:spPr>
        <a:xfrm>
          <a:off x="86077" y="254911"/>
          <a:ext cx="1270749" cy="12707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CD985-213A-4A57-A123-5161E264C4F5}">
      <dsp:nvSpPr>
        <dsp:cNvPr id="0" name=""/>
        <dsp:cNvSpPr/>
      </dsp:nvSpPr>
      <dsp:spPr>
        <a:xfrm>
          <a:off x="352934" y="521768"/>
          <a:ext cx="737034" cy="737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743A-EF59-4228-9380-E52F09162AF1}">
      <dsp:nvSpPr>
        <dsp:cNvPr id="0" name=""/>
        <dsp:cNvSpPr/>
      </dsp:nvSpPr>
      <dsp:spPr>
        <a:xfrm>
          <a:off x="1629130" y="254911"/>
          <a:ext cx="2995338" cy="127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/>
            <a:t>Financial institutions</a:t>
          </a:r>
          <a:endParaRPr lang="en-US" sz="2400" kern="1200"/>
        </a:p>
      </dsp:txBody>
      <dsp:txXfrm>
        <a:off x="1629130" y="254911"/>
        <a:ext cx="2995338" cy="1270749"/>
      </dsp:txXfrm>
    </dsp:sp>
    <dsp:sp modelId="{C5A053E2-4216-413C-8C54-7825CF43DD64}">
      <dsp:nvSpPr>
        <dsp:cNvPr id="0" name=""/>
        <dsp:cNvSpPr/>
      </dsp:nvSpPr>
      <dsp:spPr>
        <a:xfrm>
          <a:off x="5146384" y="254911"/>
          <a:ext cx="1270749" cy="12707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E1545-214D-4B03-9D69-C1605E57810C}">
      <dsp:nvSpPr>
        <dsp:cNvPr id="0" name=""/>
        <dsp:cNvSpPr/>
      </dsp:nvSpPr>
      <dsp:spPr>
        <a:xfrm>
          <a:off x="5413241" y="521768"/>
          <a:ext cx="737034" cy="737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6F179-CC9C-426F-B9F5-39B973BF8075}">
      <dsp:nvSpPr>
        <dsp:cNvPr id="0" name=""/>
        <dsp:cNvSpPr/>
      </dsp:nvSpPr>
      <dsp:spPr>
        <a:xfrm>
          <a:off x="6689437" y="254911"/>
          <a:ext cx="2995338" cy="127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/>
            <a:t>Healthcare</a:t>
          </a:r>
          <a:endParaRPr lang="en-US" sz="2400" kern="1200"/>
        </a:p>
      </dsp:txBody>
      <dsp:txXfrm>
        <a:off x="6689437" y="254911"/>
        <a:ext cx="2995338" cy="1270749"/>
      </dsp:txXfrm>
    </dsp:sp>
    <dsp:sp modelId="{D600CC2A-E061-403D-A77E-CA5A8F0DD37B}">
      <dsp:nvSpPr>
        <dsp:cNvPr id="0" name=""/>
        <dsp:cNvSpPr/>
      </dsp:nvSpPr>
      <dsp:spPr>
        <a:xfrm>
          <a:off x="86077" y="2150630"/>
          <a:ext cx="1270749" cy="12707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440EC-F0F8-4B35-98BE-5B37C7E68A80}">
      <dsp:nvSpPr>
        <dsp:cNvPr id="0" name=""/>
        <dsp:cNvSpPr/>
      </dsp:nvSpPr>
      <dsp:spPr>
        <a:xfrm>
          <a:off x="352934" y="2417487"/>
          <a:ext cx="737034" cy="737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BF81-8821-43E4-BE33-93DF0CF234E5}">
      <dsp:nvSpPr>
        <dsp:cNvPr id="0" name=""/>
        <dsp:cNvSpPr/>
      </dsp:nvSpPr>
      <dsp:spPr>
        <a:xfrm>
          <a:off x="1629130" y="2150630"/>
          <a:ext cx="2995338" cy="127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/>
            <a:t>E-commerce</a:t>
          </a:r>
          <a:endParaRPr lang="en-US" sz="2400" kern="1200"/>
        </a:p>
      </dsp:txBody>
      <dsp:txXfrm>
        <a:off x="1629130" y="2150630"/>
        <a:ext cx="2995338" cy="1270749"/>
      </dsp:txXfrm>
    </dsp:sp>
    <dsp:sp modelId="{4ED76EA4-AB12-4337-8FC0-1ED00C6B26B7}">
      <dsp:nvSpPr>
        <dsp:cNvPr id="0" name=""/>
        <dsp:cNvSpPr/>
      </dsp:nvSpPr>
      <dsp:spPr>
        <a:xfrm>
          <a:off x="5146384" y="2150630"/>
          <a:ext cx="1270749" cy="12707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411E2-2248-4BE4-812E-899F51775E4A}">
      <dsp:nvSpPr>
        <dsp:cNvPr id="0" name=""/>
        <dsp:cNvSpPr/>
      </dsp:nvSpPr>
      <dsp:spPr>
        <a:xfrm>
          <a:off x="5413241" y="2417487"/>
          <a:ext cx="737034" cy="737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7A0E6-9114-4AA6-8F0C-433AC696C4BA}">
      <dsp:nvSpPr>
        <dsp:cNvPr id="0" name=""/>
        <dsp:cNvSpPr/>
      </dsp:nvSpPr>
      <dsp:spPr>
        <a:xfrm>
          <a:off x="6689437" y="2150630"/>
          <a:ext cx="2995338" cy="1270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/>
            <a:t>Cloud storage</a:t>
          </a:r>
          <a:endParaRPr lang="en-US" sz="2400" kern="1200"/>
        </a:p>
      </dsp:txBody>
      <dsp:txXfrm>
        <a:off x="6689437" y="2150630"/>
        <a:ext cx="2995338" cy="12707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73DD0-B889-4FAF-9DC5-845D51E81664}">
      <dsp:nvSpPr>
        <dsp:cNvPr id="0" name=""/>
        <dsp:cNvSpPr/>
      </dsp:nvSpPr>
      <dsp:spPr>
        <a:xfrm>
          <a:off x="0" y="0"/>
          <a:ext cx="3053391" cy="36762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54" tIns="330200" rIns="2380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Encryption is essential </a:t>
          </a:r>
        </a:p>
      </dsp:txBody>
      <dsp:txXfrm>
        <a:off x="0" y="1396990"/>
        <a:ext cx="3053391" cy="2205774"/>
      </dsp:txXfrm>
    </dsp:sp>
    <dsp:sp modelId="{0761C4FA-9E95-4674-9F68-BC463806B1F8}">
      <dsp:nvSpPr>
        <dsp:cNvPr id="0" name=""/>
        <dsp:cNvSpPr/>
      </dsp:nvSpPr>
      <dsp:spPr>
        <a:xfrm>
          <a:off x="975252" y="367629"/>
          <a:ext cx="1102887" cy="11028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5" tIns="12700" rIns="859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136766" y="529143"/>
        <a:ext cx="779859" cy="779859"/>
      </dsp:txXfrm>
    </dsp:sp>
    <dsp:sp modelId="{73C89FC4-5A6D-4908-A569-AC6EE083092A}">
      <dsp:nvSpPr>
        <dsp:cNvPr id="0" name=""/>
        <dsp:cNvSpPr/>
      </dsp:nvSpPr>
      <dsp:spPr>
        <a:xfrm>
          <a:off x="0" y="3676219"/>
          <a:ext cx="305339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886EE-1F29-4380-B6CD-508AC5018FBB}">
      <dsp:nvSpPr>
        <dsp:cNvPr id="0" name=""/>
        <dsp:cNvSpPr/>
      </dsp:nvSpPr>
      <dsp:spPr>
        <a:xfrm>
          <a:off x="3358730" y="0"/>
          <a:ext cx="3053391" cy="367629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54" tIns="330200" rIns="2380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single method is universally optimal.</a:t>
          </a:r>
        </a:p>
      </dsp:txBody>
      <dsp:txXfrm>
        <a:off x="3358730" y="1396990"/>
        <a:ext cx="3053391" cy="2205774"/>
      </dsp:txXfrm>
    </dsp:sp>
    <dsp:sp modelId="{D76D5035-97D4-4D86-A1F2-0E2D580BA107}">
      <dsp:nvSpPr>
        <dsp:cNvPr id="0" name=""/>
        <dsp:cNvSpPr/>
      </dsp:nvSpPr>
      <dsp:spPr>
        <a:xfrm>
          <a:off x="4333982" y="367629"/>
          <a:ext cx="1102887" cy="11028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5" tIns="12700" rIns="859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95496" y="529143"/>
        <a:ext cx="779859" cy="779859"/>
      </dsp:txXfrm>
    </dsp:sp>
    <dsp:sp modelId="{2CD64D95-3D21-46C0-9B01-8D8E592B6202}">
      <dsp:nvSpPr>
        <dsp:cNvPr id="0" name=""/>
        <dsp:cNvSpPr/>
      </dsp:nvSpPr>
      <dsp:spPr>
        <a:xfrm>
          <a:off x="3358730" y="3676219"/>
          <a:ext cx="305339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F076D-E6B5-4DB2-8AE4-CBB259A8050A}">
      <dsp:nvSpPr>
        <dsp:cNvPr id="0" name=""/>
        <dsp:cNvSpPr/>
      </dsp:nvSpPr>
      <dsp:spPr>
        <a:xfrm>
          <a:off x="6717461" y="0"/>
          <a:ext cx="3053391" cy="367629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54" tIns="330200" rIns="2380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proposed framework better?</a:t>
          </a:r>
        </a:p>
      </dsp:txBody>
      <dsp:txXfrm>
        <a:off x="6717461" y="1396990"/>
        <a:ext cx="3053391" cy="2205774"/>
      </dsp:txXfrm>
    </dsp:sp>
    <dsp:sp modelId="{FA165A8F-E60F-4707-A68D-5A23731CD990}">
      <dsp:nvSpPr>
        <dsp:cNvPr id="0" name=""/>
        <dsp:cNvSpPr/>
      </dsp:nvSpPr>
      <dsp:spPr>
        <a:xfrm>
          <a:off x="7692713" y="367629"/>
          <a:ext cx="1102887" cy="11028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5" tIns="12700" rIns="859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854227" y="529143"/>
        <a:ext cx="779859" cy="779859"/>
      </dsp:txXfrm>
    </dsp:sp>
    <dsp:sp modelId="{B0E198DA-470E-4C78-B765-31F508F041A1}">
      <dsp:nvSpPr>
        <dsp:cNvPr id="0" name=""/>
        <dsp:cNvSpPr/>
      </dsp:nvSpPr>
      <dsp:spPr>
        <a:xfrm>
          <a:off x="6717461" y="3676219"/>
          <a:ext cx="305339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9A06-BF3F-4492-8CDB-8B8362D1C14B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50ED-9F08-42A7-800F-8C4321AC4F9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250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50ED-9F08-42A7-800F-8C4321AC4F91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087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2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ransparent padlock">
            <a:extLst>
              <a:ext uri="{FF2B5EF4-FFF2-40B4-BE49-F238E27FC236}">
                <a16:creationId xmlns:a16="http://schemas.microsoft.com/office/drawing/2014/main" id="{921D8578-B90C-29C5-5F6A-20524C6D5B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5E9C-C8E7-696C-8F69-4D258331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10042555" cy="1603041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chemeClr val="tx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Encryption Techniques for Secure Database Storage</a:t>
            </a:r>
            <a:endParaRPr lang="en-PK" sz="4800" b="1" i="0" dirty="0">
              <a:solidFill>
                <a:schemeClr val="tx1"/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16224-D3D4-C896-3954-8D007F5D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97" y="5543550"/>
            <a:ext cx="5008825" cy="876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FFFFFF"/>
                </a:solidFill>
              </a:rPr>
              <a:t>Safeguarding Data Integrity and Privacy in Modern Systems</a:t>
            </a:r>
            <a:endParaRPr lang="en-PK" sz="1800" b="1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17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863A0-7000-1D78-E0B1-60828A80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1577975"/>
          </a:xfrm>
        </p:spPr>
        <p:txBody>
          <a:bodyPr>
            <a:normAutofit/>
          </a:bodyPr>
          <a:lstStyle/>
          <a:p>
            <a:r>
              <a:rPr lang="en-US" dirty="0"/>
              <a:t>Practical Applications</a:t>
            </a:r>
            <a:endParaRPr lang="en-P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5FD15F-ABA5-5BE9-D049-2054876C8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923650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08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A2A29-7A6B-8BC2-0029-4B8DC78E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157797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PK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46941-59DD-7252-7639-80DAD568C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60047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06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6D218-B516-2345-82F0-CCE74419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1577975"/>
          </a:xfrm>
        </p:spPr>
        <p:txBody>
          <a:bodyPr>
            <a:normAutofit/>
          </a:bodyPr>
          <a:lstStyle/>
          <a:p>
            <a:r>
              <a:rPr lang="en-US" dirty="0"/>
              <a:t>            Need for DB Encryption</a:t>
            </a:r>
            <a:endParaRPr lang="en-P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98C46D6-CBD3-1DDD-7899-8435687EE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332706"/>
              </p:ext>
            </p:extLst>
          </p:nvPr>
        </p:nvGraphicFramePr>
        <p:xfrm>
          <a:off x="1219200" y="2495908"/>
          <a:ext cx="1041450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5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DBBAE-EFF2-2C05-38F9-E214EB46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Background for the Need of Encrypting Databases</a:t>
            </a:r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39F76E74-046D-3CEA-BA9C-D4D3A01E2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689823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2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3215-0610-1504-4BFA-BC50E18B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5343"/>
            <a:ext cx="9493249" cy="2042689"/>
          </a:xfrm>
        </p:spPr>
        <p:txBody>
          <a:bodyPr>
            <a:normAutofit fontScale="90000"/>
          </a:bodyPr>
          <a:lstStyle/>
          <a:p>
            <a:b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PK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 of </a:t>
            </a: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</a:t>
            </a:r>
            <a:r>
              <a:rPr kumimoji="0" lang="en-PK" altLang="en-PK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ajor</a:t>
            </a:r>
            <a:r>
              <a:rPr kumimoji="0" lang="en-PK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PK" i="0" dirty="0">
                <a:solidFill>
                  <a:schemeClr val="tx1"/>
                </a:solidFill>
              </a:rPr>
              <a:t>B</a:t>
            </a:r>
            <a:r>
              <a:rPr kumimoji="0" lang="en-US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reaches</a:t>
            </a:r>
            <a:br>
              <a:rPr kumimoji="0" lang="en-PK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D85E-F4B3-E593-A22C-99352A9D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Equifax (2017)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Records Exposed</a:t>
            </a:r>
            <a:r>
              <a:rPr lang="en-US" sz="1800" dirty="0"/>
              <a:t>: 147 million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Cause</a:t>
            </a:r>
            <a:r>
              <a:rPr lang="en-US" sz="1800" dirty="0"/>
              <a:t>: Failure to patch a known vulnerability in Apache Struts (a web application framework) led to unauthorized access.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000" b="1" dirty="0"/>
              <a:t>Yahoo (2013–2014)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Records Exposed</a:t>
            </a:r>
            <a:r>
              <a:rPr lang="en-US" sz="1800" dirty="0"/>
              <a:t>: 3 billion accounts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Cause</a:t>
            </a:r>
            <a:r>
              <a:rPr lang="en-US" sz="1800" dirty="0"/>
              <a:t>: Weak encryption practices (MD5 hashing) made it easier for attackers to steal and decrypt account information.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100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77CDB-F19B-1A72-69DC-9E7A91C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Current Techniques </a:t>
            </a:r>
            <a:endParaRPr lang="en-P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5D3B57C-09B6-1E21-A81E-EC6BC2AE9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83856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1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BDA416-AC4E-4E2A-A8F0-90079E8D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D6002-7A8E-FB6B-6566-0CF4B4C4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19" y="1520182"/>
            <a:ext cx="9916562" cy="3817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Hybrid Encrypted Query Processing Framework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ACF92F-9047-4EB1-A4CC-FC4F956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BB5262-FAD2-4AEC-ADBD-FB94AA2A0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2894BA-8E1D-4DFB-84A2-03A301E75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8322B6-311E-4501-81FC-0620DDB7B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3C85DC-6D45-417D-B078-A5BE4AFBF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03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F5CF-7BAF-5184-FB07-9AA27F50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05384-27D1-A5B8-C9EA-4550333D52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71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3C659-D35B-43B3-C220-E077A80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P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22A8535-9ACB-0A77-F91F-27C2B4C82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74039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4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FABD-3275-DF51-CDD9-FB192036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PK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9218D7-E586-81E2-4CC7-65239991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6474" r="3945" b="22734"/>
          <a:stretch/>
        </p:blipFill>
        <p:spPr>
          <a:xfrm>
            <a:off x="452437" y="2715918"/>
            <a:ext cx="11287125" cy="3237207"/>
          </a:xfrm>
        </p:spPr>
      </p:pic>
    </p:spTree>
    <p:extLst>
      <p:ext uri="{BB962C8B-B14F-4D97-AF65-F5344CB8AC3E}">
        <p14:creationId xmlns:p14="http://schemas.microsoft.com/office/powerpoint/2010/main" val="14372806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42841"/>
      </a:dk2>
      <a:lt2>
        <a:srgbClr val="E8E4E2"/>
      </a:lt2>
      <a:accent1>
        <a:srgbClr val="45A9EA"/>
      </a:accent1>
      <a:accent2>
        <a:srgbClr val="4E6CEB"/>
      </a:accent2>
      <a:accent3>
        <a:srgbClr val="8B6EEE"/>
      </a:accent3>
      <a:accent4>
        <a:srgbClr val="B34EEB"/>
      </a:accent4>
      <a:accent5>
        <a:srgbClr val="EE6EE7"/>
      </a:accent5>
      <a:accent6>
        <a:srgbClr val="EB4EA0"/>
      </a:accent6>
      <a:hlink>
        <a:srgbClr val="A6775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277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Aptos</vt:lpstr>
      <vt:lpstr>Arial</vt:lpstr>
      <vt:lpstr>Consolas</vt:lpstr>
      <vt:lpstr>Courier New</vt:lpstr>
      <vt:lpstr>Franklin Gothic Heavy</vt:lpstr>
      <vt:lpstr>StreetscapeVTI</vt:lpstr>
      <vt:lpstr>Encryption Techniques for Secure Database Storage</vt:lpstr>
      <vt:lpstr>            Need for DB Encryption</vt:lpstr>
      <vt:lpstr>Background for the Need of Encrypting Databases</vt:lpstr>
      <vt:lpstr>   Examples of Major Breaches </vt:lpstr>
      <vt:lpstr>Current Techniques </vt:lpstr>
      <vt:lpstr>Hybrid Encrypted Query Processing Framework</vt:lpstr>
      <vt:lpstr>Features</vt:lpstr>
      <vt:lpstr>Advantages</vt:lpstr>
      <vt:lpstr>Comparison</vt:lpstr>
      <vt:lpstr>Practical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Techniques for Secure Database Storage</dc:title>
  <dc:creator>Ahmad Abdullah Mujhaid i221609</dc:creator>
  <cp:lastModifiedBy>Ahmad Abdullah Mujhaid i221609</cp:lastModifiedBy>
  <cp:revision>8</cp:revision>
  <dcterms:created xsi:type="dcterms:W3CDTF">2024-11-25T19:35:24Z</dcterms:created>
  <dcterms:modified xsi:type="dcterms:W3CDTF">2024-11-25T21:07:25Z</dcterms:modified>
</cp:coreProperties>
</file>