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8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1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87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7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otichk25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Design, Approach,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comprehensive system for managing client health information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Features &amp; Implementation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7" y="2015733"/>
            <a:ext cx="6924588" cy="3646513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r>
              <a:rPr dirty="0"/>
              <a:t>Secure login/logout functionality</a:t>
            </a:r>
          </a:p>
          <a:p>
            <a:r>
              <a:rPr dirty="0"/>
              <a:t>User registration with profile information</a:t>
            </a:r>
          </a:p>
          <a:p>
            <a:r>
              <a:rPr dirty="0"/>
              <a:t>Role-based permissions (future enhancement)</a:t>
            </a:r>
          </a:p>
          <a:p>
            <a:r>
              <a:rPr dirty="0"/>
              <a:t>Create and manage health programs (TB, HIV, etc.)</a:t>
            </a:r>
          </a:p>
          <a:p>
            <a:r>
              <a:rPr dirty="0"/>
              <a:t>Program status tracking (Active, Completed, Discontinued)</a:t>
            </a:r>
          </a:p>
          <a:p>
            <a:r>
              <a:rPr dirty="0"/>
              <a:t>Filtering and search capabilities</a:t>
            </a:r>
          </a:p>
          <a:p>
            <a:r>
              <a:rPr dirty="0"/>
              <a:t>Comprehensive client registration</a:t>
            </a:r>
          </a:p>
          <a:p>
            <a:r>
              <a:rPr dirty="0"/>
              <a:t>Client search functionality</a:t>
            </a:r>
          </a:p>
          <a:p>
            <a:r>
              <a:rPr dirty="0"/>
              <a:t>Client profile management</a:t>
            </a:r>
          </a:p>
          <a:p>
            <a:r>
              <a:rPr dirty="0"/>
              <a:t>Enroll clients in multiple programs</a:t>
            </a:r>
          </a:p>
          <a:p>
            <a:r>
              <a:rPr dirty="0"/>
              <a:t>Track enrollment status</a:t>
            </a:r>
          </a:p>
          <a:p>
            <a:r>
              <a:rPr dirty="0"/>
              <a:t>Monitor client participation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47" y="2015733"/>
            <a:ext cx="6924588" cy="3576175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dirty="0"/>
              <a:t>Intuitive navigation</a:t>
            </a:r>
          </a:p>
          <a:p>
            <a:r>
              <a:rPr dirty="0"/>
              <a:t>Responsive layout for all devices</a:t>
            </a:r>
          </a:p>
          <a:p>
            <a:r>
              <a:rPr dirty="0"/>
              <a:t>Consistent visual language</a:t>
            </a:r>
          </a:p>
          <a:p>
            <a:r>
              <a:rPr dirty="0"/>
              <a:t>Accessibility considerations</a:t>
            </a:r>
          </a:p>
          <a:p>
            <a:r>
              <a:rPr dirty="0"/>
              <a:t>Clean and professional aesthetic</a:t>
            </a:r>
          </a:p>
          <a:p>
            <a:r>
              <a:rPr dirty="0"/>
              <a:t>Dashboard for </a:t>
            </a:r>
            <a:r>
              <a:rPr lang="en-US" dirty="0"/>
              <a:t>a </a:t>
            </a:r>
            <a:r>
              <a:rPr dirty="0"/>
              <a:t>quick overview</a:t>
            </a:r>
          </a:p>
          <a:p>
            <a:r>
              <a:rPr dirty="0"/>
              <a:t>Card-based program display</a:t>
            </a:r>
          </a:p>
          <a:p>
            <a:r>
              <a:rPr dirty="0"/>
              <a:t>Client search and profile views</a:t>
            </a:r>
          </a:p>
          <a:p>
            <a:r>
              <a:rPr dirty="0"/>
              <a:t>Modal forms for data entry</a:t>
            </a:r>
          </a:p>
          <a:p>
            <a:r>
              <a:rPr dirty="0"/>
              <a:t>Status indicators and filters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Complex relationships between entities</a:t>
            </a:r>
          </a:p>
          <a:p>
            <a:r>
              <a:t>Ensuring system performance with large datasets</a:t>
            </a:r>
          </a:p>
          <a:p>
            <a:r>
              <a:t>Intuitive UI for non-technical users</a:t>
            </a:r>
          </a:p>
          <a:p>
            <a:r>
              <a:t>Secure API implementation</a:t>
            </a:r>
          </a:p>
          <a:p>
            <a:r>
              <a:t>Optimized database schema design</a:t>
            </a:r>
          </a:p>
          <a:p>
            <a:r>
              <a:t>Efficient query optimization</a:t>
            </a:r>
          </a:p>
          <a:p>
            <a:r>
              <a:t>User experience research and iterative design</a:t>
            </a:r>
          </a:p>
          <a:p>
            <a:r>
              <a:t>Implementing proper authentication and permissions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Demo &amp; Screenshots (1/2)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67E94-0A0C-6D3F-9D90-ACD65C69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66" y="2016125"/>
            <a:ext cx="6478193" cy="34496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917" y="511443"/>
            <a:ext cx="6571343" cy="1049235"/>
          </a:xfrm>
        </p:spPr>
        <p:txBody>
          <a:bodyPr/>
          <a:lstStyle/>
          <a:p>
            <a:r>
              <a:t>11. Demo &amp; Screenshots (2/4)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0B43B-D6B2-146B-106F-5C568E352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918" y="1966523"/>
            <a:ext cx="6571342" cy="349924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Demo &amp; Screenshots (3/4)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C43E6-B5FA-004A-D4C1-9D76F7854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46" y="1853754"/>
            <a:ext cx="7103069" cy="378238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916" y="616951"/>
            <a:ext cx="6571343" cy="1049235"/>
          </a:xfrm>
        </p:spPr>
        <p:txBody>
          <a:bodyPr/>
          <a:lstStyle/>
          <a:p>
            <a:r>
              <a:rPr dirty="0"/>
              <a:t>11. Demo &amp; Screenshots (4/4)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B863D-7123-5BE8-ABA1-318776B1A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46" y="1853755"/>
            <a:ext cx="6783113" cy="361200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Advanced Reporting: Generate custom reports and analytics</a:t>
            </a:r>
          </a:p>
          <a:p>
            <a:r>
              <a:t>Mobile Application: Native mobile interface for field workers</a:t>
            </a:r>
          </a:p>
          <a:p>
            <a:r>
              <a:t>Offline Capability: Work without internet connection</a:t>
            </a:r>
          </a:p>
          <a:p>
            <a:r>
              <a:t>Multilingual Support: Interface in multiple languages</a:t>
            </a:r>
          </a:p>
          <a:p>
            <a:r>
              <a:t>Integration: Connect with other healthcare systems via APIs</a:t>
            </a:r>
          </a:p>
          <a:p>
            <a:r>
              <a:t>Document Management: Upload and manage client documents</a:t>
            </a:r>
          </a:p>
          <a:p>
            <a:r>
              <a:t>Appointment Scheduling: Schedule and manage client appointments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Improved client data management</a:t>
            </a:r>
          </a:p>
          <a:p>
            <a:r>
              <a:t>Enhanced program tracking</a:t>
            </a:r>
          </a:p>
          <a:p>
            <a:r>
              <a:t>Efficient client search and retrieval</a:t>
            </a:r>
          </a:p>
          <a:p>
            <a:r>
              <a:t>Centralized information repository</a:t>
            </a:r>
          </a:p>
          <a:p>
            <a:r>
              <a:t>Secure and controlled access</a:t>
            </a:r>
          </a:p>
          <a:p>
            <a:r>
              <a:t>API for system integration</a:t>
            </a:r>
          </a:p>
          <a:p>
            <a:r>
              <a:t>User-centered design</a:t>
            </a:r>
          </a:p>
          <a:p>
            <a:r>
              <a:t>Modern technology stack</a:t>
            </a:r>
          </a:p>
          <a:p>
            <a:r>
              <a:t>Scalable architecture</a:t>
            </a:r>
          </a:p>
          <a:p>
            <a:r>
              <a:t>Comprehensive documentation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Repository: https://github.com/rotich254/health_info_system.git</a:t>
            </a:r>
          </a:p>
          <a:p>
            <a:r>
              <a:rPr dirty="0"/>
              <a:t>Contact: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rotichk254@gmail.com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7" y="2015733"/>
            <a:ext cx="6772188" cy="3623067"/>
          </a:xfrm>
        </p:spPr>
        <p:txBody>
          <a:bodyPr>
            <a:normAutofit fontScale="40000" lnSpcReduction="20000"/>
          </a:bodyPr>
          <a:lstStyle/>
          <a:p>
            <a:endParaRPr/>
          </a:p>
          <a:p>
            <a:r>
              <a:t>Introduction</a:t>
            </a:r>
          </a:p>
          <a:p>
            <a:r>
              <a:t>Problem Statement</a:t>
            </a:r>
          </a:p>
          <a:p>
            <a:r>
              <a:t>Objectives</a:t>
            </a:r>
          </a:p>
          <a:p>
            <a:r>
              <a:t>Approach &amp; Methodology</a:t>
            </a:r>
          </a:p>
          <a:p>
            <a:r>
              <a:t>Technology Stack</a:t>
            </a:r>
          </a:p>
          <a:p>
            <a:r>
              <a:t>System Design</a:t>
            </a:r>
          </a:p>
          <a:p>
            <a:r>
              <a:t>Database Architecture</a:t>
            </a:r>
          </a:p>
          <a:p>
            <a:r>
              <a:t>Features &amp; Implementation</a:t>
            </a:r>
          </a:p>
          <a:p>
            <a:r>
              <a:t>User Interface</a:t>
            </a:r>
          </a:p>
          <a:p>
            <a:r>
              <a:t>Challenges &amp; Solutions</a:t>
            </a:r>
          </a:p>
          <a:p>
            <a:r>
              <a:t>Demo &amp; Screenshots</a:t>
            </a:r>
          </a:p>
          <a:p>
            <a:r>
              <a:t>Future Enhancements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comprehensive health information system for healthcare providers</a:t>
            </a:r>
          </a:p>
          <a:p>
            <a:r>
              <a:t>Manages clients, health programs, and client enrollments</a:t>
            </a:r>
          </a:p>
          <a:p>
            <a:r>
              <a:t>Secure and user-friendly web application</a:t>
            </a:r>
          </a:p>
          <a:p>
            <a:r>
              <a:t>Built using modern technologies (Django &amp; REST Framework)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record-keeping systems</a:t>
            </a:r>
          </a:p>
          <a:p>
            <a:r>
              <a:t>Difficulty tracking patient enrollment in multiple programs</a:t>
            </a:r>
          </a:p>
          <a:p>
            <a:r>
              <a:t>Limited data sharing across departments</a:t>
            </a:r>
          </a:p>
          <a:p>
            <a:r>
              <a:t>Inefficient client search and retrieval</a:t>
            </a:r>
          </a:p>
          <a:p>
            <a:r>
              <a:t>Lack of standardized data collection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a centralized client health information repository</a:t>
            </a:r>
          </a:p>
          <a:p>
            <a:r>
              <a:t>Enable efficient program management</a:t>
            </a:r>
          </a:p>
          <a:p>
            <a:r>
              <a:t>Facilitate client registration and program enrollment</a:t>
            </a:r>
          </a:p>
          <a:p>
            <a:r>
              <a:t>Provide robust search capabilities</a:t>
            </a:r>
          </a:p>
          <a:p>
            <a:r>
              <a:t>Expose data via secure APIs for integration</a:t>
            </a:r>
          </a:p>
          <a:p>
            <a:r>
              <a:t>Ensure data security and user authentication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Approach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3" y="2015733"/>
            <a:ext cx="6748742" cy="3587898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r>
              <a:rPr dirty="0"/>
              <a:t>Iterative development with frequent feedback</a:t>
            </a:r>
          </a:p>
          <a:p>
            <a:r>
              <a:rPr dirty="0"/>
              <a:t>User-centered design principles</a:t>
            </a:r>
          </a:p>
          <a:p>
            <a:r>
              <a:rPr dirty="0"/>
              <a:t>Mobile-first responsive design</a:t>
            </a:r>
          </a:p>
          <a:p>
            <a:r>
              <a:rPr dirty="0"/>
              <a:t>Test-driven development</a:t>
            </a:r>
          </a:p>
          <a:p>
            <a:r>
              <a:rPr dirty="0"/>
              <a:t>Requirement gathering and analysis</a:t>
            </a:r>
          </a:p>
          <a:p>
            <a:r>
              <a:rPr dirty="0"/>
              <a:t>System design and architecture</a:t>
            </a:r>
          </a:p>
          <a:p>
            <a:r>
              <a:rPr dirty="0"/>
              <a:t>Database schema design</a:t>
            </a:r>
          </a:p>
          <a:p>
            <a:r>
              <a:rPr dirty="0"/>
              <a:t>Core functionality implementation</a:t>
            </a:r>
          </a:p>
          <a:p>
            <a:r>
              <a:rPr dirty="0"/>
              <a:t>User interface development</a:t>
            </a:r>
          </a:p>
          <a:p>
            <a:r>
              <a:rPr dirty="0"/>
              <a:t>API development</a:t>
            </a:r>
          </a:p>
          <a:p>
            <a:r>
              <a:rPr dirty="0"/>
              <a:t>Testing and quality assurance</a:t>
            </a:r>
          </a:p>
          <a:p>
            <a:r>
              <a:rPr dirty="0"/>
              <a:t>Deployment and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Python 3.8+</a:t>
            </a:r>
          </a:p>
          <a:p>
            <a:r>
              <a:t>Django 5.0 (Web framework)</a:t>
            </a:r>
          </a:p>
          <a:p>
            <a:r>
              <a:t>Django REST Framework (API)</a:t>
            </a:r>
          </a:p>
          <a:p>
            <a:r>
              <a:t>SQLite (Database, can be migrated to PostgreSQL)</a:t>
            </a:r>
          </a:p>
          <a:p>
            <a:r>
              <a:t>HTML5, CSS3, JavaScript</a:t>
            </a:r>
          </a:p>
          <a:p>
            <a:r>
              <a:t>Bootstrap 5 (Responsive design)</a:t>
            </a:r>
          </a:p>
          <a:p>
            <a:r>
              <a:t>AJAX for asynchronous data loading</a:t>
            </a:r>
          </a:p>
          <a:p>
            <a:r>
              <a:t>Git (Version control)</a:t>
            </a:r>
          </a:p>
          <a:p>
            <a:r>
              <a:t>GitHub (Repository hosting)</a:t>
            </a:r>
          </a:p>
          <a:p>
            <a:r>
              <a:t>VS Code (Development environment)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r>
              <a:t>Model-View-Template (MVT) pattern</a:t>
            </a:r>
          </a:p>
          <a:p>
            <a:r>
              <a:t>RESTful API architecture</a:t>
            </a:r>
          </a:p>
          <a:p>
            <a:r>
              <a:t>Session-based authentication</a:t>
            </a:r>
          </a:p>
          <a:p>
            <a:r>
              <a:t>Responsive frontend design</a:t>
            </a:r>
          </a:p>
          <a:p>
            <a:r>
              <a:t>Authentication system</a:t>
            </a:r>
          </a:p>
          <a:p>
            <a:r>
              <a:t>Client management module</a:t>
            </a:r>
          </a:p>
          <a:p>
            <a:r>
              <a:t>Program management module</a:t>
            </a:r>
          </a:p>
          <a:p>
            <a:r>
              <a:t>Enrollment system</a:t>
            </a:r>
          </a:p>
          <a:p>
            <a:r>
              <a:t>Search functionality</a:t>
            </a:r>
          </a:p>
          <a:p>
            <a:r>
              <a:t>API endpoints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User (Django built-in)</a:t>
            </a:r>
          </a:p>
          <a:p>
            <a:r>
              <a:t>Client</a:t>
            </a:r>
          </a:p>
          <a:p>
            <a:r>
              <a:t>HealthProgram</a:t>
            </a:r>
          </a:p>
          <a:p>
            <a:r>
              <a:t>Enrollment (Junction table)</a:t>
            </a:r>
          </a:p>
          <a:p>
            <a:r>
              <a:t>Client ←→ HealthProgram (Many-to-Many through Enrollment)</a:t>
            </a:r>
          </a:p>
          <a:p>
            <a:r>
              <a:t>User ←→ Client (One-to-Many)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</TotalTime>
  <Words>616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Design, Approach, and Solution</vt:lpstr>
      <vt:lpstr>Agenda</vt:lpstr>
      <vt:lpstr>1. Introduction</vt:lpstr>
      <vt:lpstr>2. Problem Statement</vt:lpstr>
      <vt:lpstr>3. Objectives</vt:lpstr>
      <vt:lpstr>4. Approach &amp; Methodology</vt:lpstr>
      <vt:lpstr>5. Technology Stack</vt:lpstr>
      <vt:lpstr>6. System Design</vt:lpstr>
      <vt:lpstr>7. Database Architecture</vt:lpstr>
      <vt:lpstr>8. Features &amp; Implementation (1/2)</vt:lpstr>
      <vt:lpstr>9. User Interface</vt:lpstr>
      <vt:lpstr>10. Challenges &amp; Solutions</vt:lpstr>
      <vt:lpstr>11. Demo &amp; Screenshots (1/2)</vt:lpstr>
      <vt:lpstr>11. Demo &amp; Screenshots (2/4)</vt:lpstr>
      <vt:lpstr>11. Demo &amp; Screenshots (3/4)</vt:lpstr>
      <vt:lpstr>11. Demo &amp; Screenshots (4/4)</vt:lpstr>
      <vt:lpstr>12. Future Enhancements</vt:lpstr>
      <vt:lpstr>13. 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larry k</cp:lastModifiedBy>
  <cp:revision>3</cp:revision>
  <dcterms:created xsi:type="dcterms:W3CDTF">2013-01-27T09:14:16Z</dcterms:created>
  <dcterms:modified xsi:type="dcterms:W3CDTF">2025-04-25T11:37:31Z</dcterms:modified>
  <cp:category/>
</cp:coreProperties>
</file>