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 Medium"/>
      <p:regular r:id="rId31"/>
      <p:bold r:id="rId32"/>
      <p:italic r:id="rId33"/>
      <p:boldItalic r:id="rId34"/>
    </p:embeddedFont>
    <p:embeddedFont>
      <p:font typeface="Arial Narrow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  <p:guide pos="16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edium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Medium-italic.fntdata"/><Relationship Id="rId10" Type="http://schemas.openxmlformats.org/officeDocument/2006/relationships/slide" Target="slides/slide5.xml"/><Relationship Id="rId32" Type="http://schemas.openxmlformats.org/officeDocument/2006/relationships/font" Target="fonts/RobotoMedium-bold.fntdata"/><Relationship Id="rId13" Type="http://schemas.openxmlformats.org/officeDocument/2006/relationships/slide" Target="slides/slide8.xml"/><Relationship Id="rId35" Type="http://schemas.openxmlformats.org/officeDocument/2006/relationships/font" Target="fonts/ArialNarrow-regular.fntdata"/><Relationship Id="rId12" Type="http://schemas.openxmlformats.org/officeDocument/2006/relationships/slide" Target="slides/slide7.xml"/><Relationship Id="rId34" Type="http://schemas.openxmlformats.org/officeDocument/2006/relationships/font" Target="fonts/RobotoMedium-boldItalic.fntdata"/><Relationship Id="rId15" Type="http://schemas.openxmlformats.org/officeDocument/2006/relationships/slide" Target="slides/slide10.xml"/><Relationship Id="rId37" Type="http://schemas.openxmlformats.org/officeDocument/2006/relationships/font" Target="fonts/ArialNarrow-italic.fntdata"/><Relationship Id="rId14" Type="http://schemas.openxmlformats.org/officeDocument/2006/relationships/slide" Target="slides/slide9.xml"/><Relationship Id="rId36" Type="http://schemas.openxmlformats.org/officeDocument/2006/relationships/font" Target="fonts/ArialNarrow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ArialNarrow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Peran Money Maker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Peran Enabler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Peran Policy Maker</a:t>
            </a:r>
            <a:endParaRPr/>
          </a:p>
        </p:txBody>
      </p:sp>
      <p:sp>
        <p:nvSpPr>
          <p:cNvPr id="243" name="Google Shape;243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d2c2785ab_6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23d2c2785ab_6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23d2c2785ab_6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3d2c2785ab_6_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23d2c2785ab_6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3d2c2785ab_6_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3d2c2785ab_6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5" name="Google Shape;335;g23d2c2785ab_6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3d2c2785ab_6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47de3e76de_3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7" name="Google Shape;427;g247de3e76de_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g247de3e76de_3_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01bce41b5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501bce41b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Produktivitas = Jumlah Omset / Jumlah Orang</a:t>
            </a:r>
            <a:endParaRPr/>
          </a:p>
        </p:txBody>
      </p:sp>
      <p:sp>
        <p:nvSpPr>
          <p:cNvPr id="106" name="Google Shape;106;g2501bce41b5_0_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d2c2785ab_5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3d2c2785ab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Produktivitas = Jumlah Omset / Jumlah Orang</a:t>
            </a:r>
            <a:endParaRPr/>
          </a:p>
        </p:txBody>
      </p:sp>
      <p:sp>
        <p:nvSpPr>
          <p:cNvPr id="121" name="Google Shape;121;g23d2c2785ab_5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685800" y="1597820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722313" y="3305176"/>
            <a:ext cx="7772400" cy="1021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2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2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4025504"/>
            <a:ext cx="5486400" cy="6036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Relationship Id="rId4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5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5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5.png"/><Relationship Id="rId4" Type="http://schemas.openxmlformats.org/officeDocument/2006/relationships/image" Target="../media/image2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Relationship Id="rId4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jpg"/><Relationship Id="rId4" Type="http://schemas.openxmlformats.org/officeDocument/2006/relationships/image" Target="../media/image29.png"/><Relationship Id="rId5" Type="http://schemas.openxmlformats.org/officeDocument/2006/relationships/image" Target="../media/image2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5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138"/>
            <a:ext cx="9144000" cy="51403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6913" y="411163"/>
            <a:ext cx="265747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04724" y="2405377"/>
            <a:ext cx="5154421" cy="8393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3407474" y="4184507"/>
            <a:ext cx="2348919" cy="67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en-ID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diterbitkan oleh 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ID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HRD</a:t>
            </a:r>
            <a:endParaRPr b="1" i="0" sz="1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100"/>
              <a:buFont typeface="Arial"/>
              <a:buNone/>
            </a:pPr>
            <a:r>
              <a:rPr b="0" i="0" lang="en-ID" sz="11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Periode : </a:t>
            </a:r>
            <a:r>
              <a:rPr lang="en-ID" sz="1100">
                <a:solidFill>
                  <a:srgbClr val="FFFF00"/>
                </a:solidFill>
              </a:rPr>
              <a:t>Agustus </a:t>
            </a:r>
            <a:r>
              <a:rPr b="0" i="0" lang="en-ID" sz="11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b="0" i="0" sz="11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3407474" y="3375793"/>
            <a:ext cx="2348919" cy="677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</a:pPr>
            <a:r>
              <a:rPr b="1" i="0" lang="en-ID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2023</a:t>
            </a:r>
            <a:endParaRPr b="1" i="0" sz="48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7350" y="1035844"/>
            <a:ext cx="1794875" cy="1297913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"/>
          <p:cNvSpPr/>
          <p:nvPr/>
        </p:nvSpPr>
        <p:spPr>
          <a:xfrm>
            <a:off x="304800" y="296172"/>
            <a:ext cx="4114800" cy="486054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63500" rotWithShape="0" algn="tl" dir="2460000" dist="101600">
              <a:srgbClr val="000000">
                <a:alpha val="1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412813" y="375662"/>
            <a:ext cx="327074" cy="32707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2"/>
          <p:cNvSpPr txBox="1"/>
          <p:nvPr/>
        </p:nvSpPr>
        <p:spPr>
          <a:xfrm>
            <a:off x="858033" y="211407"/>
            <a:ext cx="3485367" cy="655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Komposisi Generasi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8" name="Google Shape;218;p22"/>
          <p:cNvGrpSpPr/>
          <p:nvPr/>
        </p:nvGrpSpPr>
        <p:grpSpPr>
          <a:xfrm flipH="1" rot="10800000">
            <a:off x="-1876" y="4119101"/>
            <a:ext cx="578226" cy="1024399"/>
            <a:chOff x="-4593" y="1"/>
            <a:chExt cx="582816" cy="1024399"/>
          </a:xfrm>
        </p:grpSpPr>
        <p:sp>
          <p:nvSpPr>
            <p:cNvPr id="219" name="Google Shape;219;p22"/>
            <p:cNvSpPr/>
            <p:nvPr/>
          </p:nvSpPr>
          <p:spPr>
            <a:xfrm rot="5400000">
              <a:off x="-58380" y="392387"/>
              <a:ext cx="685800" cy="578226"/>
            </a:xfrm>
            <a:prstGeom prst="rtTriangle">
              <a:avLst/>
            </a:prstGeom>
            <a:solidFill>
              <a:srgbClr val="F7B3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22"/>
            <p:cNvSpPr/>
            <p:nvPr/>
          </p:nvSpPr>
          <p:spPr>
            <a:xfrm rot="5400000">
              <a:off x="-56850" y="104178"/>
              <a:ext cx="685800" cy="578226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2"/>
            <p:cNvSpPr/>
            <p:nvPr/>
          </p:nvSpPr>
          <p:spPr>
            <a:xfrm rot="5400000">
              <a:off x="-53790" y="53788"/>
              <a:ext cx="685800" cy="578226"/>
            </a:xfrm>
            <a:prstGeom prst="rtTriangle">
              <a:avLst/>
            </a:prstGeom>
            <a:solidFill>
              <a:srgbClr val="1F9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22"/>
          <p:cNvSpPr/>
          <p:nvPr/>
        </p:nvSpPr>
        <p:spPr>
          <a:xfrm>
            <a:off x="571796" y="4843395"/>
            <a:ext cx="13528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: </a:t>
            </a:r>
            <a:r>
              <a:rPr b="1"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HRD</a:t>
            </a:r>
            <a:endParaRPr b="1"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050" y="68325"/>
            <a:ext cx="987246" cy="713899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  <p:pic>
        <p:nvPicPr>
          <p:cNvPr id="224" name="Google Shape;224;p22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7661" y="1019391"/>
            <a:ext cx="7066453" cy="3671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/>
          <p:nvPr/>
        </p:nvSpPr>
        <p:spPr>
          <a:xfrm>
            <a:off x="304800" y="296172"/>
            <a:ext cx="4267200" cy="486054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63500" rotWithShape="0" algn="tl" dir="2460000" dist="101600">
              <a:srgbClr val="000000">
                <a:alpha val="1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3"/>
          <p:cNvSpPr/>
          <p:nvPr/>
        </p:nvSpPr>
        <p:spPr>
          <a:xfrm>
            <a:off x="412813" y="375662"/>
            <a:ext cx="327074" cy="32707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23"/>
          <p:cNvSpPr txBox="1"/>
          <p:nvPr/>
        </p:nvSpPr>
        <p:spPr>
          <a:xfrm>
            <a:off x="858033" y="211407"/>
            <a:ext cx="3637767" cy="655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Komposisi Karyawan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3" name="Google Shape;233;p23"/>
          <p:cNvGrpSpPr/>
          <p:nvPr/>
        </p:nvGrpSpPr>
        <p:grpSpPr>
          <a:xfrm flipH="1" rot="10800000">
            <a:off x="-1876" y="4119101"/>
            <a:ext cx="578226" cy="1024399"/>
            <a:chOff x="-4593" y="1"/>
            <a:chExt cx="582816" cy="1024399"/>
          </a:xfrm>
        </p:grpSpPr>
        <p:sp>
          <p:nvSpPr>
            <p:cNvPr id="234" name="Google Shape;234;p23"/>
            <p:cNvSpPr/>
            <p:nvPr/>
          </p:nvSpPr>
          <p:spPr>
            <a:xfrm rot="5400000">
              <a:off x="-58380" y="392387"/>
              <a:ext cx="685800" cy="578226"/>
            </a:xfrm>
            <a:prstGeom prst="rtTriangle">
              <a:avLst/>
            </a:prstGeom>
            <a:solidFill>
              <a:srgbClr val="F7B3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23"/>
            <p:cNvSpPr/>
            <p:nvPr/>
          </p:nvSpPr>
          <p:spPr>
            <a:xfrm rot="5400000">
              <a:off x="-56850" y="104178"/>
              <a:ext cx="685800" cy="578226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 rot="5400000">
              <a:off x="-53790" y="53788"/>
              <a:ext cx="685800" cy="578226"/>
            </a:xfrm>
            <a:prstGeom prst="rtTriangle">
              <a:avLst/>
            </a:prstGeom>
            <a:solidFill>
              <a:srgbClr val="1F9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7" name="Google Shape;237;p23"/>
          <p:cNvSpPr/>
          <p:nvPr/>
        </p:nvSpPr>
        <p:spPr>
          <a:xfrm>
            <a:off x="571796" y="4843395"/>
            <a:ext cx="13528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: </a:t>
            </a:r>
            <a:r>
              <a:rPr b="1"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HRD</a:t>
            </a:r>
            <a:endParaRPr b="1"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050" y="68325"/>
            <a:ext cx="987246" cy="713899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  <p:pic>
        <p:nvPicPr>
          <p:cNvPr id="239" name="Google Shape;239;p23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068" y="1019391"/>
            <a:ext cx="6352306" cy="3910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/>
          <p:nvPr/>
        </p:nvSpPr>
        <p:spPr>
          <a:xfrm>
            <a:off x="304800" y="296172"/>
            <a:ext cx="3581400" cy="486054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63500" rotWithShape="0" algn="tl" dir="2460000" dist="101600">
              <a:srgbClr val="000000">
                <a:alpha val="1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412813" y="375662"/>
            <a:ext cx="327074" cy="32707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24"/>
          <p:cNvSpPr txBox="1"/>
          <p:nvPr/>
        </p:nvSpPr>
        <p:spPr>
          <a:xfrm>
            <a:off x="858033" y="211407"/>
            <a:ext cx="2951967" cy="655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Komposisi Peran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8" name="Google Shape;248;p24"/>
          <p:cNvGrpSpPr/>
          <p:nvPr/>
        </p:nvGrpSpPr>
        <p:grpSpPr>
          <a:xfrm flipH="1" rot="10800000">
            <a:off x="-1876" y="4119101"/>
            <a:ext cx="578226" cy="1024399"/>
            <a:chOff x="-4593" y="1"/>
            <a:chExt cx="582816" cy="1024399"/>
          </a:xfrm>
        </p:grpSpPr>
        <p:sp>
          <p:nvSpPr>
            <p:cNvPr id="249" name="Google Shape;249;p24"/>
            <p:cNvSpPr/>
            <p:nvPr/>
          </p:nvSpPr>
          <p:spPr>
            <a:xfrm rot="5400000">
              <a:off x="-58380" y="392387"/>
              <a:ext cx="685800" cy="578226"/>
            </a:xfrm>
            <a:prstGeom prst="rtTriangle">
              <a:avLst/>
            </a:prstGeom>
            <a:solidFill>
              <a:srgbClr val="F7B3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24"/>
            <p:cNvSpPr/>
            <p:nvPr/>
          </p:nvSpPr>
          <p:spPr>
            <a:xfrm rot="5400000">
              <a:off x="-56850" y="104178"/>
              <a:ext cx="685800" cy="578226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4"/>
            <p:cNvSpPr/>
            <p:nvPr/>
          </p:nvSpPr>
          <p:spPr>
            <a:xfrm rot="5400000">
              <a:off x="-53790" y="53788"/>
              <a:ext cx="685800" cy="578226"/>
            </a:xfrm>
            <a:prstGeom prst="rtTriangle">
              <a:avLst/>
            </a:prstGeom>
            <a:solidFill>
              <a:srgbClr val="1F9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2" name="Google Shape;252;p24"/>
          <p:cNvSpPr/>
          <p:nvPr/>
        </p:nvSpPr>
        <p:spPr>
          <a:xfrm>
            <a:off x="571796" y="4843395"/>
            <a:ext cx="13528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: </a:t>
            </a:r>
            <a:r>
              <a:rPr b="1"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HRD</a:t>
            </a:r>
            <a:endParaRPr b="1"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050" y="68325"/>
            <a:ext cx="987246" cy="713899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  <p:pic>
        <p:nvPicPr>
          <p:cNvPr id="254" name="Google Shape;254;p24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068" y="1019391"/>
            <a:ext cx="6352306" cy="3971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25"/>
          <p:cNvGrpSpPr/>
          <p:nvPr/>
        </p:nvGrpSpPr>
        <p:grpSpPr>
          <a:xfrm flipH="1" rot="10800000">
            <a:off x="-1876" y="4119101"/>
            <a:ext cx="578226" cy="1024399"/>
            <a:chOff x="-4593" y="1"/>
            <a:chExt cx="582816" cy="1024399"/>
          </a:xfrm>
        </p:grpSpPr>
        <p:sp>
          <p:nvSpPr>
            <p:cNvPr id="261" name="Google Shape;261;p25"/>
            <p:cNvSpPr/>
            <p:nvPr/>
          </p:nvSpPr>
          <p:spPr>
            <a:xfrm rot="5400000">
              <a:off x="-58380" y="392387"/>
              <a:ext cx="685800" cy="578226"/>
            </a:xfrm>
            <a:prstGeom prst="rtTriangle">
              <a:avLst/>
            </a:prstGeom>
            <a:solidFill>
              <a:srgbClr val="F7B3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25"/>
            <p:cNvSpPr/>
            <p:nvPr/>
          </p:nvSpPr>
          <p:spPr>
            <a:xfrm rot="5400000">
              <a:off x="-56850" y="104178"/>
              <a:ext cx="685800" cy="578226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25"/>
            <p:cNvSpPr/>
            <p:nvPr/>
          </p:nvSpPr>
          <p:spPr>
            <a:xfrm rot="5400000">
              <a:off x="-53790" y="53788"/>
              <a:ext cx="685800" cy="578226"/>
            </a:xfrm>
            <a:prstGeom prst="rtTriangle">
              <a:avLst/>
            </a:prstGeom>
            <a:solidFill>
              <a:srgbClr val="1F9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Google Shape;264;p25"/>
          <p:cNvSpPr/>
          <p:nvPr/>
        </p:nvSpPr>
        <p:spPr>
          <a:xfrm>
            <a:off x="571796" y="4843395"/>
            <a:ext cx="13528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: </a:t>
            </a:r>
            <a:r>
              <a:rPr b="1"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HRD</a:t>
            </a:r>
            <a:endParaRPr b="1"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5"/>
          <p:cNvSpPr/>
          <p:nvPr/>
        </p:nvSpPr>
        <p:spPr>
          <a:xfrm>
            <a:off x="304800" y="296172"/>
            <a:ext cx="3505199" cy="486054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63500" rotWithShape="0" algn="tl" dir="2460000" dist="101600">
              <a:srgbClr val="000000">
                <a:alpha val="1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412813" y="375662"/>
            <a:ext cx="327074" cy="32707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5"/>
          <p:cNvSpPr txBox="1"/>
          <p:nvPr/>
        </p:nvSpPr>
        <p:spPr>
          <a:xfrm>
            <a:off x="858032" y="211407"/>
            <a:ext cx="2903153" cy="655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Komposisi Level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050" y="68325"/>
            <a:ext cx="987246" cy="713899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  <p:pic>
        <p:nvPicPr>
          <p:cNvPr id="269" name="Google Shape;269;p25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068" y="1019391"/>
            <a:ext cx="6352306" cy="3910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/>
          <p:nvPr/>
        </p:nvSpPr>
        <p:spPr>
          <a:xfrm>
            <a:off x="304800" y="296172"/>
            <a:ext cx="4343400" cy="486054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63500" rotWithShape="0" algn="tl" dir="2460000" dist="101600">
              <a:srgbClr val="000000">
                <a:alpha val="1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6"/>
          <p:cNvSpPr/>
          <p:nvPr/>
        </p:nvSpPr>
        <p:spPr>
          <a:xfrm>
            <a:off x="412813" y="375662"/>
            <a:ext cx="327074" cy="32707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6"/>
          <p:cNvSpPr txBox="1"/>
          <p:nvPr/>
        </p:nvSpPr>
        <p:spPr>
          <a:xfrm>
            <a:off x="858033" y="211407"/>
            <a:ext cx="3713967" cy="655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Pendidikan Karyawan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8" name="Google Shape;278;p26"/>
          <p:cNvGrpSpPr/>
          <p:nvPr/>
        </p:nvGrpSpPr>
        <p:grpSpPr>
          <a:xfrm flipH="1" rot="10800000">
            <a:off x="-1876" y="4119101"/>
            <a:ext cx="578226" cy="1024399"/>
            <a:chOff x="-4593" y="1"/>
            <a:chExt cx="582816" cy="1024399"/>
          </a:xfrm>
        </p:grpSpPr>
        <p:sp>
          <p:nvSpPr>
            <p:cNvPr id="279" name="Google Shape;279;p26"/>
            <p:cNvSpPr/>
            <p:nvPr/>
          </p:nvSpPr>
          <p:spPr>
            <a:xfrm rot="5400000">
              <a:off x="-58380" y="392387"/>
              <a:ext cx="685800" cy="578226"/>
            </a:xfrm>
            <a:prstGeom prst="rtTriangle">
              <a:avLst/>
            </a:prstGeom>
            <a:solidFill>
              <a:srgbClr val="F7B3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6"/>
            <p:cNvSpPr/>
            <p:nvPr/>
          </p:nvSpPr>
          <p:spPr>
            <a:xfrm rot="5400000">
              <a:off x="-56850" y="104178"/>
              <a:ext cx="685800" cy="578226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6"/>
            <p:cNvSpPr/>
            <p:nvPr/>
          </p:nvSpPr>
          <p:spPr>
            <a:xfrm rot="5400000">
              <a:off x="-53790" y="53788"/>
              <a:ext cx="685800" cy="578226"/>
            </a:xfrm>
            <a:prstGeom prst="rtTriangle">
              <a:avLst/>
            </a:prstGeom>
            <a:solidFill>
              <a:srgbClr val="1F9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2" name="Google Shape;282;p26"/>
          <p:cNvSpPr/>
          <p:nvPr/>
        </p:nvSpPr>
        <p:spPr>
          <a:xfrm>
            <a:off x="571796" y="4843395"/>
            <a:ext cx="13528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: </a:t>
            </a:r>
            <a:r>
              <a:rPr b="1"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HRD</a:t>
            </a:r>
            <a:endParaRPr b="1"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050" y="68325"/>
            <a:ext cx="987246" cy="713899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  <p:pic>
        <p:nvPicPr>
          <p:cNvPr id="284" name="Google Shape;284;p26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068" y="1019391"/>
            <a:ext cx="6413035" cy="40567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"/>
          <p:cNvSpPr/>
          <p:nvPr/>
        </p:nvSpPr>
        <p:spPr>
          <a:xfrm>
            <a:off x="198075" y="29900"/>
            <a:ext cx="2837400" cy="3645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63500" rotWithShape="0" algn="tl" dir="2460000" dist="101600">
              <a:srgbClr val="000000">
                <a:alpha val="1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7"/>
          <p:cNvSpPr/>
          <p:nvPr/>
        </p:nvSpPr>
        <p:spPr>
          <a:xfrm>
            <a:off x="294463" y="24637"/>
            <a:ext cx="327000" cy="3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7"/>
          <p:cNvSpPr txBox="1"/>
          <p:nvPr/>
        </p:nvSpPr>
        <p:spPr>
          <a:xfrm>
            <a:off x="675100" y="-54875"/>
            <a:ext cx="26283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Asal Sekolah/Kampus</a:t>
            </a:r>
            <a:endParaRPr b="1"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27"/>
          <p:cNvGrpSpPr/>
          <p:nvPr/>
        </p:nvGrpSpPr>
        <p:grpSpPr>
          <a:xfrm flipH="1" rot="10800000">
            <a:off x="-1876" y="4119101"/>
            <a:ext cx="578226" cy="1024399"/>
            <a:chOff x="-4593" y="1"/>
            <a:chExt cx="582816" cy="1024399"/>
          </a:xfrm>
        </p:grpSpPr>
        <p:sp>
          <p:nvSpPr>
            <p:cNvPr id="294" name="Google Shape;294;p27"/>
            <p:cNvSpPr/>
            <p:nvPr/>
          </p:nvSpPr>
          <p:spPr>
            <a:xfrm rot="5400000">
              <a:off x="-58380" y="392387"/>
              <a:ext cx="685800" cy="578226"/>
            </a:xfrm>
            <a:prstGeom prst="rtTriangle">
              <a:avLst/>
            </a:prstGeom>
            <a:solidFill>
              <a:srgbClr val="F7B3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27"/>
            <p:cNvSpPr/>
            <p:nvPr/>
          </p:nvSpPr>
          <p:spPr>
            <a:xfrm rot="5400000">
              <a:off x="-56850" y="104178"/>
              <a:ext cx="685800" cy="578226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27"/>
            <p:cNvSpPr/>
            <p:nvPr/>
          </p:nvSpPr>
          <p:spPr>
            <a:xfrm rot="5400000">
              <a:off x="-53790" y="53788"/>
              <a:ext cx="685800" cy="578226"/>
            </a:xfrm>
            <a:prstGeom prst="rtTriangle">
              <a:avLst/>
            </a:prstGeom>
            <a:solidFill>
              <a:srgbClr val="1F9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7" name="Google Shape;297;p27"/>
          <p:cNvSpPr/>
          <p:nvPr/>
        </p:nvSpPr>
        <p:spPr>
          <a:xfrm>
            <a:off x="576321" y="4797670"/>
            <a:ext cx="1353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: </a:t>
            </a:r>
            <a:r>
              <a:rPr b="1"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HRD</a:t>
            </a:r>
            <a:endParaRPr b="1"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8" name="Google Shape;29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7211" y="68325"/>
            <a:ext cx="672088" cy="486001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  <p:sp>
        <p:nvSpPr>
          <p:cNvPr id="299" name="Google Shape;299;p27"/>
          <p:cNvSpPr/>
          <p:nvPr/>
        </p:nvSpPr>
        <p:spPr>
          <a:xfrm>
            <a:off x="2002100" y="4779050"/>
            <a:ext cx="53673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0" name="Google Shape;300;p27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623" y="583525"/>
            <a:ext cx="6538746" cy="40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/>
          <p:nvPr/>
        </p:nvSpPr>
        <p:spPr>
          <a:xfrm>
            <a:off x="198075" y="29900"/>
            <a:ext cx="2837400" cy="3645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63500" rotWithShape="0" algn="tl" dir="2460000" dist="101600">
              <a:srgbClr val="000000">
                <a:alpha val="188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8"/>
          <p:cNvSpPr/>
          <p:nvPr/>
        </p:nvSpPr>
        <p:spPr>
          <a:xfrm>
            <a:off x="294463" y="24637"/>
            <a:ext cx="327000" cy="3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28"/>
          <p:cNvSpPr txBox="1"/>
          <p:nvPr/>
        </p:nvSpPr>
        <p:spPr>
          <a:xfrm>
            <a:off x="675100" y="-54875"/>
            <a:ext cx="26283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Asal Sekolah/Kampus</a:t>
            </a:r>
            <a:endParaRPr b="1"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9" name="Google Shape;309;p28"/>
          <p:cNvGrpSpPr/>
          <p:nvPr/>
        </p:nvGrpSpPr>
        <p:grpSpPr>
          <a:xfrm flipH="1" rot="10800000">
            <a:off x="-1751" y="4119101"/>
            <a:ext cx="578087" cy="1024399"/>
            <a:chOff x="-4467" y="1"/>
            <a:chExt cx="582690" cy="1024399"/>
          </a:xfrm>
        </p:grpSpPr>
        <p:sp>
          <p:nvSpPr>
            <p:cNvPr id="310" name="Google Shape;310;p28"/>
            <p:cNvSpPr/>
            <p:nvPr/>
          </p:nvSpPr>
          <p:spPr>
            <a:xfrm rot="5400000">
              <a:off x="-58317" y="392450"/>
              <a:ext cx="685800" cy="578100"/>
            </a:xfrm>
            <a:prstGeom prst="rtTriangle">
              <a:avLst/>
            </a:prstGeom>
            <a:solidFill>
              <a:srgbClr val="F7B3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 rot="5400000">
              <a:off x="-56787" y="104241"/>
              <a:ext cx="685800" cy="5781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 rot="5400000">
              <a:off x="-53727" y="53851"/>
              <a:ext cx="685800" cy="578100"/>
            </a:xfrm>
            <a:prstGeom prst="rtTriangle">
              <a:avLst/>
            </a:prstGeom>
            <a:solidFill>
              <a:srgbClr val="1F9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3" name="Google Shape;313;p28"/>
          <p:cNvSpPr/>
          <p:nvPr/>
        </p:nvSpPr>
        <p:spPr>
          <a:xfrm>
            <a:off x="576321" y="4797670"/>
            <a:ext cx="1353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: </a:t>
            </a:r>
            <a:r>
              <a:rPr b="1"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HRD</a:t>
            </a:r>
            <a:endParaRPr b="1"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7211" y="68325"/>
            <a:ext cx="672088" cy="486001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  <p:sp>
        <p:nvSpPr>
          <p:cNvPr id="315" name="Google Shape;315;p28"/>
          <p:cNvSpPr/>
          <p:nvPr/>
        </p:nvSpPr>
        <p:spPr>
          <a:xfrm>
            <a:off x="2002100" y="4779050"/>
            <a:ext cx="53673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28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623" y="583525"/>
            <a:ext cx="6538746" cy="40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/>
          <p:nvPr/>
        </p:nvSpPr>
        <p:spPr>
          <a:xfrm>
            <a:off x="198075" y="29900"/>
            <a:ext cx="2837400" cy="3645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63500" rotWithShape="0" algn="tl" dir="2460000" dist="101600">
              <a:srgbClr val="000000">
                <a:alpha val="188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9"/>
          <p:cNvSpPr/>
          <p:nvPr/>
        </p:nvSpPr>
        <p:spPr>
          <a:xfrm>
            <a:off x="294463" y="24637"/>
            <a:ext cx="327000" cy="3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9"/>
          <p:cNvSpPr txBox="1"/>
          <p:nvPr/>
        </p:nvSpPr>
        <p:spPr>
          <a:xfrm>
            <a:off x="675100" y="-54875"/>
            <a:ext cx="26283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Asal Sekolah/Kampus</a:t>
            </a:r>
            <a:endParaRPr b="1"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5" name="Google Shape;325;p29"/>
          <p:cNvGrpSpPr/>
          <p:nvPr/>
        </p:nvGrpSpPr>
        <p:grpSpPr>
          <a:xfrm flipH="1" rot="10800000">
            <a:off x="-1751" y="4119101"/>
            <a:ext cx="578087" cy="1024399"/>
            <a:chOff x="-4467" y="1"/>
            <a:chExt cx="582690" cy="1024399"/>
          </a:xfrm>
        </p:grpSpPr>
        <p:sp>
          <p:nvSpPr>
            <p:cNvPr id="326" name="Google Shape;326;p29"/>
            <p:cNvSpPr/>
            <p:nvPr/>
          </p:nvSpPr>
          <p:spPr>
            <a:xfrm rot="5400000">
              <a:off x="-58317" y="392450"/>
              <a:ext cx="685800" cy="578100"/>
            </a:xfrm>
            <a:prstGeom prst="rtTriangle">
              <a:avLst/>
            </a:prstGeom>
            <a:solidFill>
              <a:srgbClr val="F7B3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 rot="5400000">
              <a:off x="-56787" y="104241"/>
              <a:ext cx="685800" cy="5781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 rot="5400000">
              <a:off x="-53727" y="53851"/>
              <a:ext cx="685800" cy="578100"/>
            </a:xfrm>
            <a:prstGeom prst="rtTriangle">
              <a:avLst/>
            </a:prstGeom>
            <a:solidFill>
              <a:srgbClr val="1F9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29"/>
          <p:cNvSpPr/>
          <p:nvPr/>
        </p:nvSpPr>
        <p:spPr>
          <a:xfrm>
            <a:off x="576321" y="4797670"/>
            <a:ext cx="1353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: </a:t>
            </a:r>
            <a:r>
              <a:rPr b="1"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HRD</a:t>
            </a:r>
            <a:endParaRPr b="1"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0" name="Google Shape;33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7211" y="68325"/>
            <a:ext cx="672088" cy="486001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  <p:sp>
        <p:nvSpPr>
          <p:cNvPr id="331" name="Google Shape;331;p29"/>
          <p:cNvSpPr/>
          <p:nvPr/>
        </p:nvSpPr>
        <p:spPr>
          <a:xfrm>
            <a:off x="2002100" y="4779050"/>
            <a:ext cx="53673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29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623" y="583525"/>
            <a:ext cx="6538746" cy="40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0"/>
          <p:cNvSpPr/>
          <p:nvPr/>
        </p:nvSpPr>
        <p:spPr>
          <a:xfrm>
            <a:off x="198075" y="29900"/>
            <a:ext cx="2837400" cy="3645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63500" rotWithShape="0" algn="tl" dir="2460000" dist="101600">
              <a:srgbClr val="000000">
                <a:alpha val="188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30"/>
          <p:cNvSpPr/>
          <p:nvPr/>
        </p:nvSpPr>
        <p:spPr>
          <a:xfrm>
            <a:off x="294463" y="24637"/>
            <a:ext cx="327000" cy="3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30"/>
          <p:cNvSpPr txBox="1"/>
          <p:nvPr/>
        </p:nvSpPr>
        <p:spPr>
          <a:xfrm>
            <a:off x="675100" y="-54875"/>
            <a:ext cx="2628300" cy="4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1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Asal Sekolah/Kampus</a:t>
            </a:r>
            <a:endParaRPr b="1" sz="1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1" name="Google Shape;341;p30"/>
          <p:cNvGrpSpPr/>
          <p:nvPr/>
        </p:nvGrpSpPr>
        <p:grpSpPr>
          <a:xfrm flipH="1" rot="10800000">
            <a:off x="-1751" y="4119101"/>
            <a:ext cx="578087" cy="1024399"/>
            <a:chOff x="-4467" y="1"/>
            <a:chExt cx="582690" cy="1024399"/>
          </a:xfrm>
        </p:grpSpPr>
        <p:sp>
          <p:nvSpPr>
            <p:cNvPr id="342" name="Google Shape;342;p30"/>
            <p:cNvSpPr/>
            <p:nvPr/>
          </p:nvSpPr>
          <p:spPr>
            <a:xfrm rot="5400000">
              <a:off x="-58317" y="392450"/>
              <a:ext cx="685800" cy="578100"/>
            </a:xfrm>
            <a:prstGeom prst="rtTriangle">
              <a:avLst/>
            </a:prstGeom>
            <a:solidFill>
              <a:srgbClr val="F7B3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30"/>
            <p:cNvSpPr/>
            <p:nvPr/>
          </p:nvSpPr>
          <p:spPr>
            <a:xfrm rot="5400000">
              <a:off x="-56787" y="104241"/>
              <a:ext cx="685800" cy="5781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30"/>
            <p:cNvSpPr/>
            <p:nvPr/>
          </p:nvSpPr>
          <p:spPr>
            <a:xfrm rot="5400000">
              <a:off x="-53727" y="53851"/>
              <a:ext cx="685800" cy="578100"/>
            </a:xfrm>
            <a:prstGeom prst="rtTriangle">
              <a:avLst/>
            </a:prstGeom>
            <a:solidFill>
              <a:srgbClr val="1F9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5" name="Google Shape;345;p30"/>
          <p:cNvSpPr/>
          <p:nvPr/>
        </p:nvSpPr>
        <p:spPr>
          <a:xfrm>
            <a:off x="576321" y="4797670"/>
            <a:ext cx="1353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: </a:t>
            </a:r>
            <a:r>
              <a:rPr b="1"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HRD</a:t>
            </a:r>
            <a:endParaRPr b="1"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07211" y="68325"/>
            <a:ext cx="672088" cy="486001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  <p:sp>
        <p:nvSpPr>
          <p:cNvPr id="347" name="Google Shape;347;p30"/>
          <p:cNvSpPr/>
          <p:nvPr/>
        </p:nvSpPr>
        <p:spPr>
          <a:xfrm>
            <a:off x="2002100" y="4779050"/>
            <a:ext cx="53673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8" name="Google Shape;348;p30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623" y="583525"/>
            <a:ext cx="6538746" cy="40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31"/>
          <p:cNvSpPr/>
          <p:nvPr/>
        </p:nvSpPr>
        <p:spPr>
          <a:xfrm>
            <a:off x="304800" y="296172"/>
            <a:ext cx="3733800" cy="486054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63500" rotWithShape="0" algn="tl" dir="2460000" dist="101600">
              <a:srgbClr val="000000">
                <a:alpha val="1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31"/>
          <p:cNvSpPr/>
          <p:nvPr/>
        </p:nvSpPr>
        <p:spPr>
          <a:xfrm>
            <a:off x="412813" y="375662"/>
            <a:ext cx="327074" cy="32707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1"/>
          <p:cNvSpPr txBox="1"/>
          <p:nvPr/>
        </p:nvSpPr>
        <p:spPr>
          <a:xfrm>
            <a:off x="858033" y="211407"/>
            <a:ext cx="3180567" cy="655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Status Pernikahan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7" name="Google Shape;357;p31"/>
          <p:cNvGrpSpPr/>
          <p:nvPr/>
        </p:nvGrpSpPr>
        <p:grpSpPr>
          <a:xfrm flipH="1" rot="10800000">
            <a:off x="-1876" y="4119101"/>
            <a:ext cx="578226" cy="1024399"/>
            <a:chOff x="-4593" y="1"/>
            <a:chExt cx="582816" cy="1024399"/>
          </a:xfrm>
        </p:grpSpPr>
        <p:sp>
          <p:nvSpPr>
            <p:cNvPr id="358" name="Google Shape;358;p31"/>
            <p:cNvSpPr/>
            <p:nvPr/>
          </p:nvSpPr>
          <p:spPr>
            <a:xfrm rot="5400000">
              <a:off x="-58380" y="392387"/>
              <a:ext cx="685800" cy="578226"/>
            </a:xfrm>
            <a:prstGeom prst="rtTriangle">
              <a:avLst/>
            </a:prstGeom>
            <a:solidFill>
              <a:srgbClr val="F7B3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1"/>
            <p:cNvSpPr/>
            <p:nvPr/>
          </p:nvSpPr>
          <p:spPr>
            <a:xfrm rot="5400000">
              <a:off x="-56850" y="104178"/>
              <a:ext cx="685800" cy="578226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1"/>
            <p:cNvSpPr/>
            <p:nvPr/>
          </p:nvSpPr>
          <p:spPr>
            <a:xfrm rot="5400000">
              <a:off x="-53790" y="53788"/>
              <a:ext cx="685800" cy="578226"/>
            </a:xfrm>
            <a:prstGeom prst="rtTriangle">
              <a:avLst/>
            </a:prstGeom>
            <a:solidFill>
              <a:srgbClr val="1F9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31"/>
          <p:cNvSpPr/>
          <p:nvPr/>
        </p:nvSpPr>
        <p:spPr>
          <a:xfrm>
            <a:off x="571796" y="4843395"/>
            <a:ext cx="13528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: </a:t>
            </a:r>
            <a:r>
              <a:rPr b="1"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HRD</a:t>
            </a:r>
            <a:endParaRPr b="1"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2" name="Google Shape;3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050" y="68325"/>
            <a:ext cx="987246" cy="713899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  <p:pic>
        <p:nvPicPr>
          <p:cNvPr id="363" name="Google Shape;363;p31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068" y="1019391"/>
            <a:ext cx="6450943" cy="3971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4"/>
          <p:cNvPicPr preferRelativeResize="0"/>
          <p:nvPr/>
        </p:nvPicPr>
        <p:blipFill rotWithShape="1">
          <a:blip r:embed="rId3">
            <a:alphaModFix/>
          </a:blip>
          <a:srcRect b="15788" l="0" r="0" t="0"/>
          <a:stretch/>
        </p:blipFill>
        <p:spPr>
          <a:xfrm>
            <a:off x="0" y="0"/>
            <a:ext cx="916531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 txBox="1"/>
          <p:nvPr>
            <p:ph type="title"/>
          </p:nvPr>
        </p:nvSpPr>
        <p:spPr>
          <a:xfrm>
            <a:off x="228600" y="361950"/>
            <a:ext cx="3214577" cy="582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lang="en-ID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KONTEN</a:t>
            </a:r>
            <a:endParaRPr b="1" sz="5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304800" y="863754"/>
            <a:ext cx="4191000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ID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Produktivitas Karyawan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ID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Jumlah Karyawan </a:t>
            </a:r>
            <a:r>
              <a:rPr lang="en-ID">
                <a:solidFill>
                  <a:schemeClr val="lt1"/>
                </a:solidFill>
              </a:rPr>
              <a:t>@Entitas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ID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Jumlah Karyawan per Kota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ID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Jenis Kelamin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ID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Status Kerja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ID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Usia Karyawan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ID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Komposisi Generasi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ID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Komposisi Level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ID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Pendidikan Karyawan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ID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Asal Sekolah/Kampus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ID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Status Pernikahan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ID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Sebab Resign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ID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Sebab PHK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ID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Edukasi Pekanan Karyawan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</a:pPr>
            <a:r>
              <a:rPr b="0" i="0" lang="en-ID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Turnover Karyawan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</a:pPr>
            <a:r>
              <a:rPr lang="en-ID">
                <a:solidFill>
                  <a:schemeClr val="lt1"/>
                </a:solidFill>
              </a:rPr>
              <a:t>Kedisiplinan Karyawan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0" y="501727"/>
            <a:ext cx="152400" cy="304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59050" y="64974"/>
            <a:ext cx="656427" cy="474676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spd="med"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2"/>
          <p:cNvSpPr/>
          <p:nvPr/>
        </p:nvSpPr>
        <p:spPr>
          <a:xfrm>
            <a:off x="304800" y="296172"/>
            <a:ext cx="2590800" cy="486054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63500" rotWithShape="0" algn="tl" dir="2460000" dist="101600">
              <a:srgbClr val="000000">
                <a:alpha val="1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32"/>
          <p:cNvSpPr/>
          <p:nvPr/>
        </p:nvSpPr>
        <p:spPr>
          <a:xfrm>
            <a:off x="412813" y="375662"/>
            <a:ext cx="327074" cy="32707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32"/>
          <p:cNvSpPr txBox="1"/>
          <p:nvPr/>
        </p:nvSpPr>
        <p:spPr>
          <a:xfrm>
            <a:off x="858033" y="211407"/>
            <a:ext cx="2037567" cy="655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Sebab PHK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2" name="Google Shape;372;p32"/>
          <p:cNvGrpSpPr/>
          <p:nvPr/>
        </p:nvGrpSpPr>
        <p:grpSpPr>
          <a:xfrm flipH="1" rot="10800000">
            <a:off x="-1876" y="4119101"/>
            <a:ext cx="578226" cy="1024399"/>
            <a:chOff x="-4593" y="1"/>
            <a:chExt cx="582816" cy="1024399"/>
          </a:xfrm>
        </p:grpSpPr>
        <p:sp>
          <p:nvSpPr>
            <p:cNvPr id="373" name="Google Shape;373;p32"/>
            <p:cNvSpPr/>
            <p:nvPr/>
          </p:nvSpPr>
          <p:spPr>
            <a:xfrm rot="5400000">
              <a:off x="-58380" y="392387"/>
              <a:ext cx="685800" cy="578226"/>
            </a:xfrm>
            <a:prstGeom prst="rtTriangle">
              <a:avLst/>
            </a:prstGeom>
            <a:solidFill>
              <a:srgbClr val="F7B3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32"/>
            <p:cNvSpPr/>
            <p:nvPr/>
          </p:nvSpPr>
          <p:spPr>
            <a:xfrm rot="5400000">
              <a:off x="-56850" y="104178"/>
              <a:ext cx="685800" cy="578226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32"/>
            <p:cNvSpPr/>
            <p:nvPr/>
          </p:nvSpPr>
          <p:spPr>
            <a:xfrm rot="5400000">
              <a:off x="-53790" y="53788"/>
              <a:ext cx="685800" cy="578226"/>
            </a:xfrm>
            <a:prstGeom prst="rtTriangle">
              <a:avLst/>
            </a:prstGeom>
            <a:solidFill>
              <a:srgbClr val="1F9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6" name="Google Shape;376;p32"/>
          <p:cNvSpPr/>
          <p:nvPr/>
        </p:nvSpPr>
        <p:spPr>
          <a:xfrm>
            <a:off x="571796" y="4843395"/>
            <a:ext cx="13528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: </a:t>
            </a:r>
            <a:r>
              <a:rPr b="1"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HRD</a:t>
            </a:r>
            <a:endParaRPr b="1"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050" y="68325"/>
            <a:ext cx="987246" cy="713899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  <p:pic>
        <p:nvPicPr>
          <p:cNvPr id="378" name="Google Shape;378;p32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068" y="1019391"/>
            <a:ext cx="6423249" cy="3971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3"/>
          <p:cNvSpPr/>
          <p:nvPr/>
        </p:nvSpPr>
        <p:spPr>
          <a:xfrm>
            <a:off x="304800" y="67572"/>
            <a:ext cx="3048000" cy="486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63500" rotWithShape="0" algn="tl" dir="2460000" dist="101600">
              <a:srgbClr val="000000">
                <a:alpha val="1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3"/>
          <p:cNvSpPr/>
          <p:nvPr/>
        </p:nvSpPr>
        <p:spPr>
          <a:xfrm>
            <a:off x="412813" y="147062"/>
            <a:ext cx="327000" cy="3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33"/>
          <p:cNvSpPr txBox="1"/>
          <p:nvPr/>
        </p:nvSpPr>
        <p:spPr>
          <a:xfrm>
            <a:off x="858033" y="-17193"/>
            <a:ext cx="24186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Sebab Resign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7" name="Google Shape;387;p33"/>
          <p:cNvGrpSpPr/>
          <p:nvPr/>
        </p:nvGrpSpPr>
        <p:grpSpPr>
          <a:xfrm flipH="1" rot="10800000">
            <a:off x="-1876" y="4119101"/>
            <a:ext cx="578226" cy="1024399"/>
            <a:chOff x="-4593" y="1"/>
            <a:chExt cx="582816" cy="1024399"/>
          </a:xfrm>
        </p:grpSpPr>
        <p:sp>
          <p:nvSpPr>
            <p:cNvPr id="388" name="Google Shape;388;p33"/>
            <p:cNvSpPr/>
            <p:nvPr/>
          </p:nvSpPr>
          <p:spPr>
            <a:xfrm rot="5400000">
              <a:off x="-58380" y="392387"/>
              <a:ext cx="685800" cy="578226"/>
            </a:xfrm>
            <a:prstGeom prst="rtTriangle">
              <a:avLst/>
            </a:prstGeom>
            <a:solidFill>
              <a:srgbClr val="F7B3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33"/>
            <p:cNvSpPr/>
            <p:nvPr/>
          </p:nvSpPr>
          <p:spPr>
            <a:xfrm rot="5400000">
              <a:off x="-56850" y="104178"/>
              <a:ext cx="685800" cy="578226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33"/>
            <p:cNvSpPr/>
            <p:nvPr/>
          </p:nvSpPr>
          <p:spPr>
            <a:xfrm rot="5400000">
              <a:off x="-53790" y="53788"/>
              <a:ext cx="685800" cy="578226"/>
            </a:xfrm>
            <a:prstGeom prst="rtTriangle">
              <a:avLst/>
            </a:prstGeom>
            <a:solidFill>
              <a:srgbClr val="1F9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1" name="Google Shape;391;p33"/>
          <p:cNvSpPr/>
          <p:nvPr/>
        </p:nvSpPr>
        <p:spPr>
          <a:xfrm>
            <a:off x="571796" y="4843395"/>
            <a:ext cx="13528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: </a:t>
            </a:r>
            <a:r>
              <a:rPr b="1"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HRD</a:t>
            </a:r>
            <a:endParaRPr b="1"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050" y="68325"/>
            <a:ext cx="987246" cy="713899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  <p:pic>
        <p:nvPicPr>
          <p:cNvPr id="393" name="Google Shape;393;p33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068" y="934624"/>
            <a:ext cx="6565718" cy="4056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fade thruBlk="1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34"/>
          <p:cNvGrpSpPr/>
          <p:nvPr/>
        </p:nvGrpSpPr>
        <p:grpSpPr>
          <a:xfrm flipH="1" rot="10800000">
            <a:off x="-1876" y="4119101"/>
            <a:ext cx="578226" cy="1024399"/>
            <a:chOff x="-4593" y="1"/>
            <a:chExt cx="582816" cy="1024399"/>
          </a:xfrm>
        </p:grpSpPr>
        <p:sp>
          <p:nvSpPr>
            <p:cNvPr id="399" name="Google Shape;399;p34"/>
            <p:cNvSpPr/>
            <p:nvPr/>
          </p:nvSpPr>
          <p:spPr>
            <a:xfrm rot="5400000">
              <a:off x="-58380" y="392387"/>
              <a:ext cx="685800" cy="578226"/>
            </a:xfrm>
            <a:prstGeom prst="rtTriangle">
              <a:avLst/>
            </a:prstGeom>
            <a:solidFill>
              <a:srgbClr val="F7B3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4"/>
            <p:cNvSpPr/>
            <p:nvPr/>
          </p:nvSpPr>
          <p:spPr>
            <a:xfrm rot="5400000">
              <a:off x="-56850" y="104178"/>
              <a:ext cx="685800" cy="578226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4"/>
            <p:cNvSpPr/>
            <p:nvPr/>
          </p:nvSpPr>
          <p:spPr>
            <a:xfrm rot="5400000">
              <a:off x="-53790" y="53788"/>
              <a:ext cx="685800" cy="578226"/>
            </a:xfrm>
            <a:prstGeom prst="rtTriangle">
              <a:avLst/>
            </a:prstGeom>
            <a:solidFill>
              <a:srgbClr val="1F9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2" name="Google Shape;402;p34"/>
          <p:cNvSpPr/>
          <p:nvPr/>
        </p:nvSpPr>
        <p:spPr>
          <a:xfrm>
            <a:off x="571796" y="4843395"/>
            <a:ext cx="13528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: </a:t>
            </a:r>
            <a:r>
              <a:rPr b="1"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HRD</a:t>
            </a:r>
            <a:endParaRPr b="1"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4"/>
          <p:cNvSpPr/>
          <p:nvPr/>
        </p:nvSpPr>
        <p:spPr>
          <a:xfrm>
            <a:off x="304801" y="296172"/>
            <a:ext cx="3962399" cy="486054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63500" rotWithShape="0" algn="tl" dir="2460000" dist="101600">
              <a:srgbClr val="000000">
                <a:alpha val="1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34"/>
          <p:cNvSpPr/>
          <p:nvPr/>
        </p:nvSpPr>
        <p:spPr>
          <a:xfrm>
            <a:off x="412813" y="375662"/>
            <a:ext cx="327074" cy="32707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34"/>
          <p:cNvSpPr txBox="1"/>
          <p:nvPr/>
        </p:nvSpPr>
        <p:spPr>
          <a:xfrm>
            <a:off x="858032" y="211407"/>
            <a:ext cx="3332968" cy="655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Turnover Karyawan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6" name="Google Shape;40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050" y="68325"/>
            <a:ext cx="987246" cy="713899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  <p:pic>
        <p:nvPicPr>
          <p:cNvPr id="407" name="Google Shape;407;p34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068" y="1019391"/>
            <a:ext cx="6450943" cy="3971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35"/>
          <p:cNvGrpSpPr/>
          <p:nvPr/>
        </p:nvGrpSpPr>
        <p:grpSpPr>
          <a:xfrm flipH="1" rot="10800000">
            <a:off x="-1876" y="4119101"/>
            <a:ext cx="578226" cy="1024399"/>
            <a:chOff x="-4593" y="1"/>
            <a:chExt cx="582816" cy="1024399"/>
          </a:xfrm>
        </p:grpSpPr>
        <p:sp>
          <p:nvSpPr>
            <p:cNvPr id="414" name="Google Shape;414;p35"/>
            <p:cNvSpPr/>
            <p:nvPr/>
          </p:nvSpPr>
          <p:spPr>
            <a:xfrm rot="5400000">
              <a:off x="-58380" y="392387"/>
              <a:ext cx="685800" cy="578226"/>
            </a:xfrm>
            <a:prstGeom prst="rtTriangle">
              <a:avLst/>
            </a:prstGeom>
            <a:solidFill>
              <a:srgbClr val="F7B3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5"/>
            <p:cNvSpPr/>
            <p:nvPr/>
          </p:nvSpPr>
          <p:spPr>
            <a:xfrm rot="5400000">
              <a:off x="-56850" y="104178"/>
              <a:ext cx="685800" cy="578226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5"/>
            <p:cNvSpPr/>
            <p:nvPr/>
          </p:nvSpPr>
          <p:spPr>
            <a:xfrm rot="5400000">
              <a:off x="-53790" y="53788"/>
              <a:ext cx="685800" cy="578226"/>
            </a:xfrm>
            <a:prstGeom prst="rtTriangle">
              <a:avLst/>
            </a:prstGeom>
            <a:solidFill>
              <a:srgbClr val="1F9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7" name="Google Shape;417;p35"/>
          <p:cNvSpPr/>
          <p:nvPr/>
        </p:nvSpPr>
        <p:spPr>
          <a:xfrm>
            <a:off x="304801" y="296172"/>
            <a:ext cx="5333999" cy="486054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63500" rotWithShape="0" algn="tl" dir="2460000" dist="101600">
              <a:srgbClr val="000000">
                <a:alpha val="1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35"/>
          <p:cNvSpPr/>
          <p:nvPr/>
        </p:nvSpPr>
        <p:spPr>
          <a:xfrm>
            <a:off x="412813" y="375662"/>
            <a:ext cx="327074" cy="32707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5"/>
          <p:cNvSpPr txBox="1"/>
          <p:nvPr/>
        </p:nvSpPr>
        <p:spPr>
          <a:xfrm>
            <a:off x="858032" y="211407"/>
            <a:ext cx="4704568" cy="655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Edukasi Pekanan Karyawan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0" name="Google Shape;420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050" y="68325"/>
            <a:ext cx="987246" cy="713899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  <p:sp>
        <p:nvSpPr>
          <p:cNvPr id="421" name="Google Shape;421;p35"/>
          <p:cNvSpPr txBox="1"/>
          <p:nvPr/>
        </p:nvSpPr>
        <p:spPr>
          <a:xfrm>
            <a:off x="643040" y="4354258"/>
            <a:ext cx="317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ID" sz="15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*Data diambil dari Tim UPE</a:t>
            </a:r>
            <a:endParaRPr b="0" i="0" sz="15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ID" sz="1500">
                <a:latin typeface="Arial Narrow"/>
                <a:ea typeface="Arial Narrow"/>
                <a:cs typeface="Arial Narrow"/>
                <a:sym typeface="Arial Narrow"/>
              </a:rPr>
              <a:t>*Data Agustus per tengah bulan</a:t>
            </a:r>
            <a:endParaRPr sz="1500"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2" name="Google Shape;422;p35"/>
          <p:cNvSpPr txBox="1"/>
          <p:nvPr/>
        </p:nvSpPr>
        <p:spPr>
          <a:xfrm>
            <a:off x="5835603" y="3664869"/>
            <a:ext cx="31734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300">
                <a:latin typeface="Roboto Medium"/>
                <a:ea typeface="Roboto Medium"/>
                <a:cs typeface="Roboto Medium"/>
                <a:sym typeface="Roboto Medium"/>
              </a:rPr>
              <a:t>Rata-rata kehadiran TMP/QLP = 73%</a:t>
            </a:r>
            <a:endParaRPr i="0" sz="13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423" name="Google Shape;423;p35"/>
          <p:cNvSpPr/>
          <p:nvPr/>
        </p:nvSpPr>
        <p:spPr>
          <a:xfrm>
            <a:off x="5835597" y="3708525"/>
            <a:ext cx="2931000" cy="205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4" name="Google Shape;424;p35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883" y="1225441"/>
            <a:ext cx="4766538" cy="2947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" name="Google Shape;430;p36"/>
          <p:cNvGrpSpPr/>
          <p:nvPr/>
        </p:nvGrpSpPr>
        <p:grpSpPr>
          <a:xfrm flipH="1" rot="10800000">
            <a:off x="-1751" y="4119101"/>
            <a:ext cx="578087" cy="1024399"/>
            <a:chOff x="-4467" y="1"/>
            <a:chExt cx="582690" cy="1024399"/>
          </a:xfrm>
        </p:grpSpPr>
        <p:sp>
          <p:nvSpPr>
            <p:cNvPr id="431" name="Google Shape;431;p36"/>
            <p:cNvSpPr/>
            <p:nvPr/>
          </p:nvSpPr>
          <p:spPr>
            <a:xfrm rot="5400000">
              <a:off x="-58317" y="392450"/>
              <a:ext cx="685800" cy="578100"/>
            </a:xfrm>
            <a:prstGeom prst="rtTriangle">
              <a:avLst/>
            </a:prstGeom>
            <a:solidFill>
              <a:srgbClr val="F7B3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6"/>
            <p:cNvSpPr/>
            <p:nvPr/>
          </p:nvSpPr>
          <p:spPr>
            <a:xfrm rot="5400000">
              <a:off x="-56787" y="104241"/>
              <a:ext cx="685800" cy="5781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6"/>
            <p:cNvSpPr/>
            <p:nvPr/>
          </p:nvSpPr>
          <p:spPr>
            <a:xfrm rot="5400000">
              <a:off x="-53727" y="53851"/>
              <a:ext cx="685800" cy="578100"/>
            </a:xfrm>
            <a:prstGeom prst="rtTriangle">
              <a:avLst/>
            </a:prstGeom>
            <a:solidFill>
              <a:srgbClr val="1F9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4" name="Google Shape;434;p36"/>
          <p:cNvSpPr/>
          <p:nvPr/>
        </p:nvSpPr>
        <p:spPr>
          <a:xfrm>
            <a:off x="571796" y="4843395"/>
            <a:ext cx="1353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: </a:t>
            </a:r>
            <a:r>
              <a:rPr b="1" i="1" lang="en-ID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HRD</a:t>
            </a:r>
            <a:endParaRPr b="1"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36"/>
          <p:cNvSpPr/>
          <p:nvPr/>
        </p:nvSpPr>
        <p:spPr>
          <a:xfrm>
            <a:off x="304801" y="296172"/>
            <a:ext cx="5334000" cy="486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63500" rotWithShape="0" algn="tl" dir="2460000" dist="101600">
              <a:srgbClr val="000000">
                <a:alpha val="188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36"/>
          <p:cNvSpPr/>
          <p:nvPr/>
        </p:nvSpPr>
        <p:spPr>
          <a:xfrm>
            <a:off x="412813" y="375662"/>
            <a:ext cx="327000" cy="3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36"/>
          <p:cNvSpPr txBox="1"/>
          <p:nvPr/>
        </p:nvSpPr>
        <p:spPr>
          <a:xfrm>
            <a:off x="858032" y="211407"/>
            <a:ext cx="47046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700">
                <a:solidFill>
                  <a:schemeClr val="lt1"/>
                </a:solidFill>
              </a:rPr>
              <a:t>Kedisiplinan karyawan</a:t>
            </a:r>
            <a:endParaRPr b="1" sz="27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050" y="68325"/>
            <a:ext cx="987246" cy="713899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  <p:pic>
        <p:nvPicPr>
          <p:cNvPr id="439" name="Google Shape;439;p36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950" y="866900"/>
            <a:ext cx="7452099" cy="401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189FF"/>
        </a:solid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7"/>
          <p:cNvSpPr txBox="1"/>
          <p:nvPr>
            <p:ph idx="12" type="sldNum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9898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5" name="Google Shape;44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427"/>
            <a:ext cx="9144000" cy="514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Google Shape;446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44950" y="915988"/>
            <a:ext cx="1054100" cy="982662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37"/>
          <p:cNvSpPr/>
          <p:nvPr/>
        </p:nvSpPr>
        <p:spPr>
          <a:xfrm>
            <a:off x="2398712" y="3181350"/>
            <a:ext cx="4346575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@202</a:t>
            </a:r>
            <a:r>
              <a:rPr lang="en-ID" sz="1200">
                <a:solidFill>
                  <a:schemeClr val="lt1"/>
                </a:solidFill>
              </a:rPr>
              <a:t>3</a:t>
            </a:r>
            <a:endParaRPr sz="6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02500" y="2011500"/>
            <a:ext cx="1358915" cy="982651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/>
          <p:nvPr/>
        </p:nvSpPr>
        <p:spPr>
          <a:xfrm>
            <a:off x="304800" y="296172"/>
            <a:ext cx="4680600" cy="486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63500" rotWithShape="0" algn="tl" dir="2460000" dist="101600">
              <a:srgbClr val="000000">
                <a:alpha val="188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412813" y="375662"/>
            <a:ext cx="327000" cy="3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858032" y="211407"/>
            <a:ext cx="41274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Produktivitas Karyawan</a:t>
            </a:r>
            <a:endParaRPr/>
          </a:p>
        </p:txBody>
      </p:sp>
      <p:grpSp>
        <p:nvGrpSpPr>
          <p:cNvPr id="111" name="Google Shape;111;p15"/>
          <p:cNvGrpSpPr/>
          <p:nvPr/>
        </p:nvGrpSpPr>
        <p:grpSpPr>
          <a:xfrm flipH="1" rot="10800000">
            <a:off x="-1751" y="4119101"/>
            <a:ext cx="578087" cy="1024399"/>
            <a:chOff x="-4467" y="1"/>
            <a:chExt cx="582690" cy="1024399"/>
          </a:xfrm>
        </p:grpSpPr>
        <p:sp>
          <p:nvSpPr>
            <p:cNvPr id="112" name="Google Shape;112;p15"/>
            <p:cNvSpPr/>
            <p:nvPr/>
          </p:nvSpPr>
          <p:spPr>
            <a:xfrm rot="5400000">
              <a:off x="-58317" y="392450"/>
              <a:ext cx="685800" cy="578100"/>
            </a:xfrm>
            <a:prstGeom prst="rtTriangle">
              <a:avLst/>
            </a:prstGeom>
            <a:solidFill>
              <a:srgbClr val="F7B3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15"/>
            <p:cNvSpPr/>
            <p:nvPr/>
          </p:nvSpPr>
          <p:spPr>
            <a:xfrm rot="5400000">
              <a:off x="-56787" y="104241"/>
              <a:ext cx="685800" cy="5781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15"/>
            <p:cNvSpPr/>
            <p:nvPr/>
          </p:nvSpPr>
          <p:spPr>
            <a:xfrm rot="5400000">
              <a:off x="-53727" y="53851"/>
              <a:ext cx="685800" cy="578100"/>
            </a:xfrm>
            <a:prstGeom prst="rtTriangle">
              <a:avLst/>
            </a:prstGeom>
            <a:solidFill>
              <a:srgbClr val="1F9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15"/>
          <p:cNvSpPr/>
          <p:nvPr/>
        </p:nvSpPr>
        <p:spPr>
          <a:xfrm>
            <a:off x="571796" y="4843395"/>
            <a:ext cx="1353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D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: </a:t>
            </a:r>
            <a:r>
              <a:rPr b="1" i="1" lang="en-ID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HRD</a:t>
            </a:r>
            <a:endParaRPr b="1" i="1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050" y="68325"/>
            <a:ext cx="987246" cy="713899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  <p:pic>
        <p:nvPicPr>
          <p:cNvPr id="117" name="Google Shape;117;p15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2821" y="826895"/>
            <a:ext cx="6423384" cy="3971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304800" y="296172"/>
            <a:ext cx="4680600" cy="486000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63500" rotWithShape="0" algn="tl" dir="2460000" dist="101600">
              <a:srgbClr val="000000">
                <a:alpha val="1882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412813" y="375662"/>
            <a:ext cx="327000" cy="327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858032" y="211407"/>
            <a:ext cx="4127400" cy="6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Produktivitas Karyawan</a:t>
            </a:r>
            <a:endParaRPr/>
          </a:p>
        </p:txBody>
      </p:sp>
      <p:grpSp>
        <p:nvGrpSpPr>
          <p:cNvPr id="126" name="Google Shape;126;p16"/>
          <p:cNvGrpSpPr/>
          <p:nvPr/>
        </p:nvGrpSpPr>
        <p:grpSpPr>
          <a:xfrm flipH="1" rot="10800000">
            <a:off x="-1751" y="4119101"/>
            <a:ext cx="578087" cy="1024399"/>
            <a:chOff x="-4467" y="1"/>
            <a:chExt cx="582690" cy="1024399"/>
          </a:xfrm>
        </p:grpSpPr>
        <p:sp>
          <p:nvSpPr>
            <p:cNvPr id="127" name="Google Shape;127;p16"/>
            <p:cNvSpPr/>
            <p:nvPr/>
          </p:nvSpPr>
          <p:spPr>
            <a:xfrm rot="5400000">
              <a:off x="-58317" y="392450"/>
              <a:ext cx="685800" cy="578100"/>
            </a:xfrm>
            <a:prstGeom prst="rtTriangle">
              <a:avLst/>
            </a:prstGeom>
            <a:solidFill>
              <a:srgbClr val="F7B3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 rot="5400000">
              <a:off x="-56787" y="104241"/>
              <a:ext cx="685800" cy="5781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 rot="5400000">
              <a:off x="-53727" y="53851"/>
              <a:ext cx="685800" cy="578100"/>
            </a:xfrm>
            <a:prstGeom prst="rtTriangle">
              <a:avLst/>
            </a:prstGeom>
            <a:solidFill>
              <a:srgbClr val="1F9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p16"/>
          <p:cNvSpPr/>
          <p:nvPr/>
        </p:nvSpPr>
        <p:spPr>
          <a:xfrm>
            <a:off x="571796" y="4843395"/>
            <a:ext cx="1353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D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: </a:t>
            </a:r>
            <a:r>
              <a:rPr b="1" i="1" lang="en-ID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HRD</a:t>
            </a:r>
            <a:endParaRPr b="1" i="1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050" y="68325"/>
            <a:ext cx="987246" cy="713899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  <p:pic>
        <p:nvPicPr>
          <p:cNvPr id="132" name="Google Shape;132;p16" title="Char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96" y="866907"/>
            <a:ext cx="6423384" cy="39717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/>
        </p:nvSpPr>
        <p:spPr>
          <a:xfrm>
            <a:off x="304801" y="296172"/>
            <a:ext cx="3657599" cy="486054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63500" rotWithShape="0" algn="tl" dir="2460000" dist="101600">
              <a:srgbClr val="000000">
                <a:alpha val="1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412813" y="375662"/>
            <a:ext cx="327074" cy="32707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858033" y="211407"/>
            <a:ext cx="3104367" cy="655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Jumlah Karyawan</a:t>
            </a:r>
            <a:endParaRPr/>
          </a:p>
        </p:txBody>
      </p:sp>
      <p:grpSp>
        <p:nvGrpSpPr>
          <p:cNvPr id="141" name="Google Shape;141;p17"/>
          <p:cNvGrpSpPr/>
          <p:nvPr/>
        </p:nvGrpSpPr>
        <p:grpSpPr>
          <a:xfrm flipH="1" rot="10800000">
            <a:off x="-1876" y="4119101"/>
            <a:ext cx="578226" cy="1024399"/>
            <a:chOff x="-4593" y="1"/>
            <a:chExt cx="582816" cy="1024399"/>
          </a:xfrm>
        </p:grpSpPr>
        <p:sp>
          <p:nvSpPr>
            <p:cNvPr id="142" name="Google Shape;142;p17"/>
            <p:cNvSpPr/>
            <p:nvPr/>
          </p:nvSpPr>
          <p:spPr>
            <a:xfrm rot="5400000">
              <a:off x="-58380" y="392387"/>
              <a:ext cx="685800" cy="578226"/>
            </a:xfrm>
            <a:prstGeom prst="rtTriangle">
              <a:avLst/>
            </a:prstGeom>
            <a:solidFill>
              <a:srgbClr val="F7B3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7"/>
            <p:cNvSpPr/>
            <p:nvPr/>
          </p:nvSpPr>
          <p:spPr>
            <a:xfrm rot="5400000">
              <a:off x="-56850" y="104178"/>
              <a:ext cx="685800" cy="578226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 rot="5400000">
              <a:off x="-53790" y="53788"/>
              <a:ext cx="685800" cy="578226"/>
            </a:xfrm>
            <a:prstGeom prst="rtTriangle">
              <a:avLst/>
            </a:prstGeom>
            <a:solidFill>
              <a:srgbClr val="1F9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17"/>
          <p:cNvSpPr/>
          <p:nvPr/>
        </p:nvSpPr>
        <p:spPr>
          <a:xfrm>
            <a:off x="571796" y="4843395"/>
            <a:ext cx="13528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D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: </a:t>
            </a:r>
            <a:r>
              <a:rPr b="1" i="1" lang="en-ID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HRD</a:t>
            </a:r>
            <a:endParaRPr b="1" i="1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050" y="68325"/>
            <a:ext cx="987246" cy="713899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  <p:pic>
        <p:nvPicPr>
          <p:cNvPr id="147" name="Google Shape;147;p17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068" y="1019391"/>
            <a:ext cx="6352306" cy="39717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8"/>
          <p:cNvSpPr/>
          <p:nvPr/>
        </p:nvSpPr>
        <p:spPr>
          <a:xfrm>
            <a:off x="304800" y="296172"/>
            <a:ext cx="5181600" cy="486054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63500" rotWithShape="0" algn="tl" dir="2460000" dist="101600">
              <a:srgbClr val="000000">
                <a:alpha val="1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412813" y="375662"/>
            <a:ext cx="327074" cy="32707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8"/>
          <p:cNvSpPr txBox="1"/>
          <p:nvPr/>
        </p:nvSpPr>
        <p:spPr>
          <a:xfrm>
            <a:off x="858033" y="211407"/>
            <a:ext cx="4552167" cy="655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Jumlah Karyawan per Kota</a:t>
            </a:r>
            <a:endParaRPr b="1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6" name="Google Shape;156;p18"/>
          <p:cNvGrpSpPr/>
          <p:nvPr/>
        </p:nvGrpSpPr>
        <p:grpSpPr>
          <a:xfrm flipH="1" rot="10800000">
            <a:off x="-1876" y="4119101"/>
            <a:ext cx="578226" cy="1024399"/>
            <a:chOff x="-4593" y="1"/>
            <a:chExt cx="582816" cy="1024399"/>
          </a:xfrm>
        </p:grpSpPr>
        <p:sp>
          <p:nvSpPr>
            <p:cNvPr id="157" name="Google Shape;157;p18"/>
            <p:cNvSpPr/>
            <p:nvPr/>
          </p:nvSpPr>
          <p:spPr>
            <a:xfrm rot="5400000">
              <a:off x="-58380" y="392387"/>
              <a:ext cx="685800" cy="578226"/>
            </a:xfrm>
            <a:prstGeom prst="rtTriangle">
              <a:avLst/>
            </a:prstGeom>
            <a:solidFill>
              <a:srgbClr val="F7B3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 rot="5400000">
              <a:off x="-56850" y="104178"/>
              <a:ext cx="685800" cy="578226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 rot="5400000">
              <a:off x="-53790" y="53788"/>
              <a:ext cx="685800" cy="578226"/>
            </a:xfrm>
            <a:prstGeom prst="rtTriangle">
              <a:avLst/>
            </a:prstGeom>
            <a:solidFill>
              <a:srgbClr val="1F9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18"/>
          <p:cNvSpPr/>
          <p:nvPr/>
        </p:nvSpPr>
        <p:spPr>
          <a:xfrm>
            <a:off x="571796" y="4843395"/>
            <a:ext cx="13528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D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: </a:t>
            </a:r>
            <a:r>
              <a:rPr b="1" i="1" lang="en-ID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HRD</a:t>
            </a:r>
            <a:endParaRPr b="1" i="1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050" y="68325"/>
            <a:ext cx="987246" cy="713899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  <p:pic>
        <p:nvPicPr>
          <p:cNvPr id="162" name="Google Shape;162;p18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075" y="908425"/>
            <a:ext cx="6352300" cy="408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/>
          <p:nvPr/>
        </p:nvSpPr>
        <p:spPr>
          <a:xfrm>
            <a:off x="304800" y="296172"/>
            <a:ext cx="3048000" cy="486054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63500" rotWithShape="0" algn="tl" dir="2460000" dist="101600">
              <a:srgbClr val="000000">
                <a:alpha val="1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9"/>
          <p:cNvSpPr/>
          <p:nvPr/>
        </p:nvSpPr>
        <p:spPr>
          <a:xfrm>
            <a:off x="412813" y="375662"/>
            <a:ext cx="327074" cy="32707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9"/>
          <p:cNvSpPr txBox="1"/>
          <p:nvPr/>
        </p:nvSpPr>
        <p:spPr>
          <a:xfrm>
            <a:off x="858033" y="211407"/>
            <a:ext cx="2494767" cy="655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Jenis Kelamin</a:t>
            </a:r>
            <a:endParaRPr b="1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1" name="Google Shape;171;p19"/>
          <p:cNvGrpSpPr/>
          <p:nvPr/>
        </p:nvGrpSpPr>
        <p:grpSpPr>
          <a:xfrm flipH="1" rot="10800000">
            <a:off x="-1876" y="4119101"/>
            <a:ext cx="578226" cy="1024399"/>
            <a:chOff x="-4593" y="1"/>
            <a:chExt cx="582816" cy="1024399"/>
          </a:xfrm>
        </p:grpSpPr>
        <p:sp>
          <p:nvSpPr>
            <p:cNvPr id="172" name="Google Shape;172;p19"/>
            <p:cNvSpPr/>
            <p:nvPr/>
          </p:nvSpPr>
          <p:spPr>
            <a:xfrm rot="5400000">
              <a:off x="-58380" y="392387"/>
              <a:ext cx="685800" cy="578226"/>
            </a:xfrm>
            <a:prstGeom prst="rtTriangle">
              <a:avLst/>
            </a:prstGeom>
            <a:solidFill>
              <a:srgbClr val="F7B3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 rot="5400000">
              <a:off x="-56850" y="104178"/>
              <a:ext cx="685800" cy="578226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 rot="5400000">
              <a:off x="-53790" y="53788"/>
              <a:ext cx="685800" cy="578226"/>
            </a:xfrm>
            <a:prstGeom prst="rtTriangle">
              <a:avLst/>
            </a:prstGeom>
            <a:solidFill>
              <a:srgbClr val="1F9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19"/>
          <p:cNvSpPr/>
          <p:nvPr/>
        </p:nvSpPr>
        <p:spPr>
          <a:xfrm>
            <a:off x="571796" y="4843395"/>
            <a:ext cx="13528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D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: </a:t>
            </a:r>
            <a:r>
              <a:rPr b="1" i="1" lang="en-ID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HRD</a:t>
            </a:r>
            <a:endParaRPr b="1" i="1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050" y="68325"/>
            <a:ext cx="987246" cy="713899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  <p:pic>
        <p:nvPicPr>
          <p:cNvPr id="177" name="Google Shape;177;p19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068" y="866991"/>
            <a:ext cx="6573430" cy="4109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304800" y="296172"/>
            <a:ext cx="2819400" cy="486054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63500" rotWithShape="0" algn="tl" dir="2460000" dist="101600">
              <a:srgbClr val="000000">
                <a:alpha val="1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0"/>
          <p:cNvSpPr/>
          <p:nvPr/>
        </p:nvSpPr>
        <p:spPr>
          <a:xfrm>
            <a:off x="412813" y="375662"/>
            <a:ext cx="327074" cy="32707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0"/>
          <p:cNvSpPr txBox="1"/>
          <p:nvPr/>
        </p:nvSpPr>
        <p:spPr>
          <a:xfrm>
            <a:off x="858033" y="211407"/>
            <a:ext cx="2266167" cy="655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Status Kerja</a:t>
            </a:r>
            <a:endParaRPr b="1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6" name="Google Shape;186;p20"/>
          <p:cNvGrpSpPr/>
          <p:nvPr/>
        </p:nvGrpSpPr>
        <p:grpSpPr>
          <a:xfrm flipH="1" rot="10800000">
            <a:off x="-1876" y="4119101"/>
            <a:ext cx="578226" cy="1024399"/>
            <a:chOff x="-4593" y="1"/>
            <a:chExt cx="582816" cy="1024399"/>
          </a:xfrm>
        </p:grpSpPr>
        <p:sp>
          <p:nvSpPr>
            <p:cNvPr id="187" name="Google Shape;187;p20"/>
            <p:cNvSpPr/>
            <p:nvPr/>
          </p:nvSpPr>
          <p:spPr>
            <a:xfrm rot="5400000">
              <a:off x="-58380" y="392387"/>
              <a:ext cx="685800" cy="578226"/>
            </a:xfrm>
            <a:prstGeom prst="rtTriangle">
              <a:avLst/>
            </a:prstGeom>
            <a:solidFill>
              <a:srgbClr val="F7B3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20"/>
            <p:cNvSpPr/>
            <p:nvPr/>
          </p:nvSpPr>
          <p:spPr>
            <a:xfrm rot="5400000">
              <a:off x="-56850" y="104178"/>
              <a:ext cx="685800" cy="578226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20"/>
            <p:cNvSpPr/>
            <p:nvPr/>
          </p:nvSpPr>
          <p:spPr>
            <a:xfrm rot="5400000">
              <a:off x="-53790" y="53788"/>
              <a:ext cx="685800" cy="578226"/>
            </a:xfrm>
            <a:prstGeom prst="rtTriangle">
              <a:avLst/>
            </a:prstGeom>
            <a:solidFill>
              <a:srgbClr val="1F9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20"/>
          <p:cNvSpPr/>
          <p:nvPr/>
        </p:nvSpPr>
        <p:spPr>
          <a:xfrm>
            <a:off x="571796" y="4843395"/>
            <a:ext cx="13528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D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: </a:t>
            </a:r>
            <a:r>
              <a:rPr b="1" i="1" lang="en-ID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HRD</a:t>
            </a:r>
            <a:endParaRPr b="1" i="1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050" y="68325"/>
            <a:ext cx="987246" cy="713899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  <p:pic>
        <p:nvPicPr>
          <p:cNvPr id="192" name="Google Shape;192;p20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8750" y="839125"/>
            <a:ext cx="6640625" cy="41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/>
          <p:nvPr/>
        </p:nvSpPr>
        <p:spPr>
          <a:xfrm>
            <a:off x="304800" y="296172"/>
            <a:ext cx="3200400" cy="486054"/>
          </a:xfrm>
          <a:prstGeom prst="roundRect">
            <a:avLst>
              <a:gd fmla="val 16667" name="adj"/>
            </a:avLst>
          </a:prstGeom>
          <a:solidFill>
            <a:srgbClr val="FFC000"/>
          </a:solidFill>
          <a:ln>
            <a:noFill/>
          </a:ln>
          <a:effectLst>
            <a:outerShdw blurRad="63500" rotWithShape="0" algn="tl" dir="2460000" dist="101600">
              <a:srgbClr val="000000">
                <a:alpha val="1882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1"/>
          <p:cNvSpPr/>
          <p:nvPr/>
        </p:nvSpPr>
        <p:spPr>
          <a:xfrm>
            <a:off x="412813" y="375662"/>
            <a:ext cx="327074" cy="327074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858033" y="211407"/>
            <a:ext cx="2647167" cy="65558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D" sz="2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Usia Karyawan</a:t>
            </a:r>
            <a:endParaRPr b="1" i="0" sz="2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21"/>
          <p:cNvGrpSpPr/>
          <p:nvPr/>
        </p:nvGrpSpPr>
        <p:grpSpPr>
          <a:xfrm flipH="1" rot="10800000">
            <a:off x="-1876" y="4119101"/>
            <a:ext cx="578226" cy="1024399"/>
            <a:chOff x="-4593" y="1"/>
            <a:chExt cx="582816" cy="1024399"/>
          </a:xfrm>
        </p:grpSpPr>
        <p:sp>
          <p:nvSpPr>
            <p:cNvPr id="202" name="Google Shape;202;p21"/>
            <p:cNvSpPr/>
            <p:nvPr/>
          </p:nvSpPr>
          <p:spPr>
            <a:xfrm rot="5400000">
              <a:off x="-58380" y="392387"/>
              <a:ext cx="685800" cy="578226"/>
            </a:xfrm>
            <a:prstGeom prst="rtTriangle">
              <a:avLst/>
            </a:prstGeom>
            <a:solidFill>
              <a:srgbClr val="F7B3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21"/>
            <p:cNvSpPr/>
            <p:nvPr/>
          </p:nvSpPr>
          <p:spPr>
            <a:xfrm rot="5400000">
              <a:off x="-56850" y="104178"/>
              <a:ext cx="685800" cy="578226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 rot="5400000">
              <a:off x="-53790" y="53788"/>
              <a:ext cx="685800" cy="578226"/>
            </a:xfrm>
            <a:prstGeom prst="rtTriangle">
              <a:avLst/>
            </a:prstGeom>
            <a:solidFill>
              <a:srgbClr val="1F91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p21"/>
          <p:cNvSpPr/>
          <p:nvPr/>
        </p:nvSpPr>
        <p:spPr>
          <a:xfrm>
            <a:off x="571796" y="4843395"/>
            <a:ext cx="135287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ID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Sumber : </a:t>
            </a:r>
            <a:r>
              <a:rPr b="1" i="1" lang="en-ID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HRD</a:t>
            </a:r>
            <a:endParaRPr b="1" i="1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1"/>
          <p:cNvSpPr txBox="1"/>
          <p:nvPr/>
        </p:nvSpPr>
        <p:spPr>
          <a:xfrm>
            <a:off x="6909827" y="4678629"/>
            <a:ext cx="21318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D" sz="2400">
                <a:solidFill>
                  <a:srgbClr val="0070C0"/>
                </a:solidFill>
              </a:rPr>
              <a:t>29,69 </a:t>
            </a:r>
            <a:r>
              <a:rPr b="1" i="0" lang="en-ID" sz="2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Tahun</a:t>
            </a:r>
            <a:endParaRPr/>
          </a:p>
        </p:txBody>
      </p:sp>
      <p:sp>
        <p:nvSpPr>
          <p:cNvPr id="207" name="Google Shape;207;p21"/>
          <p:cNvSpPr txBox="1"/>
          <p:nvPr/>
        </p:nvSpPr>
        <p:spPr>
          <a:xfrm>
            <a:off x="5688850" y="4766951"/>
            <a:ext cx="1497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D" sz="14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Rata-rata Usia :</a:t>
            </a:r>
            <a:endParaRPr/>
          </a:p>
        </p:txBody>
      </p:sp>
      <p:pic>
        <p:nvPicPr>
          <p:cNvPr id="208" name="Google Shape;20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2050" y="68325"/>
            <a:ext cx="987246" cy="713899"/>
          </a:xfrm>
          <a:prstGeom prst="rect">
            <a:avLst/>
          </a:prstGeom>
          <a:noFill/>
          <a:ln>
            <a:noFill/>
          </a:ln>
          <a:effectLst>
            <a:outerShdw blurRad="100013" rotWithShape="0" algn="bl">
              <a:srgbClr val="000000">
                <a:alpha val="50000"/>
              </a:srgbClr>
            </a:outerShdw>
          </a:effectLst>
        </p:spPr>
      </p:pic>
      <p:pic>
        <p:nvPicPr>
          <p:cNvPr id="209" name="Google Shape;209;p21" title="Diagram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9941" y="872850"/>
            <a:ext cx="6202385" cy="387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