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75" r:id="rId6"/>
    <p:sldId id="278" r:id="rId7"/>
    <p:sldId id="279" r:id="rId8"/>
    <p:sldId id="260" r:id="rId9"/>
    <p:sldId id="280" r:id="rId10"/>
    <p:sldId id="261" r:id="rId11"/>
    <p:sldId id="272" r:id="rId12"/>
    <p:sldId id="262" r:id="rId13"/>
    <p:sldId id="264" r:id="rId14"/>
    <p:sldId id="281" r:id="rId15"/>
    <p:sldId id="282" r:id="rId16"/>
    <p:sldId id="28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C6F22-E00E-4FD6-A405-0703D65C01E3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633195-BB5B-44F7-B77A-8AA9493A5D19}">
      <dgm:prSet/>
      <dgm:spPr/>
      <dgm:t>
        <a:bodyPr/>
        <a:lstStyle/>
        <a:p>
          <a:r>
            <a:rPr lang="en-US"/>
            <a:t>It’s a hell of a lot like last semester</a:t>
          </a:r>
        </a:p>
      </dgm:t>
    </dgm:pt>
    <dgm:pt modelId="{2162F68A-98EC-49F9-9F8A-EF012C95CDE5}" type="parTrans" cxnId="{176F3F8F-4B36-487B-8E02-06B20A895A51}">
      <dgm:prSet/>
      <dgm:spPr/>
      <dgm:t>
        <a:bodyPr/>
        <a:lstStyle/>
        <a:p>
          <a:endParaRPr lang="en-US"/>
        </a:p>
      </dgm:t>
    </dgm:pt>
    <dgm:pt modelId="{ECE74BE5-EE37-4CAF-BECB-107F80F7BC18}" type="sibTrans" cxnId="{176F3F8F-4B36-487B-8E02-06B20A895A51}">
      <dgm:prSet/>
      <dgm:spPr/>
      <dgm:t>
        <a:bodyPr/>
        <a:lstStyle/>
        <a:p>
          <a:endParaRPr lang="en-US"/>
        </a:p>
      </dgm:t>
    </dgm:pt>
    <dgm:pt modelId="{20F8AEC5-4DBF-4C5C-8516-A774923258A5}">
      <dgm:prSet/>
      <dgm:spPr/>
      <dgm:t>
        <a:bodyPr/>
        <a:lstStyle/>
        <a:p>
          <a:r>
            <a:rPr lang="en-US"/>
            <a:t>A lot of learning by doing</a:t>
          </a:r>
        </a:p>
      </dgm:t>
    </dgm:pt>
    <dgm:pt modelId="{94040385-5D8E-4E6F-B788-B1E22F17E7ED}" type="parTrans" cxnId="{9CF2D85F-4A33-4F70-AB41-0F6A0A364357}">
      <dgm:prSet/>
      <dgm:spPr/>
      <dgm:t>
        <a:bodyPr/>
        <a:lstStyle/>
        <a:p>
          <a:endParaRPr lang="en-US"/>
        </a:p>
      </dgm:t>
    </dgm:pt>
    <dgm:pt modelId="{21F73E2A-235B-49F0-A4B7-433FA6758B03}" type="sibTrans" cxnId="{9CF2D85F-4A33-4F70-AB41-0F6A0A364357}">
      <dgm:prSet/>
      <dgm:spPr/>
      <dgm:t>
        <a:bodyPr/>
        <a:lstStyle/>
        <a:p>
          <a:endParaRPr lang="en-US"/>
        </a:p>
      </dgm:t>
    </dgm:pt>
    <dgm:pt modelId="{079922F1-1074-4C25-AFA8-4D126435535D}">
      <dgm:prSet/>
      <dgm:spPr/>
      <dgm:t>
        <a:bodyPr/>
        <a:lstStyle/>
        <a:p>
          <a:r>
            <a:rPr lang="en-US"/>
            <a:t>Your first major project that produces an actual result</a:t>
          </a:r>
        </a:p>
      </dgm:t>
    </dgm:pt>
    <dgm:pt modelId="{9A05ED57-3355-4774-AE45-93B077E8AC94}" type="parTrans" cxnId="{FEBCE504-6B0A-412D-B1F9-C87FB8609CDA}">
      <dgm:prSet/>
      <dgm:spPr/>
      <dgm:t>
        <a:bodyPr/>
        <a:lstStyle/>
        <a:p>
          <a:endParaRPr lang="en-US"/>
        </a:p>
      </dgm:t>
    </dgm:pt>
    <dgm:pt modelId="{611E33D5-F3CB-4559-8802-176AFEEC5DC1}" type="sibTrans" cxnId="{FEBCE504-6B0A-412D-B1F9-C87FB8609CDA}">
      <dgm:prSet/>
      <dgm:spPr/>
      <dgm:t>
        <a:bodyPr/>
        <a:lstStyle/>
        <a:p>
          <a:endParaRPr lang="en-US"/>
        </a:p>
      </dgm:t>
    </dgm:pt>
    <dgm:pt modelId="{09E1269B-B5E8-408D-A183-E1A44EF8B379}">
      <dgm:prSet/>
      <dgm:spPr/>
      <dgm:t>
        <a:bodyPr/>
        <a:lstStyle/>
        <a:p>
          <a:r>
            <a:rPr lang="en-US"/>
            <a:t>Do not just try to phone this semester in</a:t>
          </a:r>
        </a:p>
      </dgm:t>
    </dgm:pt>
    <dgm:pt modelId="{C5BC373B-BC66-4E94-810B-79286852FB37}" type="parTrans" cxnId="{A4CF0864-9F59-4AB2-8D06-C8B1AF70D765}">
      <dgm:prSet/>
      <dgm:spPr/>
      <dgm:t>
        <a:bodyPr/>
        <a:lstStyle/>
        <a:p>
          <a:endParaRPr lang="en-US"/>
        </a:p>
      </dgm:t>
    </dgm:pt>
    <dgm:pt modelId="{B56F03E1-4D57-456B-8FBD-9B7EBE1B2755}" type="sibTrans" cxnId="{A4CF0864-9F59-4AB2-8D06-C8B1AF70D765}">
      <dgm:prSet/>
      <dgm:spPr/>
      <dgm:t>
        <a:bodyPr/>
        <a:lstStyle/>
        <a:p>
          <a:endParaRPr lang="en-US"/>
        </a:p>
      </dgm:t>
    </dgm:pt>
    <dgm:pt modelId="{4D1F053E-AB95-44B9-92AC-5CFEBD9188D8}">
      <dgm:prSet/>
      <dgm:spPr/>
      <dgm:t>
        <a:bodyPr/>
        <a:lstStyle/>
        <a:p>
          <a:r>
            <a:rPr lang="en-US"/>
            <a:t>You’re making a narrative game!</a:t>
          </a:r>
        </a:p>
      </dgm:t>
    </dgm:pt>
    <dgm:pt modelId="{B30E9560-10AA-4347-BE81-F566F9B26A9F}" type="parTrans" cxnId="{91796C9C-1EB1-45C1-9AAF-C8BAF84140B6}">
      <dgm:prSet/>
      <dgm:spPr/>
      <dgm:t>
        <a:bodyPr/>
        <a:lstStyle/>
        <a:p>
          <a:endParaRPr lang="en-US"/>
        </a:p>
      </dgm:t>
    </dgm:pt>
    <dgm:pt modelId="{9E7BD919-900B-4FC9-9BCD-FCAA8DC9B8BD}" type="sibTrans" cxnId="{91796C9C-1EB1-45C1-9AAF-C8BAF84140B6}">
      <dgm:prSet/>
      <dgm:spPr/>
      <dgm:t>
        <a:bodyPr/>
        <a:lstStyle/>
        <a:p>
          <a:endParaRPr lang="en-US"/>
        </a:p>
      </dgm:t>
    </dgm:pt>
    <dgm:pt modelId="{C15C4707-617D-4D30-8470-84A990E3A25A}" type="pres">
      <dgm:prSet presAssocID="{FA8C6F22-E00E-4FD6-A405-0703D65C01E3}" presName="outerComposite" presStyleCnt="0">
        <dgm:presLayoutVars>
          <dgm:chMax val="5"/>
          <dgm:dir/>
          <dgm:resizeHandles val="exact"/>
        </dgm:presLayoutVars>
      </dgm:prSet>
      <dgm:spPr/>
    </dgm:pt>
    <dgm:pt modelId="{4C69A770-0935-4C41-8DE9-E4DF5D34468C}" type="pres">
      <dgm:prSet presAssocID="{FA8C6F22-E00E-4FD6-A405-0703D65C01E3}" presName="dummyMaxCanvas" presStyleCnt="0">
        <dgm:presLayoutVars/>
      </dgm:prSet>
      <dgm:spPr/>
    </dgm:pt>
    <dgm:pt modelId="{2DC3BDD5-09C6-4A4B-8CF6-F05A6EB5228C}" type="pres">
      <dgm:prSet presAssocID="{FA8C6F22-E00E-4FD6-A405-0703D65C01E3}" presName="FiveNodes_1" presStyleLbl="node1" presStyleIdx="0" presStyleCnt="5">
        <dgm:presLayoutVars>
          <dgm:bulletEnabled val="1"/>
        </dgm:presLayoutVars>
      </dgm:prSet>
      <dgm:spPr/>
    </dgm:pt>
    <dgm:pt modelId="{C7A8757D-692A-4829-A61B-A90135102377}" type="pres">
      <dgm:prSet presAssocID="{FA8C6F22-E00E-4FD6-A405-0703D65C01E3}" presName="FiveNodes_2" presStyleLbl="node1" presStyleIdx="1" presStyleCnt="5">
        <dgm:presLayoutVars>
          <dgm:bulletEnabled val="1"/>
        </dgm:presLayoutVars>
      </dgm:prSet>
      <dgm:spPr/>
    </dgm:pt>
    <dgm:pt modelId="{A2C4DB0D-1B02-4849-B6FF-C880DDB53426}" type="pres">
      <dgm:prSet presAssocID="{FA8C6F22-E00E-4FD6-A405-0703D65C01E3}" presName="FiveNodes_3" presStyleLbl="node1" presStyleIdx="2" presStyleCnt="5">
        <dgm:presLayoutVars>
          <dgm:bulletEnabled val="1"/>
        </dgm:presLayoutVars>
      </dgm:prSet>
      <dgm:spPr/>
    </dgm:pt>
    <dgm:pt modelId="{F7EDC0B0-DFFA-456F-B3CC-517DEED1030B}" type="pres">
      <dgm:prSet presAssocID="{FA8C6F22-E00E-4FD6-A405-0703D65C01E3}" presName="FiveNodes_4" presStyleLbl="node1" presStyleIdx="3" presStyleCnt="5">
        <dgm:presLayoutVars>
          <dgm:bulletEnabled val="1"/>
        </dgm:presLayoutVars>
      </dgm:prSet>
      <dgm:spPr/>
    </dgm:pt>
    <dgm:pt modelId="{74B4AB02-9CF2-44B1-83D1-C880AA8D87DD}" type="pres">
      <dgm:prSet presAssocID="{FA8C6F22-E00E-4FD6-A405-0703D65C01E3}" presName="FiveNodes_5" presStyleLbl="node1" presStyleIdx="4" presStyleCnt="5">
        <dgm:presLayoutVars>
          <dgm:bulletEnabled val="1"/>
        </dgm:presLayoutVars>
      </dgm:prSet>
      <dgm:spPr/>
    </dgm:pt>
    <dgm:pt modelId="{B3E30EF4-2EC6-4A94-AE4A-4C301C3C06BB}" type="pres">
      <dgm:prSet presAssocID="{FA8C6F22-E00E-4FD6-A405-0703D65C01E3}" presName="FiveConn_1-2" presStyleLbl="fgAccFollowNode1" presStyleIdx="0" presStyleCnt="4">
        <dgm:presLayoutVars>
          <dgm:bulletEnabled val="1"/>
        </dgm:presLayoutVars>
      </dgm:prSet>
      <dgm:spPr/>
    </dgm:pt>
    <dgm:pt modelId="{FE648AD3-D97F-4A8B-B10C-84B6E35E65D6}" type="pres">
      <dgm:prSet presAssocID="{FA8C6F22-E00E-4FD6-A405-0703D65C01E3}" presName="FiveConn_2-3" presStyleLbl="fgAccFollowNode1" presStyleIdx="1" presStyleCnt="4">
        <dgm:presLayoutVars>
          <dgm:bulletEnabled val="1"/>
        </dgm:presLayoutVars>
      </dgm:prSet>
      <dgm:spPr/>
    </dgm:pt>
    <dgm:pt modelId="{D6B5A1AA-B79C-4D88-8863-25420507B180}" type="pres">
      <dgm:prSet presAssocID="{FA8C6F22-E00E-4FD6-A405-0703D65C01E3}" presName="FiveConn_3-4" presStyleLbl="fgAccFollowNode1" presStyleIdx="2" presStyleCnt="4">
        <dgm:presLayoutVars>
          <dgm:bulletEnabled val="1"/>
        </dgm:presLayoutVars>
      </dgm:prSet>
      <dgm:spPr/>
    </dgm:pt>
    <dgm:pt modelId="{4865D7C0-73DD-4EA1-9AC4-DC843B5E991D}" type="pres">
      <dgm:prSet presAssocID="{FA8C6F22-E00E-4FD6-A405-0703D65C01E3}" presName="FiveConn_4-5" presStyleLbl="fgAccFollowNode1" presStyleIdx="3" presStyleCnt="4">
        <dgm:presLayoutVars>
          <dgm:bulletEnabled val="1"/>
        </dgm:presLayoutVars>
      </dgm:prSet>
      <dgm:spPr/>
    </dgm:pt>
    <dgm:pt modelId="{55D5AC75-DD61-4E3F-A02E-248807EE2890}" type="pres">
      <dgm:prSet presAssocID="{FA8C6F22-E00E-4FD6-A405-0703D65C01E3}" presName="FiveNodes_1_text" presStyleLbl="node1" presStyleIdx="4" presStyleCnt="5">
        <dgm:presLayoutVars>
          <dgm:bulletEnabled val="1"/>
        </dgm:presLayoutVars>
      </dgm:prSet>
      <dgm:spPr/>
    </dgm:pt>
    <dgm:pt modelId="{53419D6B-D881-457D-8F50-BDA658C99FB6}" type="pres">
      <dgm:prSet presAssocID="{FA8C6F22-E00E-4FD6-A405-0703D65C01E3}" presName="FiveNodes_2_text" presStyleLbl="node1" presStyleIdx="4" presStyleCnt="5">
        <dgm:presLayoutVars>
          <dgm:bulletEnabled val="1"/>
        </dgm:presLayoutVars>
      </dgm:prSet>
      <dgm:spPr/>
    </dgm:pt>
    <dgm:pt modelId="{1A3E7F6B-2A03-4DF6-AD9F-11A6FF50C4C3}" type="pres">
      <dgm:prSet presAssocID="{FA8C6F22-E00E-4FD6-A405-0703D65C01E3}" presName="FiveNodes_3_text" presStyleLbl="node1" presStyleIdx="4" presStyleCnt="5">
        <dgm:presLayoutVars>
          <dgm:bulletEnabled val="1"/>
        </dgm:presLayoutVars>
      </dgm:prSet>
      <dgm:spPr/>
    </dgm:pt>
    <dgm:pt modelId="{89B9776E-7BA3-4384-AC7B-3F835EEAD0BD}" type="pres">
      <dgm:prSet presAssocID="{FA8C6F22-E00E-4FD6-A405-0703D65C01E3}" presName="FiveNodes_4_text" presStyleLbl="node1" presStyleIdx="4" presStyleCnt="5">
        <dgm:presLayoutVars>
          <dgm:bulletEnabled val="1"/>
        </dgm:presLayoutVars>
      </dgm:prSet>
      <dgm:spPr/>
    </dgm:pt>
    <dgm:pt modelId="{D87B77B9-CD42-4700-A212-44F227F4BD55}" type="pres">
      <dgm:prSet presAssocID="{FA8C6F22-E00E-4FD6-A405-0703D65C01E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BCE504-6B0A-412D-B1F9-C87FB8609CDA}" srcId="{FA8C6F22-E00E-4FD6-A405-0703D65C01E3}" destId="{079922F1-1074-4C25-AFA8-4D126435535D}" srcOrd="2" destOrd="0" parTransId="{9A05ED57-3355-4774-AE45-93B077E8AC94}" sibTransId="{611E33D5-F3CB-4559-8802-176AFEEC5DC1}"/>
    <dgm:cxn modelId="{41FEAF17-BB74-464A-A275-EAD374B52A43}" type="presOf" srcId="{079922F1-1074-4C25-AFA8-4D126435535D}" destId="{1A3E7F6B-2A03-4DF6-AD9F-11A6FF50C4C3}" srcOrd="1" destOrd="0" presId="urn:microsoft.com/office/officeart/2005/8/layout/vProcess5"/>
    <dgm:cxn modelId="{362FDF28-6392-42EE-966A-6FD96FCC90F5}" type="presOf" srcId="{20F8AEC5-4DBF-4C5C-8516-A774923258A5}" destId="{C7A8757D-692A-4829-A61B-A90135102377}" srcOrd="0" destOrd="0" presId="urn:microsoft.com/office/officeart/2005/8/layout/vProcess5"/>
    <dgm:cxn modelId="{9CF2D85F-4A33-4F70-AB41-0F6A0A364357}" srcId="{FA8C6F22-E00E-4FD6-A405-0703D65C01E3}" destId="{20F8AEC5-4DBF-4C5C-8516-A774923258A5}" srcOrd="1" destOrd="0" parTransId="{94040385-5D8E-4E6F-B788-B1E22F17E7ED}" sibTransId="{21F73E2A-235B-49F0-A4B7-433FA6758B03}"/>
    <dgm:cxn modelId="{A4CF0864-9F59-4AB2-8D06-C8B1AF70D765}" srcId="{FA8C6F22-E00E-4FD6-A405-0703D65C01E3}" destId="{09E1269B-B5E8-408D-A183-E1A44EF8B379}" srcOrd="3" destOrd="0" parTransId="{C5BC373B-BC66-4E94-810B-79286852FB37}" sibTransId="{B56F03E1-4D57-456B-8FBD-9B7EBE1B2755}"/>
    <dgm:cxn modelId="{DF139F64-99B7-4121-BB10-9B7A27D7D773}" type="presOf" srcId="{15633195-BB5B-44F7-B77A-8AA9493A5D19}" destId="{2DC3BDD5-09C6-4A4B-8CF6-F05A6EB5228C}" srcOrd="0" destOrd="0" presId="urn:microsoft.com/office/officeart/2005/8/layout/vProcess5"/>
    <dgm:cxn modelId="{5FE2F770-39D3-4AD3-BABC-31A258CC29A1}" type="presOf" srcId="{079922F1-1074-4C25-AFA8-4D126435535D}" destId="{A2C4DB0D-1B02-4849-B6FF-C880DDB53426}" srcOrd="0" destOrd="0" presId="urn:microsoft.com/office/officeart/2005/8/layout/vProcess5"/>
    <dgm:cxn modelId="{74645B56-E93F-4ECE-AD0E-DE0E4E2E053B}" type="presOf" srcId="{09E1269B-B5E8-408D-A183-E1A44EF8B379}" destId="{F7EDC0B0-DFFA-456F-B3CC-517DEED1030B}" srcOrd="0" destOrd="0" presId="urn:microsoft.com/office/officeart/2005/8/layout/vProcess5"/>
    <dgm:cxn modelId="{0BB21C81-A0E6-49AC-9C16-6D21193C3964}" type="presOf" srcId="{FA8C6F22-E00E-4FD6-A405-0703D65C01E3}" destId="{C15C4707-617D-4D30-8470-84A990E3A25A}" srcOrd="0" destOrd="0" presId="urn:microsoft.com/office/officeart/2005/8/layout/vProcess5"/>
    <dgm:cxn modelId="{2EF66281-83BB-4D12-8CBF-2A7B7D2A822A}" type="presOf" srcId="{ECE74BE5-EE37-4CAF-BECB-107F80F7BC18}" destId="{B3E30EF4-2EC6-4A94-AE4A-4C301C3C06BB}" srcOrd="0" destOrd="0" presId="urn:microsoft.com/office/officeart/2005/8/layout/vProcess5"/>
    <dgm:cxn modelId="{B1F3BA88-8A0F-4C81-B1AB-5A88238B7B33}" type="presOf" srcId="{4D1F053E-AB95-44B9-92AC-5CFEBD9188D8}" destId="{74B4AB02-9CF2-44B1-83D1-C880AA8D87DD}" srcOrd="0" destOrd="0" presId="urn:microsoft.com/office/officeart/2005/8/layout/vProcess5"/>
    <dgm:cxn modelId="{176F3F8F-4B36-487B-8E02-06B20A895A51}" srcId="{FA8C6F22-E00E-4FD6-A405-0703D65C01E3}" destId="{15633195-BB5B-44F7-B77A-8AA9493A5D19}" srcOrd="0" destOrd="0" parTransId="{2162F68A-98EC-49F9-9F8A-EF012C95CDE5}" sibTransId="{ECE74BE5-EE37-4CAF-BECB-107F80F7BC18}"/>
    <dgm:cxn modelId="{607B5C94-707C-43C2-95C5-F2288276B300}" type="presOf" srcId="{09E1269B-B5E8-408D-A183-E1A44EF8B379}" destId="{89B9776E-7BA3-4384-AC7B-3F835EEAD0BD}" srcOrd="1" destOrd="0" presId="urn:microsoft.com/office/officeart/2005/8/layout/vProcess5"/>
    <dgm:cxn modelId="{91796C9C-1EB1-45C1-9AAF-C8BAF84140B6}" srcId="{FA8C6F22-E00E-4FD6-A405-0703D65C01E3}" destId="{4D1F053E-AB95-44B9-92AC-5CFEBD9188D8}" srcOrd="4" destOrd="0" parTransId="{B30E9560-10AA-4347-BE81-F566F9B26A9F}" sibTransId="{9E7BD919-900B-4FC9-9BCD-FCAA8DC9B8BD}"/>
    <dgm:cxn modelId="{E76FB9A5-6DFE-403A-B362-BC2FE236D044}" type="presOf" srcId="{B56F03E1-4D57-456B-8FBD-9B7EBE1B2755}" destId="{4865D7C0-73DD-4EA1-9AC4-DC843B5E991D}" srcOrd="0" destOrd="0" presId="urn:microsoft.com/office/officeart/2005/8/layout/vProcess5"/>
    <dgm:cxn modelId="{A92B99AD-CCA5-4EF8-A23D-C6D2E0CDD129}" type="presOf" srcId="{611E33D5-F3CB-4559-8802-176AFEEC5DC1}" destId="{D6B5A1AA-B79C-4D88-8863-25420507B180}" srcOrd="0" destOrd="0" presId="urn:microsoft.com/office/officeart/2005/8/layout/vProcess5"/>
    <dgm:cxn modelId="{68AD0AC6-4280-4E53-B1B8-1734CF6520FD}" type="presOf" srcId="{21F73E2A-235B-49F0-A4B7-433FA6758B03}" destId="{FE648AD3-D97F-4A8B-B10C-84B6E35E65D6}" srcOrd="0" destOrd="0" presId="urn:microsoft.com/office/officeart/2005/8/layout/vProcess5"/>
    <dgm:cxn modelId="{691733DA-396A-45B0-AAB6-CA3D5A8FA059}" type="presOf" srcId="{4D1F053E-AB95-44B9-92AC-5CFEBD9188D8}" destId="{D87B77B9-CD42-4700-A212-44F227F4BD55}" srcOrd="1" destOrd="0" presId="urn:microsoft.com/office/officeart/2005/8/layout/vProcess5"/>
    <dgm:cxn modelId="{D5E4CDDA-38D3-47EE-A3F1-27C3C41C4AD2}" type="presOf" srcId="{15633195-BB5B-44F7-B77A-8AA9493A5D19}" destId="{55D5AC75-DD61-4E3F-A02E-248807EE2890}" srcOrd="1" destOrd="0" presId="urn:microsoft.com/office/officeart/2005/8/layout/vProcess5"/>
    <dgm:cxn modelId="{E8FBCDEC-9BD2-4827-8823-F4AC281B6459}" type="presOf" srcId="{20F8AEC5-4DBF-4C5C-8516-A774923258A5}" destId="{53419D6B-D881-457D-8F50-BDA658C99FB6}" srcOrd="1" destOrd="0" presId="urn:microsoft.com/office/officeart/2005/8/layout/vProcess5"/>
    <dgm:cxn modelId="{844C8DF4-7ACA-4107-BDAB-769A8222106F}" type="presParOf" srcId="{C15C4707-617D-4D30-8470-84A990E3A25A}" destId="{4C69A770-0935-4C41-8DE9-E4DF5D34468C}" srcOrd="0" destOrd="0" presId="urn:microsoft.com/office/officeart/2005/8/layout/vProcess5"/>
    <dgm:cxn modelId="{4B37817D-15D6-4D2C-B818-58B320A04D56}" type="presParOf" srcId="{C15C4707-617D-4D30-8470-84A990E3A25A}" destId="{2DC3BDD5-09C6-4A4B-8CF6-F05A6EB5228C}" srcOrd="1" destOrd="0" presId="urn:microsoft.com/office/officeart/2005/8/layout/vProcess5"/>
    <dgm:cxn modelId="{1BF34169-1CFD-45CE-9F19-0A2349C3CA26}" type="presParOf" srcId="{C15C4707-617D-4D30-8470-84A990E3A25A}" destId="{C7A8757D-692A-4829-A61B-A90135102377}" srcOrd="2" destOrd="0" presId="urn:microsoft.com/office/officeart/2005/8/layout/vProcess5"/>
    <dgm:cxn modelId="{3E4C17B3-05BC-4D8E-BBAC-FFEACA2BE1B0}" type="presParOf" srcId="{C15C4707-617D-4D30-8470-84A990E3A25A}" destId="{A2C4DB0D-1B02-4849-B6FF-C880DDB53426}" srcOrd="3" destOrd="0" presId="urn:microsoft.com/office/officeart/2005/8/layout/vProcess5"/>
    <dgm:cxn modelId="{E5D337EA-7C02-4DE3-9000-572B070B5629}" type="presParOf" srcId="{C15C4707-617D-4D30-8470-84A990E3A25A}" destId="{F7EDC0B0-DFFA-456F-B3CC-517DEED1030B}" srcOrd="4" destOrd="0" presId="urn:microsoft.com/office/officeart/2005/8/layout/vProcess5"/>
    <dgm:cxn modelId="{613FD36C-FE88-46DF-AF77-BF72BCC865EC}" type="presParOf" srcId="{C15C4707-617D-4D30-8470-84A990E3A25A}" destId="{74B4AB02-9CF2-44B1-83D1-C880AA8D87DD}" srcOrd="5" destOrd="0" presId="urn:microsoft.com/office/officeart/2005/8/layout/vProcess5"/>
    <dgm:cxn modelId="{F3133BE9-6788-4D46-97B1-AA270E866081}" type="presParOf" srcId="{C15C4707-617D-4D30-8470-84A990E3A25A}" destId="{B3E30EF4-2EC6-4A94-AE4A-4C301C3C06BB}" srcOrd="6" destOrd="0" presId="urn:microsoft.com/office/officeart/2005/8/layout/vProcess5"/>
    <dgm:cxn modelId="{11F28257-386E-4F28-BC3D-62010AB88FFC}" type="presParOf" srcId="{C15C4707-617D-4D30-8470-84A990E3A25A}" destId="{FE648AD3-D97F-4A8B-B10C-84B6E35E65D6}" srcOrd="7" destOrd="0" presId="urn:microsoft.com/office/officeart/2005/8/layout/vProcess5"/>
    <dgm:cxn modelId="{AFA1389E-8CAD-4256-BC11-1BB0D628F1D1}" type="presParOf" srcId="{C15C4707-617D-4D30-8470-84A990E3A25A}" destId="{D6B5A1AA-B79C-4D88-8863-25420507B180}" srcOrd="8" destOrd="0" presId="urn:microsoft.com/office/officeart/2005/8/layout/vProcess5"/>
    <dgm:cxn modelId="{891A30EA-3CD0-45AB-BCAD-0AC3740300BD}" type="presParOf" srcId="{C15C4707-617D-4D30-8470-84A990E3A25A}" destId="{4865D7C0-73DD-4EA1-9AC4-DC843B5E991D}" srcOrd="9" destOrd="0" presId="urn:microsoft.com/office/officeart/2005/8/layout/vProcess5"/>
    <dgm:cxn modelId="{61978C60-87DB-4C49-A721-97549F1BD1BF}" type="presParOf" srcId="{C15C4707-617D-4D30-8470-84A990E3A25A}" destId="{55D5AC75-DD61-4E3F-A02E-248807EE2890}" srcOrd="10" destOrd="0" presId="urn:microsoft.com/office/officeart/2005/8/layout/vProcess5"/>
    <dgm:cxn modelId="{0FCFD91F-1F8B-41F1-9804-3DA8D1D47207}" type="presParOf" srcId="{C15C4707-617D-4D30-8470-84A990E3A25A}" destId="{53419D6B-D881-457D-8F50-BDA658C99FB6}" srcOrd="11" destOrd="0" presId="urn:microsoft.com/office/officeart/2005/8/layout/vProcess5"/>
    <dgm:cxn modelId="{1C947B43-89EF-450C-9500-08D74088A11F}" type="presParOf" srcId="{C15C4707-617D-4D30-8470-84A990E3A25A}" destId="{1A3E7F6B-2A03-4DF6-AD9F-11A6FF50C4C3}" srcOrd="12" destOrd="0" presId="urn:microsoft.com/office/officeart/2005/8/layout/vProcess5"/>
    <dgm:cxn modelId="{F39BE0B5-9D0B-4EA0-9B24-281EE4E51E61}" type="presParOf" srcId="{C15C4707-617D-4D30-8470-84A990E3A25A}" destId="{89B9776E-7BA3-4384-AC7B-3F835EEAD0BD}" srcOrd="13" destOrd="0" presId="urn:microsoft.com/office/officeart/2005/8/layout/vProcess5"/>
    <dgm:cxn modelId="{1D36CCD8-1E5F-4D4A-8614-F28942A44185}" type="presParOf" srcId="{C15C4707-617D-4D30-8470-84A990E3A25A}" destId="{D87B77B9-CD42-4700-A212-44F227F4BD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56C18-CF1F-4488-9FEA-7CD4D51DE0E3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DD6DAB-C1C3-4E54-A0F3-20C9B68288C0}">
      <dgm:prSet/>
      <dgm:spPr/>
      <dgm:t>
        <a:bodyPr/>
        <a:lstStyle/>
        <a:p>
          <a:r>
            <a:rPr lang="en-US"/>
            <a:t>Algorithmic Complexity</a:t>
          </a:r>
        </a:p>
      </dgm:t>
    </dgm:pt>
    <dgm:pt modelId="{2FD19D14-2C70-4129-86F4-FC508E1A98FC}" type="parTrans" cxnId="{4791C7FB-9FCD-491B-A7E5-3640629258F4}">
      <dgm:prSet/>
      <dgm:spPr/>
      <dgm:t>
        <a:bodyPr/>
        <a:lstStyle/>
        <a:p>
          <a:endParaRPr lang="en-US"/>
        </a:p>
      </dgm:t>
    </dgm:pt>
    <dgm:pt modelId="{88841F87-5306-4008-BBE3-7A1AE4463671}" type="sibTrans" cxnId="{4791C7FB-9FCD-491B-A7E5-3640629258F4}">
      <dgm:prSet/>
      <dgm:spPr/>
      <dgm:t>
        <a:bodyPr/>
        <a:lstStyle/>
        <a:p>
          <a:endParaRPr lang="en-US"/>
        </a:p>
      </dgm:t>
    </dgm:pt>
    <dgm:pt modelId="{5A4D353A-14AA-4C91-A30C-20AB97BE0281}">
      <dgm:prSet/>
      <dgm:spPr/>
      <dgm:t>
        <a:bodyPr/>
        <a:lstStyle/>
        <a:p>
          <a:r>
            <a:rPr lang="en-US"/>
            <a:t>Generics</a:t>
          </a:r>
        </a:p>
      </dgm:t>
    </dgm:pt>
    <dgm:pt modelId="{2A113ADF-6B3F-4604-A5A4-77EDC78FB7D9}" type="parTrans" cxnId="{F153D68A-1C08-4C03-80DB-7763333CB55B}">
      <dgm:prSet/>
      <dgm:spPr/>
      <dgm:t>
        <a:bodyPr/>
        <a:lstStyle/>
        <a:p>
          <a:endParaRPr lang="en-US"/>
        </a:p>
      </dgm:t>
    </dgm:pt>
    <dgm:pt modelId="{4FDFC136-E75F-48BE-914B-597041269E47}" type="sibTrans" cxnId="{F153D68A-1C08-4C03-80DB-7763333CB55B}">
      <dgm:prSet/>
      <dgm:spPr/>
      <dgm:t>
        <a:bodyPr/>
        <a:lstStyle/>
        <a:p>
          <a:endParaRPr lang="en-US"/>
        </a:p>
      </dgm:t>
    </dgm:pt>
    <dgm:pt modelId="{0BF044FA-E5E3-4E58-A50A-404785F7FF08}">
      <dgm:prSet/>
      <dgm:spPr/>
      <dgm:t>
        <a:bodyPr/>
        <a:lstStyle/>
        <a:p>
          <a:r>
            <a:rPr lang="en-US"/>
            <a:t>Abstract Data Structures</a:t>
          </a:r>
        </a:p>
      </dgm:t>
    </dgm:pt>
    <dgm:pt modelId="{5D9A0EE3-CB2F-47A2-84BE-573A8A4598B5}" type="parTrans" cxnId="{58293DEC-8B5E-4CB7-B1F5-25FEE0A6B354}">
      <dgm:prSet/>
      <dgm:spPr/>
      <dgm:t>
        <a:bodyPr/>
        <a:lstStyle/>
        <a:p>
          <a:endParaRPr lang="en-US"/>
        </a:p>
      </dgm:t>
    </dgm:pt>
    <dgm:pt modelId="{99E4DAED-80B9-4EA0-B991-B6AE1C5031FD}" type="sibTrans" cxnId="{58293DEC-8B5E-4CB7-B1F5-25FEE0A6B354}">
      <dgm:prSet/>
      <dgm:spPr/>
      <dgm:t>
        <a:bodyPr/>
        <a:lstStyle/>
        <a:p>
          <a:endParaRPr lang="en-US"/>
        </a:p>
      </dgm:t>
    </dgm:pt>
    <dgm:pt modelId="{0F09F644-4EB2-4485-B0C5-B8915D873C6A}">
      <dgm:prSet/>
      <dgm:spPr/>
      <dgm:t>
        <a:bodyPr/>
        <a:lstStyle/>
        <a:p>
          <a:r>
            <a:rPr lang="en-US"/>
            <a:t>Linked Lists</a:t>
          </a:r>
        </a:p>
      </dgm:t>
    </dgm:pt>
    <dgm:pt modelId="{45BF7742-2786-44AA-8A65-6646A0D059E4}" type="parTrans" cxnId="{271C38B1-23FC-4201-B641-A1551DD95F20}">
      <dgm:prSet/>
      <dgm:spPr/>
      <dgm:t>
        <a:bodyPr/>
        <a:lstStyle/>
        <a:p>
          <a:endParaRPr lang="en-US"/>
        </a:p>
      </dgm:t>
    </dgm:pt>
    <dgm:pt modelId="{1C45A91E-7198-4554-B593-CC575D6FA0BA}" type="sibTrans" cxnId="{271C38B1-23FC-4201-B641-A1551DD95F20}">
      <dgm:prSet/>
      <dgm:spPr/>
      <dgm:t>
        <a:bodyPr/>
        <a:lstStyle/>
        <a:p>
          <a:endParaRPr lang="en-US"/>
        </a:p>
      </dgm:t>
    </dgm:pt>
    <dgm:pt modelId="{F7746543-D138-412A-BD2A-CAFDEA9401AD}">
      <dgm:prSet/>
      <dgm:spPr/>
      <dgm:t>
        <a:bodyPr/>
        <a:lstStyle/>
        <a:p>
          <a:r>
            <a:rPr lang="en-US"/>
            <a:t>Hash Tables</a:t>
          </a:r>
        </a:p>
      </dgm:t>
    </dgm:pt>
    <dgm:pt modelId="{86D8B477-67AC-4216-B945-14C24F13AC4B}" type="parTrans" cxnId="{691223BD-2B60-433E-ADE2-11678202E373}">
      <dgm:prSet/>
      <dgm:spPr/>
      <dgm:t>
        <a:bodyPr/>
        <a:lstStyle/>
        <a:p>
          <a:endParaRPr lang="en-US"/>
        </a:p>
      </dgm:t>
    </dgm:pt>
    <dgm:pt modelId="{0D8DB8ED-A85B-4E74-A22D-DA1DC0BD585D}" type="sibTrans" cxnId="{691223BD-2B60-433E-ADE2-11678202E373}">
      <dgm:prSet/>
      <dgm:spPr/>
      <dgm:t>
        <a:bodyPr/>
        <a:lstStyle/>
        <a:p>
          <a:endParaRPr lang="en-US"/>
        </a:p>
      </dgm:t>
    </dgm:pt>
    <dgm:pt modelId="{D969C5C6-2A2B-40AA-B0F9-EC603934D28C}">
      <dgm:prSet/>
      <dgm:spPr/>
      <dgm:t>
        <a:bodyPr/>
        <a:lstStyle/>
        <a:p>
          <a:r>
            <a:rPr lang="en-US"/>
            <a:t>Stacks</a:t>
          </a:r>
        </a:p>
      </dgm:t>
    </dgm:pt>
    <dgm:pt modelId="{8A6B4484-8AB4-4DDC-A7D5-DE27495F74E6}" type="parTrans" cxnId="{2AF5CCD4-973D-4627-BCC6-8C6F4596C9FA}">
      <dgm:prSet/>
      <dgm:spPr/>
      <dgm:t>
        <a:bodyPr/>
        <a:lstStyle/>
        <a:p>
          <a:endParaRPr lang="en-US"/>
        </a:p>
      </dgm:t>
    </dgm:pt>
    <dgm:pt modelId="{0A1A59E9-5BDF-430D-A06C-593374036914}" type="sibTrans" cxnId="{2AF5CCD4-973D-4627-BCC6-8C6F4596C9FA}">
      <dgm:prSet/>
      <dgm:spPr/>
      <dgm:t>
        <a:bodyPr/>
        <a:lstStyle/>
        <a:p>
          <a:endParaRPr lang="en-US"/>
        </a:p>
      </dgm:t>
    </dgm:pt>
    <dgm:pt modelId="{3235B53B-CBEF-478D-8DAD-A38FCC174E68}">
      <dgm:prSet/>
      <dgm:spPr/>
      <dgm:t>
        <a:bodyPr/>
        <a:lstStyle/>
        <a:p>
          <a:r>
            <a:rPr lang="en-US"/>
            <a:t>Queues</a:t>
          </a:r>
        </a:p>
      </dgm:t>
    </dgm:pt>
    <dgm:pt modelId="{977DD6D4-3E05-4E9E-AD8D-84CB4E190A51}" type="parTrans" cxnId="{6F1C99F5-1990-44B0-88C1-B7CCE43E2A2B}">
      <dgm:prSet/>
      <dgm:spPr/>
      <dgm:t>
        <a:bodyPr/>
        <a:lstStyle/>
        <a:p>
          <a:endParaRPr lang="en-US"/>
        </a:p>
      </dgm:t>
    </dgm:pt>
    <dgm:pt modelId="{617859DB-99A8-4BD8-8AAC-A7E995B896C4}" type="sibTrans" cxnId="{6F1C99F5-1990-44B0-88C1-B7CCE43E2A2B}">
      <dgm:prSet/>
      <dgm:spPr/>
      <dgm:t>
        <a:bodyPr/>
        <a:lstStyle/>
        <a:p>
          <a:endParaRPr lang="en-US"/>
        </a:p>
      </dgm:t>
    </dgm:pt>
    <dgm:pt modelId="{D917D98A-63A3-4FDA-B08D-2CBA59BCEFD9}">
      <dgm:prSet/>
      <dgm:spPr/>
      <dgm:t>
        <a:bodyPr/>
        <a:lstStyle/>
        <a:p>
          <a:r>
            <a:rPr lang="en-US"/>
            <a:t>Trees</a:t>
          </a:r>
        </a:p>
      </dgm:t>
    </dgm:pt>
    <dgm:pt modelId="{E6347017-9ABD-43BA-96AB-0F846010B2AE}" type="parTrans" cxnId="{E6FD228A-A361-4659-8DA7-8E7F78E40D4F}">
      <dgm:prSet/>
      <dgm:spPr/>
      <dgm:t>
        <a:bodyPr/>
        <a:lstStyle/>
        <a:p>
          <a:endParaRPr lang="en-US"/>
        </a:p>
      </dgm:t>
    </dgm:pt>
    <dgm:pt modelId="{94350617-A95A-4658-8980-1EA76761B222}" type="sibTrans" cxnId="{E6FD228A-A361-4659-8DA7-8E7F78E40D4F}">
      <dgm:prSet/>
      <dgm:spPr/>
      <dgm:t>
        <a:bodyPr/>
        <a:lstStyle/>
        <a:p>
          <a:endParaRPr lang="en-US"/>
        </a:p>
      </dgm:t>
    </dgm:pt>
    <dgm:pt modelId="{EBC955D0-46A0-4009-A975-530E3AFA8EBC}">
      <dgm:prSet/>
      <dgm:spPr/>
      <dgm:t>
        <a:bodyPr/>
        <a:lstStyle/>
        <a:p>
          <a:r>
            <a:rPr lang="en-US"/>
            <a:t>Graphs</a:t>
          </a:r>
        </a:p>
      </dgm:t>
    </dgm:pt>
    <dgm:pt modelId="{57DC1EB8-C160-46F8-85A4-3DD70174B57B}" type="parTrans" cxnId="{AEB1611E-B668-4675-9797-16462C7139F0}">
      <dgm:prSet/>
      <dgm:spPr/>
      <dgm:t>
        <a:bodyPr/>
        <a:lstStyle/>
        <a:p>
          <a:endParaRPr lang="en-US"/>
        </a:p>
      </dgm:t>
    </dgm:pt>
    <dgm:pt modelId="{D6A23186-6D95-492C-8EE0-E347AC722EB2}" type="sibTrans" cxnId="{AEB1611E-B668-4675-9797-16462C7139F0}">
      <dgm:prSet/>
      <dgm:spPr/>
      <dgm:t>
        <a:bodyPr/>
        <a:lstStyle/>
        <a:p>
          <a:endParaRPr lang="en-US"/>
        </a:p>
      </dgm:t>
    </dgm:pt>
    <dgm:pt modelId="{871C8F7B-55E2-4842-A276-50EC300E3F88}">
      <dgm:prSet/>
      <dgm:spPr/>
      <dgm:t>
        <a:bodyPr/>
        <a:lstStyle/>
        <a:p>
          <a:r>
            <a:rPr lang="en-US"/>
            <a:t>Design Patterns</a:t>
          </a:r>
        </a:p>
      </dgm:t>
    </dgm:pt>
    <dgm:pt modelId="{E53EF96B-2805-45EB-BE95-D03D6B5B1AB9}" type="parTrans" cxnId="{A5FFD574-C15D-47BC-8881-071CC35DB20B}">
      <dgm:prSet/>
      <dgm:spPr/>
      <dgm:t>
        <a:bodyPr/>
        <a:lstStyle/>
        <a:p>
          <a:endParaRPr lang="en-US"/>
        </a:p>
      </dgm:t>
    </dgm:pt>
    <dgm:pt modelId="{F805D6C1-8C61-4918-B971-11D9014DFB6F}" type="sibTrans" cxnId="{A5FFD574-C15D-47BC-8881-071CC35DB20B}">
      <dgm:prSet/>
      <dgm:spPr/>
      <dgm:t>
        <a:bodyPr/>
        <a:lstStyle/>
        <a:p>
          <a:endParaRPr lang="en-US"/>
        </a:p>
      </dgm:t>
    </dgm:pt>
    <dgm:pt modelId="{411E5E12-023E-407B-B361-8C89D889CBD7}">
      <dgm:prSet/>
      <dgm:spPr/>
      <dgm:t>
        <a:bodyPr/>
        <a:lstStyle/>
        <a:p>
          <a:r>
            <a:rPr lang="en-US"/>
            <a:t>Factory</a:t>
          </a:r>
        </a:p>
      </dgm:t>
    </dgm:pt>
    <dgm:pt modelId="{35A7E20E-8301-4A30-A81E-429ACCE23D9E}" type="parTrans" cxnId="{86CC56BA-8A4C-4D32-9013-64A810A04E40}">
      <dgm:prSet/>
      <dgm:spPr/>
      <dgm:t>
        <a:bodyPr/>
        <a:lstStyle/>
        <a:p>
          <a:endParaRPr lang="en-US"/>
        </a:p>
      </dgm:t>
    </dgm:pt>
    <dgm:pt modelId="{C2924127-7122-4CD9-8624-35A2B82EA94D}" type="sibTrans" cxnId="{86CC56BA-8A4C-4D32-9013-64A810A04E40}">
      <dgm:prSet/>
      <dgm:spPr/>
      <dgm:t>
        <a:bodyPr/>
        <a:lstStyle/>
        <a:p>
          <a:endParaRPr lang="en-US"/>
        </a:p>
      </dgm:t>
    </dgm:pt>
    <dgm:pt modelId="{203A2AE1-E33B-461F-ACAF-FEAFFFD0F231}">
      <dgm:prSet/>
      <dgm:spPr/>
      <dgm:t>
        <a:bodyPr/>
        <a:lstStyle/>
        <a:p>
          <a:r>
            <a:rPr lang="en-US"/>
            <a:t>Decorator</a:t>
          </a:r>
        </a:p>
      </dgm:t>
    </dgm:pt>
    <dgm:pt modelId="{0877D33E-7B63-443A-9DE1-8D898D9A09B6}" type="parTrans" cxnId="{451E6B7F-7772-470C-A0A5-53B45E09CC87}">
      <dgm:prSet/>
      <dgm:spPr/>
      <dgm:t>
        <a:bodyPr/>
        <a:lstStyle/>
        <a:p>
          <a:endParaRPr lang="en-US"/>
        </a:p>
      </dgm:t>
    </dgm:pt>
    <dgm:pt modelId="{B9528023-2004-4AD4-87C8-3E8723B8EB9D}" type="sibTrans" cxnId="{451E6B7F-7772-470C-A0A5-53B45E09CC87}">
      <dgm:prSet/>
      <dgm:spPr/>
      <dgm:t>
        <a:bodyPr/>
        <a:lstStyle/>
        <a:p>
          <a:endParaRPr lang="en-US"/>
        </a:p>
      </dgm:t>
    </dgm:pt>
    <dgm:pt modelId="{8F9E0290-6F41-4E1F-8BAB-E88A8B732230}">
      <dgm:prSet/>
      <dgm:spPr/>
      <dgm:t>
        <a:bodyPr/>
        <a:lstStyle/>
        <a:p>
          <a:r>
            <a:rPr lang="en-US"/>
            <a:t>Template</a:t>
          </a:r>
        </a:p>
      </dgm:t>
    </dgm:pt>
    <dgm:pt modelId="{2322483C-99BF-4D6A-A845-6C76F141A785}" type="parTrans" cxnId="{9970BDA1-2A9B-42A0-B124-BE4D9E1220AB}">
      <dgm:prSet/>
      <dgm:spPr/>
      <dgm:t>
        <a:bodyPr/>
        <a:lstStyle/>
        <a:p>
          <a:endParaRPr lang="en-US"/>
        </a:p>
      </dgm:t>
    </dgm:pt>
    <dgm:pt modelId="{B22AE6C6-B9B1-4465-AA46-1C040F6B93E9}" type="sibTrans" cxnId="{9970BDA1-2A9B-42A0-B124-BE4D9E1220AB}">
      <dgm:prSet/>
      <dgm:spPr/>
      <dgm:t>
        <a:bodyPr/>
        <a:lstStyle/>
        <a:p>
          <a:endParaRPr lang="en-US"/>
        </a:p>
      </dgm:t>
    </dgm:pt>
    <dgm:pt modelId="{CFA376A1-193C-4C02-8B02-54A17D23454F}" type="pres">
      <dgm:prSet presAssocID="{6C556C18-CF1F-4488-9FEA-7CD4D51DE0E3}" presName="diagram" presStyleCnt="0">
        <dgm:presLayoutVars>
          <dgm:dir/>
          <dgm:resizeHandles val="exact"/>
        </dgm:presLayoutVars>
      </dgm:prSet>
      <dgm:spPr/>
    </dgm:pt>
    <dgm:pt modelId="{1D2311B7-6F61-4BD3-99F0-2A9A6B5B3F17}" type="pres">
      <dgm:prSet presAssocID="{EEDD6DAB-C1C3-4E54-A0F3-20C9B68288C0}" presName="node" presStyleLbl="node1" presStyleIdx="0" presStyleCnt="13">
        <dgm:presLayoutVars>
          <dgm:bulletEnabled val="1"/>
        </dgm:presLayoutVars>
      </dgm:prSet>
      <dgm:spPr/>
    </dgm:pt>
    <dgm:pt modelId="{CBCAE959-7DC6-4424-88AC-0B57124C7E13}" type="pres">
      <dgm:prSet presAssocID="{88841F87-5306-4008-BBE3-7A1AE4463671}" presName="sibTrans" presStyleCnt="0"/>
      <dgm:spPr/>
    </dgm:pt>
    <dgm:pt modelId="{2E324692-A886-4D52-B7F2-8EBDE5637AB2}" type="pres">
      <dgm:prSet presAssocID="{5A4D353A-14AA-4C91-A30C-20AB97BE0281}" presName="node" presStyleLbl="node1" presStyleIdx="1" presStyleCnt="13">
        <dgm:presLayoutVars>
          <dgm:bulletEnabled val="1"/>
        </dgm:presLayoutVars>
      </dgm:prSet>
      <dgm:spPr/>
    </dgm:pt>
    <dgm:pt modelId="{C319D070-7F48-4013-A354-A7B81798752C}" type="pres">
      <dgm:prSet presAssocID="{4FDFC136-E75F-48BE-914B-597041269E47}" presName="sibTrans" presStyleCnt="0"/>
      <dgm:spPr/>
    </dgm:pt>
    <dgm:pt modelId="{9E0C7F54-1712-4136-9429-D7A09DBE657D}" type="pres">
      <dgm:prSet presAssocID="{0BF044FA-E5E3-4E58-A50A-404785F7FF08}" presName="node" presStyleLbl="node1" presStyleIdx="2" presStyleCnt="13">
        <dgm:presLayoutVars>
          <dgm:bulletEnabled val="1"/>
        </dgm:presLayoutVars>
      </dgm:prSet>
      <dgm:spPr/>
    </dgm:pt>
    <dgm:pt modelId="{95C93A30-11D3-46AC-8CDD-C6B5BAEAA3EB}" type="pres">
      <dgm:prSet presAssocID="{99E4DAED-80B9-4EA0-B991-B6AE1C5031FD}" presName="sibTrans" presStyleCnt="0"/>
      <dgm:spPr/>
    </dgm:pt>
    <dgm:pt modelId="{CD492646-7AC4-4400-821E-2E0CF68425ED}" type="pres">
      <dgm:prSet presAssocID="{0F09F644-4EB2-4485-B0C5-B8915D873C6A}" presName="node" presStyleLbl="node1" presStyleIdx="3" presStyleCnt="13">
        <dgm:presLayoutVars>
          <dgm:bulletEnabled val="1"/>
        </dgm:presLayoutVars>
      </dgm:prSet>
      <dgm:spPr/>
    </dgm:pt>
    <dgm:pt modelId="{6354E828-BC4B-4CE4-80CF-824E61C076BA}" type="pres">
      <dgm:prSet presAssocID="{1C45A91E-7198-4554-B593-CC575D6FA0BA}" presName="sibTrans" presStyleCnt="0"/>
      <dgm:spPr/>
    </dgm:pt>
    <dgm:pt modelId="{EEE322A1-A930-4BE9-AF3F-AD4D0B8FAAFC}" type="pres">
      <dgm:prSet presAssocID="{F7746543-D138-412A-BD2A-CAFDEA9401AD}" presName="node" presStyleLbl="node1" presStyleIdx="4" presStyleCnt="13">
        <dgm:presLayoutVars>
          <dgm:bulletEnabled val="1"/>
        </dgm:presLayoutVars>
      </dgm:prSet>
      <dgm:spPr/>
    </dgm:pt>
    <dgm:pt modelId="{C1F707CF-8BE1-4D7F-98A8-4DCA50E33BBA}" type="pres">
      <dgm:prSet presAssocID="{0D8DB8ED-A85B-4E74-A22D-DA1DC0BD585D}" presName="sibTrans" presStyleCnt="0"/>
      <dgm:spPr/>
    </dgm:pt>
    <dgm:pt modelId="{DE176864-3BCC-4745-891C-EADD8864DD0D}" type="pres">
      <dgm:prSet presAssocID="{D969C5C6-2A2B-40AA-B0F9-EC603934D28C}" presName="node" presStyleLbl="node1" presStyleIdx="5" presStyleCnt="13">
        <dgm:presLayoutVars>
          <dgm:bulletEnabled val="1"/>
        </dgm:presLayoutVars>
      </dgm:prSet>
      <dgm:spPr/>
    </dgm:pt>
    <dgm:pt modelId="{7CD5538F-FFFB-4883-AB6A-62F0E11AD09F}" type="pres">
      <dgm:prSet presAssocID="{0A1A59E9-5BDF-430D-A06C-593374036914}" presName="sibTrans" presStyleCnt="0"/>
      <dgm:spPr/>
    </dgm:pt>
    <dgm:pt modelId="{780FDA83-811F-4936-89C1-065FFB2BDAF7}" type="pres">
      <dgm:prSet presAssocID="{3235B53B-CBEF-478D-8DAD-A38FCC174E68}" presName="node" presStyleLbl="node1" presStyleIdx="6" presStyleCnt="13">
        <dgm:presLayoutVars>
          <dgm:bulletEnabled val="1"/>
        </dgm:presLayoutVars>
      </dgm:prSet>
      <dgm:spPr/>
    </dgm:pt>
    <dgm:pt modelId="{269E641B-0A20-4FB8-8CA3-3D691729412B}" type="pres">
      <dgm:prSet presAssocID="{617859DB-99A8-4BD8-8AAC-A7E995B896C4}" presName="sibTrans" presStyleCnt="0"/>
      <dgm:spPr/>
    </dgm:pt>
    <dgm:pt modelId="{DCBA5D88-C6F6-4A9A-BFC4-F059A35C9752}" type="pres">
      <dgm:prSet presAssocID="{D917D98A-63A3-4FDA-B08D-2CBA59BCEFD9}" presName="node" presStyleLbl="node1" presStyleIdx="7" presStyleCnt="13">
        <dgm:presLayoutVars>
          <dgm:bulletEnabled val="1"/>
        </dgm:presLayoutVars>
      </dgm:prSet>
      <dgm:spPr/>
    </dgm:pt>
    <dgm:pt modelId="{B68231AD-B2E1-4A70-A9BA-066A5C4341DA}" type="pres">
      <dgm:prSet presAssocID="{94350617-A95A-4658-8980-1EA76761B222}" presName="sibTrans" presStyleCnt="0"/>
      <dgm:spPr/>
    </dgm:pt>
    <dgm:pt modelId="{F0819C11-3F5E-4466-851D-09A7883AB422}" type="pres">
      <dgm:prSet presAssocID="{EBC955D0-46A0-4009-A975-530E3AFA8EBC}" presName="node" presStyleLbl="node1" presStyleIdx="8" presStyleCnt="13">
        <dgm:presLayoutVars>
          <dgm:bulletEnabled val="1"/>
        </dgm:presLayoutVars>
      </dgm:prSet>
      <dgm:spPr/>
    </dgm:pt>
    <dgm:pt modelId="{29589ACE-B9A8-46B0-BF64-15513720DC33}" type="pres">
      <dgm:prSet presAssocID="{D6A23186-6D95-492C-8EE0-E347AC722EB2}" presName="sibTrans" presStyleCnt="0"/>
      <dgm:spPr/>
    </dgm:pt>
    <dgm:pt modelId="{A4EE6DF8-5492-4B4D-89D2-4E71D22CEB6C}" type="pres">
      <dgm:prSet presAssocID="{871C8F7B-55E2-4842-A276-50EC300E3F88}" presName="node" presStyleLbl="node1" presStyleIdx="9" presStyleCnt="13">
        <dgm:presLayoutVars>
          <dgm:bulletEnabled val="1"/>
        </dgm:presLayoutVars>
      </dgm:prSet>
      <dgm:spPr/>
    </dgm:pt>
    <dgm:pt modelId="{B92D2D68-AA14-4FB9-88FC-847F9221DBA1}" type="pres">
      <dgm:prSet presAssocID="{F805D6C1-8C61-4918-B971-11D9014DFB6F}" presName="sibTrans" presStyleCnt="0"/>
      <dgm:spPr/>
    </dgm:pt>
    <dgm:pt modelId="{E2007944-F77B-42CD-B34B-65B8D2E4D53B}" type="pres">
      <dgm:prSet presAssocID="{411E5E12-023E-407B-B361-8C89D889CBD7}" presName="node" presStyleLbl="node1" presStyleIdx="10" presStyleCnt="13">
        <dgm:presLayoutVars>
          <dgm:bulletEnabled val="1"/>
        </dgm:presLayoutVars>
      </dgm:prSet>
      <dgm:spPr/>
    </dgm:pt>
    <dgm:pt modelId="{093EF8A5-DCEE-4841-AE2B-4014A671EB8A}" type="pres">
      <dgm:prSet presAssocID="{C2924127-7122-4CD9-8624-35A2B82EA94D}" presName="sibTrans" presStyleCnt="0"/>
      <dgm:spPr/>
    </dgm:pt>
    <dgm:pt modelId="{6B2A01F0-9DB0-4D6F-AD0E-08ECC40062FE}" type="pres">
      <dgm:prSet presAssocID="{203A2AE1-E33B-461F-ACAF-FEAFFFD0F231}" presName="node" presStyleLbl="node1" presStyleIdx="11" presStyleCnt="13">
        <dgm:presLayoutVars>
          <dgm:bulletEnabled val="1"/>
        </dgm:presLayoutVars>
      </dgm:prSet>
      <dgm:spPr/>
    </dgm:pt>
    <dgm:pt modelId="{1A6072B9-AEEE-4A94-AECE-DAF19629830C}" type="pres">
      <dgm:prSet presAssocID="{B9528023-2004-4AD4-87C8-3E8723B8EB9D}" presName="sibTrans" presStyleCnt="0"/>
      <dgm:spPr/>
    </dgm:pt>
    <dgm:pt modelId="{06D7B72D-2B41-4B22-BFD6-DDDA68E9F04A}" type="pres">
      <dgm:prSet presAssocID="{8F9E0290-6F41-4E1F-8BAB-E88A8B73223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B2EB7200-486C-4393-9767-BF3C91FCB343}" type="presOf" srcId="{D969C5C6-2A2B-40AA-B0F9-EC603934D28C}" destId="{DE176864-3BCC-4745-891C-EADD8864DD0D}" srcOrd="0" destOrd="0" presId="urn:microsoft.com/office/officeart/2005/8/layout/default"/>
    <dgm:cxn modelId="{1F24830B-BC2A-4419-94CA-B7903B4F96D6}" type="presOf" srcId="{0BF044FA-E5E3-4E58-A50A-404785F7FF08}" destId="{9E0C7F54-1712-4136-9429-D7A09DBE657D}" srcOrd="0" destOrd="0" presId="urn:microsoft.com/office/officeart/2005/8/layout/default"/>
    <dgm:cxn modelId="{AEB1611E-B668-4675-9797-16462C7139F0}" srcId="{6C556C18-CF1F-4488-9FEA-7CD4D51DE0E3}" destId="{EBC955D0-46A0-4009-A975-530E3AFA8EBC}" srcOrd="8" destOrd="0" parTransId="{57DC1EB8-C160-46F8-85A4-3DD70174B57B}" sibTransId="{D6A23186-6D95-492C-8EE0-E347AC722EB2}"/>
    <dgm:cxn modelId="{90C73B5D-0796-4F97-A33B-13EA6739208B}" type="presOf" srcId="{F7746543-D138-412A-BD2A-CAFDEA9401AD}" destId="{EEE322A1-A930-4BE9-AF3F-AD4D0B8FAAFC}" srcOrd="0" destOrd="0" presId="urn:microsoft.com/office/officeart/2005/8/layout/default"/>
    <dgm:cxn modelId="{D4526C41-0C26-45C1-AFCF-5CCDF82AAACC}" type="presOf" srcId="{5A4D353A-14AA-4C91-A30C-20AB97BE0281}" destId="{2E324692-A886-4D52-B7F2-8EBDE5637AB2}" srcOrd="0" destOrd="0" presId="urn:microsoft.com/office/officeart/2005/8/layout/default"/>
    <dgm:cxn modelId="{ED424766-9951-41F6-8D8E-DC7107551666}" type="presOf" srcId="{871C8F7B-55E2-4842-A276-50EC300E3F88}" destId="{A4EE6DF8-5492-4B4D-89D2-4E71D22CEB6C}" srcOrd="0" destOrd="0" presId="urn:microsoft.com/office/officeart/2005/8/layout/default"/>
    <dgm:cxn modelId="{B4DA2769-550D-4F94-A1B5-FCFB68C7A68C}" type="presOf" srcId="{411E5E12-023E-407B-B361-8C89D889CBD7}" destId="{E2007944-F77B-42CD-B34B-65B8D2E4D53B}" srcOrd="0" destOrd="0" presId="urn:microsoft.com/office/officeart/2005/8/layout/default"/>
    <dgm:cxn modelId="{BD20334C-86A8-4F4B-8628-C20D7CDE5020}" type="presOf" srcId="{6C556C18-CF1F-4488-9FEA-7CD4D51DE0E3}" destId="{CFA376A1-193C-4C02-8B02-54A17D23454F}" srcOrd="0" destOrd="0" presId="urn:microsoft.com/office/officeart/2005/8/layout/default"/>
    <dgm:cxn modelId="{2C76896E-2587-4B8A-9A11-07BFD0EB6E42}" type="presOf" srcId="{203A2AE1-E33B-461F-ACAF-FEAFFFD0F231}" destId="{6B2A01F0-9DB0-4D6F-AD0E-08ECC40062FE}" srcOrd="0" destOrd="0" presId="urn:microsoft.com/office/officeart/2005/8/layout/default"/>
    <dgm:cxn modelId="{38F37550-5167-429F-BCE6-17038FF22BD6}" type="presOf" srcId="{8F9E0290-6F41-4E1F-8BAB-E88A8B732230}" destId="{06D7B72D-2B41-4B22-BFD6-DDDA68E9F04A}" srcOrd="0" destOrd="0" presId="urn:microsoft.com/office/officeart/2005/8/layout/default"/>
    <dgm:cxn modelId="{A5FFD574-C15D-47BC-8881-071CC35DB20B}" srcId="{6C556C18-CF1F-4488-9FEA-7CD4D51DE0E3}" destId="{871C8F7B-55E2-4842-A276-50EC300E3F88}" srcOrd="9" destOrd="0" parTransId="{E53EF96B-2805-45EB-BE95-D03D6B5B1AB9}" sibTransId="{F805D6C1-8C61-4918-B971-11D9014DFB6F}"/>
    <dgm:cxn modelId="{451E6B7F-7772-470C-A0A5-53B45E09CC87}" srcId="{6C556C18-CF1F-4488-9FEA-7CD4D51DE0E3}" destId="{203A2AE1-E33B-461F-ACAF-FEAFFFD0F231}" srcOrd="11" destOrd="0" parTransId="{0877D33E-7B63-443A-9DE1-8D898D9A09B6}" sibTransId="{B9528023-2004-4AD4-87C8-3E8723B8EB9D}"/>
    <dgm:cxn modelId="{710C2F87-2AEA-4D86-B860-DC33C5067FF5}" type="presOf" srcId="{EBC955D0-46A0-4009-A975-530E3AFA8EBC}" destId="{F0819C11-3F5E-4466-851D-09A7883AB422}" srcOrd="0" destOrd="0" presId="urn:microsoft.com/office/officeart/2005/8/layout/default"/>
    <dgm:cxn modelId="{E6FD228A-A361-4659-8DA7-8E7F78E40D4F}" srcId="{6C556C18-CF1F-4488-9FEA-7CD4D51DE0E3}" destId="{D917D98A-63A3-4FDA-B08D-2CBA59BCEFD9}" srcOrd="7" destOrd="0" parTransId="{E6347017-9ABD-43BA-96AB-0F846010B2AE}" sibTransId="{94350617-A95A-4658-8980-1EA76761B222}"/>
    <dgm:cxn modelId="{F153D68A-1C08-4C03-80DB-7763333CB55B}" srcId="{6C556C18-CF1F-4488-9FEA-7CD4D51DE0E3}" destId="{5A4D353A-14AA-4C91-A30C-20AB97BE0281}" srcOrd="1" destOrd="0" parTransId="{2A113ADF-6B3F-4604-A5A4-77EDC78FB7D9}" sibTransId="{4FDFC136-E75F-48BE-914B-597041269E47}"/>
    <dgm:cxn modelId="{58F7439E-05A0-411F-AC9E-BC1DDA07AEC3}" type="presOf" srcId="{0F09F644-4EB2-4485-B0C5-B8915D873C6A}" destId="{CD492646-7AC4-4400-821E-2E0CF68425ED}" srcOrd="0" destOrd="0" presId="urn:microsoft.com/office/officeart/2005/8/layout/default"/>
    <dgm:cxn modelId="{9970BDA1-2A9B-42A0-B124-BE4D9E1220AB}" srcId="{6C556C18-CF1F-4488-9FEA-7CD4D51DE0E3}" destId="{8F9E0290-6F41-4E1F-8BAB-E88A8B732230}" srcOrd="12" destOrd="0" parTransId="{2322483C-99BF-4D6A-A845-6C76F141A785}" sibTransId="{B22AE6C6-B9B1-4465-AA46-1C040F6B93E9}"/>
    <dgm:cxn modelId="{271C38B1-23FC-4201-B641-A1551DD95F20}" srcId="{6C556C18-CF1F-4488-9FEA-7CD4D51DE0E3}" destId="{0F09F644-4EB2-4485-B0C5-B8915D873C6A}" srcOrd="3" destOrd="0" parTransId="{45BF7742-2786-44AA-8A65-6646A0D059E4}" sibTransId="{1C45A91E-7198-4554-B593-CC575D6FA0BA}"/>
    <dgm:cxn modelId="{86CC56BA-8A4C-4D32-9013-64A810A04E40}" srcId="{6C556C18-CF1F-4488-9FEA-7CD4D51DE0E3}" destId="{411E5E12-023E-407B-B361-8C89D889CBD7}" srcOrd="10" destOrd="0" parTransId="{35A7E20E-8301-4A30-A81E-429ACCE23D9E}" sibTransId="{C2924127-7122-4CD9-8624-35A2B82EA94D}"/>
    <dgm:cxn modelId="{2BC3A2BB-6EA5-40B0-B5D7-1557878190BC}" type="presOf" srcId="{3235B53B-CBEF-478D-8DAD-A38FCC174E68}" destId="{780FDA83-811F-4936-89C1-065FFB2BDAF7}" srcOrd="0" destOrd="0" presId="urn:microsoft.com/office/officeart/2005/8/layout/default"/>
    <dgm:cxn modelId="{691223BD-2B60-433E-ADE2-11678202E373}" srcId="{6C556C18-CF1F-4488-9FEA-7CD4D51DE0E3}" destId="{F7746543-D138-412A-BD2A-CAFDEA9401AD}" srcOrd="4" destOrd="0" parTransId="{86D8B477-67AC-4216-B945-14C24F13AC4B}" sibTransId="{0D8DB8ED-A85B-4E74-A22D-DA1DC0BD585D}"/>
    <dgm:cxn modelId="{92A9B7C8-A9D1-4B2C-8B34-43D172E31EA8}" type="presOf" srcId="{D917D98A-63A3-4FDA-B08D-2CBA59BCEFD9}" destId="{DCBA5D88-C6F6-4A9A-BFC4-F059A35C9752}" srcOrd="0" destOrd="0" presId="urn:microsoft.com/office/officeart/2005/8/layout/default"/>
    <dgm:cxn modelId="{2AF5CCD4-973D-4627-BCC6-8C6F4596C9FA}" srcId="{6C556C18-CF1F-4488-9FEA-7CD4D51DE0E3}" destId="{D969C5C6-2A2B-40AA-B0F9-EC603934D28C}" srcOrd="5" destOrd="0" parTransId="{8A6B4484-8AB4-4DDC-A7D5-DE27495F74E6}" sibTransId="{0A1A59E9-5BDF-430D-A06C-593374036914}"/>
    <dgm:cxn modelId="{58293DEC-8B5E-4CB7-B1F5-25FEE0A6B354}" srcId="{6C556C18-CF1F-4488-9FEA-7CD4D51DE0E3}" destId="{0BF044FA-E5E3-4E58-A50A-404785F7FF08}" srcOrd="2" destOrd="0" parTransId="{5D9A0EE3-CB2F-47A2-84BE-573A8A4598B5}" sibTransId="{99E4DAED-80B9-4EA0-B991-B6AE1C5031FD}"/>
    <dgm:cxn modelId="{8AFB2EF4-6F1A-4D59-8515-B8DC479AD842}" type="presOf" srcId="{EEDD6DAB-C1C3-4E54-A0F3-20C9B68288C0}" destId="{1D2311B7-6F61-4BD3-99F0-2A9A6B5B3F17}" srcOrd="0" destOrd="0" presId="urn:microsoft.com/office/officeart/2005/8/layout/default"/>
    <dgm:cxn modelId="{6F1C99F5-1990-44B0-88C1-B7CCE43E2A2B}" srcId="{6C556C18-CF1F-4488-9FEA-7CD4D51DE0E3}" destId="{3235B53B-CBEF-478D-8DAD-A38FCC174E68}" srcOrd="6" destOrd="0" parTransId="{977DD6D4-3E05-4E9E-AD8D-84CB4E190A51}" sibTransId="{617859DB-99A8-4BD8-8AAC-A7E995B896C4}"/>
    <dgm:cxn modelId="{4791C7FB-9FCD-491B-A7E5-3640629258F4}" srcId="{6C556C18-CF1F-4488-9FEA-7CD4D51DE0E3}" destId="{EEDD6DAB-C1C3-4E54-A0F3-20C9B68288C0}" srcOrd="0" destOrd="0" parTransId="{2FD19D14-2C70-4129-86F4-FC508E1A98FC}" sibTransId="{88841F87-5306-4008-BBE3-7A1AE4463671}"/>
    <dgm:cxn modelId="{EE3A18D8-5B07-47F2-9F61-AB5560FC04D2}" type="presParOf" srcId="{CFA376A1-193C-4C02-8B02-54A17D23454F}" destId="{1D2311B7-6F61-4BD3-99F0-2A9A6B5B3F17}" srcOrd="0" destOrd="0" presId="urn:microsoft.com/office/officeart/2005/8/layout/default"/>
    <dgm:cxn modelId="{017606B9-A254-4ABD-8176-087BE41C1E5A}" type="presParOf" srcId="{CFA376A1-193C-4C02-8B02-54A17D23454F}" destId="{CBCAE959-7DC6-4424-88AC-0B57124C7E13}" srcOrd="1" destOrd="0" presId="urn:microsoft.com/office/officeart/2005/8/layout/default"/>
    <dgm:cxn modelId="{1FF98E32-0D7B-4883-985D-D3AE87474813}" type="presParOf" srcId="{CFA376A1-193C-4C02-8B02-54A17D23454F}" destId="{2E324692-A886-4D52-B7F2-8EBDE5637AB2}" srcOrd="2" destOrd="0" presId="urn:microsoft.com/office/officeart/2005/8/layout/default"/>
    <dgm:cxn modelId="{F71E6CC7-0949-406A-BD72-02AB766E311F}" type="presParOf" srcId="{CFA376A1-193C-4C02-8B02-54A17D23454F}" destId="{C319D070-7F48-4013-A354-A7B81798752C}" srcOrd="3" destOrd="0" presId="urn:microsoft.com/office/officeart/2005/8/layout/default"/>
    <dgm:cxn modelId="{066B3176-4D21-4819-83FF-737313D88EE5}" type="presParOf" srcId="{CFA376A1-193C-4C02-8B02-54A17D23454F}" destId="{9E0C7F54-1712-4136-9429-D7A09DBE657D}" srcOrd="4" destOrd="0" presId="urn:microsoft.com/office/officeart/2005/8/layout/default"/>
    <dgm:cxn modelId="{ED96B600-C2F9-4CAB-8299-B80F9E56A195}" type="presParOf" srcId="{CFA376A1-193C-4C02-8B02-54A17D23454F}" destId="{95C93A30-11D3-46AC-8CDD-C6B5BAEAA3EB}" srcOrd="5" destOrd="0" presId="urn:microsoft.com/office/officeart/2005/8/layout/default"/>
    <dgm:cxn modelId="{1C3ABD3F-1EC0-4012-AF96-1E0B6C94521A}" type="presParOf" srcId="{CFA376A1-193C-4C02-8B02-54A17D23454F}" destId="{CD492646-7AC4-4400-821E-2E0CF68425ED}" srcOrd="6" destOrd="0" presId="urn:microsoft.com/office/officeart/2005/8/layout/default"/>
    <dgm:cxn modelId="{13A45ECD-8D74-401C-A0A4-14F404A29384}" type="presParOf" srcId="{CFA376A1-193C-4C02-8B02-54A17D23454F}" destId="{6354E828-BC4B-4CE4-80CF-824E61C076BA}" srcOrd="7" destOrd="0" presId="urn:microsoft.com/office/officeart/2005/8/layout/default"/>
    <dgm:cxn modelId="{BCAFA2EC-EA85-4203-AB40-F1CB63C68435}" type="presParOf" srcId="{CFA376A1-193C-4C02-8B02-54A17D23454F}" destId="{EEE322A1-A930-4BE9-AF3F-AD4D0B8FAAFC}" srcOrd="8" destOrd="0" presId="urn:microsoft.com/office/officeart/2005/8/layout/default"/>
    <dgm:cxn modelId="{1E376571-B172-49B6-B8B8-B28A139DC4F5}" type="presParOf" srcId="{CFA376A1-193C-4C02-8B02-54A17D23454F}" destId="{C1F707CF-8BE1-4D7F-98A8-4DCA50E33BBA}" srcOrd="9" destOrd="0" presId="urn:microsoft.com/office/officeart/2005/8/layout/default"/>
    <dgm:cxn modelId="{9EE5B14C-7620-49DE-80B0-94B8B3EA252F}" type="presParOf" srcId="{CFA376A1-193C-4C02-8B02-54A17D23454F}" destId="{DE176864-3BCC-4745-891C-EADD8864DD0D}" srcOrd="10" destOrd="0" presId="urn:microsoft.com/office/officeart/2005/8/layout/default"/>
    <dgm:cxn modelId="{44544A9F-EDB2-4683-8CE8-9EFA7F28D813}" type="presParOf" srcId="{CFA376A1-193C-4C02-8B02-54A17D23454F}" destId="{7CD5538F-FFFB-4883-AB6A-62F0E11AD09F}" srcOrd="11" destOrd="0" presId="urn:microsoft.com/office/officeart/2005/8/layout/default"/>
    <dgm:cxn modelId="{5FFBACE2-26E3-46BE-B04B-8770BA4F960A}" type="presParOf" srcId="{CFA376A1-193C-4C02-8B02-54A17D23454F}" destId="{780FDA83-811F-4936-89C1-065FFB2BDAF7}" srcOrd="12" destOrd="0" presId="urn:microsoft.com/office/officeart/2005/8/layout/default"/>
    <dgm:cxn modelId="{98225A86-8340-4154-A2B8-A63FB55E5B7D}" type="presParOf" srcId="{CFA376A1-193C-4C02-8B02-54A17D23454F}" destId="{269E641B-0A20-4FB8-8CA3-3D691729412B}" srcOrd="13" destOrd="0" presId="urn:microsoft.com/office/officeart/2005/8/layout/default"/>
    <dgm:cxn modelId="{632B9638-FBBE-439E-B069-B5A0E5C49273}" type="presParOf" srcId="{CFA376A1-193C-4C02-8B02-54A17D23454F}" destId="{DCBA5D88-C6F6-4A9A-BFC4-F059A35C9752}" srcOrd="14" destOrd="0" presId="urn:microsoft.com/office/officeart/2005/8/layout/default"/>
    <dgm:cxn modelId="{72731BA3-9072-438C-A9DA-FF0771010735}" type="presParOf" srcId="{CFA376A1-193C-4C02-8B02-54A17D23454F}" destId="{B68231AD-B2E1-4A70-A9BA-066A5C4341DA}" srcOrd="15" destOrd="0" presId="urn:microsoft.com/office/officeart/2005/8/layout/default"/>
    <dgm:cxn modelId="{47669679-BC11-472F-A37B-D8DEE6B1284E}" type="presParOf" srcId="{CFA376A1-193C-4C02-8B02-54A17D23454F}" destId="{F0819C11-3F5E-4466-851D-09A7883AB422}" srcOrd="16" destOrd="0" presId="urn:microsoft.com/office/officeart/2005/8/layout/default"/>
    <dgm:cxn modelId="{ED0FC52B-0680-4423-9EAD-26C9DE522FCD}" type="presParOf" srcId="{CFA376A1-193C-4C02-8B02-54A17D23454F}" destId="{29589ACE-B9A8-46B0-BF64-15513720DC33}" srcOrd="17" destOrd="0" presId="urn:microsoft.com/office/officeart/2005/8/layout/default"/>
    <dgm:cxn modelId="{EAA05745-47D8-4DAF-B423-6B08E0BAA873}" type="presParOf" srcId="{CFA376A1-193C-4C02-8B02-54A17D23454F}" destId="{A4EE6DF8-5492-4B4D-89D2-4E71D22CEB6C}" srcOrd="18" destOrd="0" presId="urn:microsoft.com/office/officeart/2005/8/layout/default"/>
    <dgm:cxn modelId="{33F93C7F-DC15-4DCF-B7F5-963E386E8AAC}" type="presParOf" srcId="{CFA376A1-193C-4C02-8B02-54A17D23454F}" destId="{B92D2D68-AA14-4FB9-88FC-847F9221DBA1}" srcOrd="19" destOrd="0" presId="urn:microsoft.com/office/officeart/2005/8/layout/default"/>
    <dgm:cxn modelId="{9362B2A1-32E6-4DF0-BBBC-AF5F11099903}" type="presParOf" srcId="{CFA376A1-193C-4C02-8B02-54A17D23454F}" destId="{E2007944-F77B-42CD-B34B-65B8D2E4D53B}" srcOrd="20" destOrd="0" presId="urn:microsoft.com/office/officeart/2005/8/layout/default"/>
    <dgm:cxn modelId="{99182B5C-7BC7-4030-90B8-2241663609C7}" type="presParOf" srcId="{CFA376A1-193C-4C02-8B02-54A17D23454F}" destId="{093EF8A5-DCEE-4841-AE2B-4014A671EB8A}" srcOrd="21" destOrd="0" presId="urn:microsoft.com/office/officeart/2005/8/layout/default"/>
    <dgm:cxn modelId="{D4452F96-4B42-4C95-BBCF-5C59FC6FAFA6}" type="presParOf" srcId="{CFA376A1-193C-4C02-8B02-54A17D23454F}" destId="{6B2A01F0-9DB0-4D6F-AD0E-08ECC40062FE}" srcOrd="22" destOrd="0" presId="urn:microsoft.com/office/officeart/2005/8/layout/default"/>
    <dgm:cxn modelId="{128261A1-8C44-443C-BE4D-BB576EE4EC2B}" type="presParOf" srcId="{CFA376A1-193C-4C02-8B02-54A17D23454F}" destId="{1A6072B9-AEEE-4A94-AECE-DAF19629830C}" srcOrd="23" destOrd="0" presId="urn:microsoft.com/office/officeart/2005/8/layout/default"/>
    <dgm:cxn modelId="{C0A78432-6061-41B8-AF50-68FD918D0807}" type="presParOf" srcId="{CFA376A1-193C-4C02-8B02-54A17D23454F}" destId="{06D7B72D-2B41-4B22-BFD6-DDDA68E9F04A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745BD6-E921-4D1B-9EBB-624C0CCAF32A}" type="doc">
      <dgm:prSet loTypeId="urn:microsoft.com/office/officeart/2005/8/layout/vProcess5" loCatId="process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53BBC3B-F308-4FD4-97F9-FDABB2A34F6C}">
      <dgm:prSet/>
      <dgm:spPr/>
      <dgm:t>
        <a:bodyPr/>
        <a:lstStyle/>
        <a:p>
          <a:r>
            <a:rPr lang="en-US"/>
            <a:t>NavMeshes</a:t>
          </a:r>
        </a:p>
      </dgm:t>
    </dgm:pt>
    <dgm:pt modelId="{2C0CBE94-5A07-4303-AAA3-DDA518FCB1A4}" type="parTrans" cxnId="{82D10D88-EC5D-4171-8E2B-908838FBA084}">
      <dgm:prSet/>
      <dgm:spPr/>
      <dgm:t>
        <a:bodyPr/>
        <a:lstStyle/>
        <a:p>
          <a:endParaRPr lang="en-US"/>
        </a:p>
      </dgm:t>
    </dgm:pt>
    <dgm:pt modelId="{9C56526B-86FB-4AD9-AFEB-B1599CC55D58}" type="sibTrans" cxnId="{82D10D88-EC5D-4171-8E2B-908838FBA084}">
      <dgm:prSet/>
      <dgm:spPr/>
      <dgm:t>
        <a:bodyPr/>
        <a:lstStyle/>
        <a:p>
          <a:endParaRPr lang="en-US"/>
        </a:p>
      </dgm:t>
    </dgm:pt>
    <dgm:pt modelId="{7F07B6D1-115D-49A5-8C81-AD846E3E08FF}">
      <dgm:prSet/>
      <dgm:spPr/>
      <dgm:t>
        <a:bodyPr/>
        <a:lstStyle/>
        <a:p>
          <a:r>
            <a:rPr lang="en-US"/>
            <a:t>Animation States</a:t>
          </a:r>
        </a:p>
      </dgm:t>
    </dgm:pt>
    <dgm:pt modelId="{8C70EF31-0492-4C6A-802F-59D2B1BEE983}" type="parTrans" cxnId="{58CF8220-2FA5-4699-9505-1E64C2281DD6}">
      <dgm:prSet/>
      <dgm:spPr/>
      <dgm:t>
        <a:bodyPr/>
        <a:lstStyle/>
        <a:p>
          <a:endParaRPr lang="en-US"/>
        </a:p>
      </dgm:t>
    </dgm:pt>
    <dgm:pt modelId="{7D14AEDC-AF9D-4F5C-8EDE-B101A119DB29}" type="sibTrans" cxnId="{58CF8220-2FA5-4699-9505-1E64C2281DD6}">
      <dgm:prSet/>
      <dgm:spPr/>
      <dgm:t>
        <a:bodyPr/>
        <a:lstStyle/>
        <a:p>
          <a:endParaRPr lang="en-US"/>
        </a:p>
      </dgm:t>
    </dgm:pt>
    <dgm:pt modelId="{EC07FBC6-888C-480F-B6FB-AC16D3029A99}">
      <dgm:prSet/>
      <dgm:spPr/>
      <dgm:t>
        <a:bodyPr/>
        <a:lstStyle/>
        <a:p>
          <a:r>
            <a:rPr lang="en-US"/>
            <a:t>State Machines to control movement and animation states</a:t>
          </a:r>
        </a:p>
      </dgm:t>
    </dgm:pt>
    <dgm:pt modelId="{C91C3B8A-88FC-4CB4-8636-C5259452BED8}" type="parTrans" cxnId="{B1357930-6EC5-4ABC-9582-D961415B62CB}">
      <dgm:prSet/>
      <dgm:spPr/>
      <dgm:t>
        <a:bodyPr/>
        <a:lstStyle/>
        <a:p>
          <a:endParaRPr lang="en-US"/>
        </a:p>
      </dgm:t>
    </dgm:pt>
    <dgm:pt modelId="{6899574F-2FDB-4B00-ADE9-C49F866F262C}" type="sibTrans" cxnId="{B1357930-6EC5-4ABC-9582-D961415B62CB}">
      <dgm:prSet/>
      <dgm:spPr/>
      <dgm:t>
        <a:bodyPr/>
        <a:lstStyle/>
        <a:p>
          <a:endParaRPr lang="en-US"/>
        </a:p>
      </dgm:t>
    </dgm:pt>
    <dgm:pt modelId="{A48330E2-5C92-4018-9244-EE79E98E5148}" type="pres">
      <dgm:prSet presAssocID="{0B745BD6-E921-4D1B-9EBB-624C0CCAF32A}" presName="outerComposite" presStyleCnt="0">
        <dgm:presLayoutVars>
          <dgm:chMax val="5"/>
          <dgm:dir/>
          <dgm:resizeHandles val="exact"/>
        </dgm:presLayoutVars>
      </dgm:prSet>
      <dgm:spPr/>
    </dgm:pt>
    <dgm:pt modelId="{D5DEB9A9-3DDD-4AF5-89E4-1334ACB89C35}" type="pres">
      <dgm:prSet presAssocID="{0B745BD6-E921-4D1B-9EBB-624C0CCAF32A}" presName="dummyMaxCanvas" presStyleCnt="0">
        <dgm:presLayoutVars/>
      </dgm:prSet>
      <dgm:spPr/>
    </dgm:pt>
    <dgm:pt modelId="{8F7FC873-2125-46EE-8023-E1B4DB29BB33}" type="pres">
      <dgm:prSet presAssocID="{0B745BD6-E921-4D1B-9EBB-624C0CCAF32A}" presName="ThreeNodes_1" presStyleLbl="node1" presStyleIdx="0" presStyleCnt="3">
        <dgm:presLayoutVars>
          <dgm:bulletEnabled val="1"/>
        </dgm:presLayoutVars>
      </dgm:prSet>
      <dgm:spPr/>
    </dgm:pt>
    <dgm:pt modelId="{DFC1B056-A838-4D71-9A04-BA4E8E7A0B28}" type="pres">
      <dgm:prSet presAssocID="{0B745BD6-E921-4D1B-9EBB-624C0CCAF32A}" presName="ThreeNodes_2" presStyleLbl="node1" presStyleIdx="1" presStyleCnt="3">
        <dgm:presLayoutVars>
          <dgm:bulletEnabled val="1"/>
        </dgm:presLayoutVars>
      </dgm:prSet>
      <dgm:spPr/>
    </dgm:pt>
    <dgm:pt modelId="{4ABCBC35-FF52-423B-B1F3-3E5FDF3443A6}" type="pres">
      <dgm:prSet presAssocID="{0B745BD6-E921-4D1B-9EBB-624C0CCAF32A}" presName="ThreeNodes_3" presStyleLbl="node1" presStyleIdx="2" presStyleCnt="3">
        <dgm:presLayoutVars>
          <dgm:bulletEnabled val="1"/>
        </dgm:presLayoutVars>
      </dgm:prSet>
      <dgm:spPr/>
    </dgm:pt>
    <dgm:pt modelId="{A7CEEBB5-99BE-4085-BEFE-D8A60AA4099B}" type="pres">
      <dgm:prSet presAssocID="{0B745BD6-E921-4D1B-9EBB-624C0CCAF32A}" presName="ThreeConn_1-2" presStyleLbl="fgAccFollowNode1" presStyleIdx="0" presStyleCnt="2">
        <dgm:presLayoutVars>
          <dgm:bulletEnabled val="1"/>
        </dgm:presLayoutVars>
      </dgm:prSet>
      <dgm:spPr/>
    </dgm:pt>
    <dgm:pt modelId="{A8640CCB-E33E-4474-BF42-FEDF2BB4CF7C}" type="pres">
      <dgm:prSet presAssocID="{0B745BD6-E921-4D1B-9EBB-624C0CCAF32A}" presName="ThreeConn_2-3" presStyleLbl="fgAccFollowNode1" presStyleIdx="1" presStyleCnt="2">
        <dgm:presLayoutVars>
          <dgm:bulletEnabled val="1"/>
        </dgm:presLayoutVars>
      </dgm:prSet>
      <dgm:spPr/>
    </dgm:pt>
    <dgm:pt modelId="{A19C7887-575F-403A-B021-93E20E538C46}" type="pres">
      <dgm:prSet presAssocID="{0B745BD6-E921-4D1B-9EBB-624C0CCAF32A}" presName="ThreeNodes_1_text" presStyleLbl="node1" presStyleIdx="2" presStyleCnt="3">
        <dgm:presLayoutVars>
          <dgm:bulletEnabled val="1"/>
        </dgm:presLayoutVars>
      </dgm:prSet>
      <dgm:spPr/>
    </dgm:pt>
    <dgm:pt modelId="{B4DED0C2-0386-4DCA-9B47-58FFA4FEE4A3}" type="pres">
      <dgm:prSet presAssocID="{0B745BD6-E921-4D1B-9EBB-624C0CCAF32A}" presName="ThreeNodes_2_text" presStyleLbl="node1" presStyleIdx="2" presStyleCnt="3">
        <dgm:presLayoutVars>
          <dgm:bulletEnabled val="1"/>
        </dgm:presLayoutVars>
      </dgm:prSet>
      <dgm:spPr/>
    </dgm:pt>
    <dgm:pt modelId="{7632D27A-AC22-497F-A3A8-A8B62D3D50E6}" type="pres">
      <dgm:prSet presAssocID="{0B745BD6-E921-4D1B-9EBB-624C0CCAF32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11E7608-AA00-4081-AFD6-4B934DD03EAB}" type="presOf" srcId="{7F07B6D1-115D-49A5-8C81-AD846E3E08FF}" destId="{B4DED0C2-0386-4DCA-9B47-58FFA4FEE4A3}" srcOrd="1" destOrd="0" presId="urn:microsoft.com/office/officeart/2005/8/layout/vProcess5"/>
    <dgm:cxn modelId="{BA636515-30B4-4EE8-A19D-CC14B82C9C38}" type="presOf" srcId="{C53BBC3B-F308-4FD4-97F9-FDABB2A34F6C}" destId="{8F7FC873-2125-46EE-8023-E1B4DB29BB33}" srcOrd="0" destOrd="0" presId="urn:microsoft.com/office/officeart/2005/8/layout/vProcess5"/>
    <dgm:cxn modelId="{46DD601E-CE2C-4FFB-BF7A-9462E7B9BB57}" type="presOf" srcId="{7F07B6D1-115D-49A5-8C81-AD846E3E08FF}" destId="{DFC1B056-A838-4D71-9A04-BA4E8E7A0B28}" srcOrd="0" destOrd="0" presId="urn:microsoft.com/office/officeart/2005/8/layout/vProcess5"/>
    <dgm:cxn modelId="{58CF8220-2FA5-4699-9505-1E64C2281DD6}" srcId="{0B745BD6-E921-4D1B-9EBB-624C0CCAF32A}" destId="{7F07B6D1-115D-49A5-8C81-AD846E3E08FF}" srcOrd="1" destOrd="0" parTransId="{8C70EF31-0492-4C6A-802F-59D2B1BEE983}" sibTransId="{7D14AEDC-AF9D-4F5C-8EDE-B101A119DB29}"/>
    <dgm:cxn modelId="{1DA05022-1A28-40B8-9082-2E76CC452062}" type="presOf" srcId="{0B745BD6-E921-4D1B-9EBB-624C0CCAF32A}" destId="{A48330E2-5C92-4018-9244-EE79E98E5148}" srcOrd="0" destOrd="0" presId="urn:microsoft.com/office/officeart/2005/8/layout/vProcess5"/>
    <dgm:cxn modelId="{F929FD2C-8D6A-4019-8B88-5EB25C1BAB48}" type="presOf" srcId="{7D14AEDC-AF9D-4F5C-8EDE-B101A119DB29}" destId="{A8640CCB-E33E-4474-BF42-FEDF2BB4CF7C}" srcOrd="0" destOrd="0" presId="urn:microsoft.com/office/officeart/2005/8/layout/vProcess5"/>
    <dgm:cxn modelId="{B1357930-6EC5-4ABC-9582-D961415B62CB}" srcId="{0B745BD6-E921-4D1B-9EBB-624C0CCAF32A}" destId="{EC07FBC6-888C-480F-B6FB-AC16D3029A99}" srcOrd="2" destOrd="0" parTransId="{C91C3B8A-88FC-4CB4-8636-C5259452BED8}" sibTransId="{6899574F-2FDB-4B00-ADE9-C49F866F262C}"/>
    <dgm:cxn modelId="{88807443-0150-46D7-BB51-CC9282229B59}" type="presOf" srcId="{C53BBC3B-F308-4FD4-97F9-FDABB2A34F6C}" destId="{A19C7887-575F-403A-B021-93E20E538C46}" srcOrd="1" destOrd="0" presId="urn:microsoft.com/office/officeart/2005/8/layout/vProcess5"/>
    <dgm:cxn modelId="{82D10D88-EC5D-4171-8E2B-908838FBA084}" srcId="{0B745BD6-E921-4D1B-9EBB-624C0CCAF32A}" destId="{C53BBC3B-F308-4FD4-97F9-FDABB2A34F6C}" srcOrd="0" destOrd="0" parTransId="{2C0CBE94-5A07-4303-AAA3-DDA518FCB1A4}" sibTransId="{9C56526B-86FB-4AD9-AFEB-B1599CC55D58}"/>
    <dgm:cxn modelId="{1A1E31D6-3BB0-4E30-A67A-1E46B4C05116}" type="presOf" srcId="{9C56526B-86FB-4AD9-AFEB-B1599CC55D58}" destId="{A7CEEBB5-99BE-4085-BEFE-D8A60AA4099B}" srcOrd="0" destOrd="0" presId="urn:microsoft.com/office/officeart/2005/8/layout/vProcess5"/>
    <dgm:cxn modelId="{6245EFF8-7430-494B-8B57-B6F202383C03}" type="presOf" srcId="{EC07FBC6-888C-480F-B6FB-AC16D3029A99}" destId="{7632D27A-AC22-497F-A3A8-A8B62D3D50E6}" srcOrd="1" destOrd="0" presId="urn:microsoft.com/office/officeart/2005/8/layout/vProcess5"/>
    <dgm:cxn modelId="{64776BFE-DF21-43B4-886C-AB4B12C42EE9}" type="presOf" srcId="{EC07FBC6-888C-480F-B6FB-AC16D3029A99}" destId="{4ABCBC35-FF52-423B-B1F3-3E5FDF3443A6}" srcOrd="0" destOrd="0" presId="urn:microsoft.com/office/officeart/2005/8/layout/vProcess5"/>
    <dgm:cxn modelId="{61B3D79F-F220-4EEB-A7D8-669F1BB49E86}" type="presParOf" srcId="{A48330E2-5C92-4018-9244-EE79E98E5148}" destId="{D5DEB9A9-3DDD-4AF5-89E4-1334ACB89C35}" srcOrd="0" destOrd="0" presId="urn:microsoft.com/office/officeart/2005/8/layout/vProcess5"/>
    <dgm:cxn modelId="{11217F94-951F-45F9-AC85-D8767C48B84B}" type="presParOf" srcId="{A48330E2-5C92-4018-9244-EE79E98E5148}" destId="{8F7FC873-2125-46EE-8023-E1B4DB29BB33}" srcOrd="1" destOrd="0" presId="urn:microsoft.com/office/officeart/2005/8/layout/vProcess5"/>
    <dgm:cxn modelId="{BA6619C7-E993-423A-975A-9811E4573C2A}" type="presParOf" srcId="{A48330E2-5C92-4018-9244-EE79E98E5148}" destId="{DFC1B056-A838-4D71-9A04-BA4E8E7A0B28}" srcOrd="2" destOrd="0" presId="urn:microsoft.com/office/officeart/2005/8/layout/vProcess5"/>
    <dgm:cxn modelId="{776195F4-FD1B-4C1E-B7ED-0ABB10E0E514}" type="presParOf" srcId="{A48330E2-5C92-4018-9244-EE79E98E5148}" destId="{4ABCBC35-FF52-423B-B1F3-3E5FDF3443A6}" srcOrd="3" destOrd="0" presId="urn:microsoft.com/office/officeart/2005/8/layout/vProcess5"/>
    <dgm:cxn modelId="{1524B4D4-64AE-473D-BFEE-0D5E435069A1}" type="presParOf" srcId="{A48330E2-5C92-4018-9244-EE79E98E5148}" destId="{A7CEEBB5-99BE-4085-BEFE-D8A60AA4099B}" srcOrd="4" destOrd="0" presId="urn:microsoft.com/office/officeart/2005/8/layout/vProcess5"/>
    <dgm:cxn modelId="{C4B5FEE2-265E-48E7-B7AD-8DCC043C6CC0}" type="presParOf" srcId="{A48330E2-5C92-4018-9244-EE79E98E5148}" destId="{A8640CCB-E33E-4474-BF42-FEDF2BB4CF7C}" srcOrd="5" destOrd="0" presId="urn:microsoft.com/office/officeart/2005/8/layout/vProcess5"/>
    <dgm:cxn modelId="{D4CCEC4C-C8C5-44AB-9CA9-14B76DD2441D}" type="presParOf" srcId="{A48330E2-5C92-4018-9244-EE79E98E5148}" destId="{A19C7887-575F-403A-B021-93E20E538C46}" srcOrd="6" destOrd="0" presId="urn:microsoft.com/office/officeart/2005/8/layout/vProcess5"/>
    <dgm:cxn modelId="{C1EC08F2-C91E-40B0-A9E8-2AA6433D3DFA}" type="presParOf" srcId="{A48330E2-5C92-4018-9244-EE79E98E5148}" destId="{B4DED0C2-0386-4DCA-9B47-58FFA4FEE4A3}" srcOrd="7" destOrd="0" presId="urn:microsoft.com/office/officeart/2005/8/layout/vProcess5"/>
    <dgm:cxn modelId="{D93CF02C-38D0-43AF-87EF-FEEC42017D75}" type="presParOf" srcId="{A48330E2-5C92-4018-9244-EE79E98E5148}" destId="{7632D27A-AC22-497F-A3A8-A8B62D3D50E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CBC53C-861B-4FB2-A19B-58B6F246BACB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8D8D1F-5862-4D60-BAB5-D4F6D83F8BC3}">
      <dgm:prSet/>
      <dgm:spPr/>
      <dgm:t>
        <a:bodyPr/>
        <a:lstStyle/>
        <a:p>
          <a:r>
            <a:rPr lang="en-US" dirty="0"/>
            <a:t>Unity Prototyping</a:t>
          </a:r>
        </a:p>
      </dgm:t>
    </dgm:pt>
    <dgm:pt modelId="{C32F454F-CDCA-4C7B-BF13-997877A6839E}" type="parTrans" cxnId="{52630492-E93F-4C71-8D45-EDBC784AEA56}">
      <dgm:prSet/>
      <dgm:spPr/>
      <dgm:t>
        <a:bodyPr/>
        <a:lstStyle/>
        <a:p>
          <a:endParaRPr lang="en-US"/>
        </a:p>
      </dgm:t>
    </dgm:pt>
    <dgm:pt modelId="{54266D15-EC9F-45B4-BDC0-19E4185D46EF}" type="sibTrans" cxnId="{52630492-E93F-4C71-8D45-EDBC784AEA56}">
      <dgm:prSet/>
      <dgm:spPr/>
      <dgm:t>
        <a:bodyPr/>
        <a:lstStyle/>
        <a:p>
          <a:endParaRPr lang="en-US"/>
        </a:p>
      </dgm:t>
    </dgm:pt>
    <dgm:pt modelId="{C5FCCA27-155C-468E-983D-F7977A0A7A91}">
      <dgm:prSet/>
      <dgm:spPr/>
      <dgm:t>
        <a:bodyPr/>
        <a:lstStyle/>
        <a:p>
          <a:r>
            <a:rPr lang="en-US"/>
            <a:t>Twine Prototyping</a:t>
          </a:r>
        </a:p>
      </dgm:t>
    </dgm:pt>
    <dgm:pt modelId="{1FB721A2-9260-429C-A65F-D8C45EAC3ADD}" type="parTrans" cxnId="{5C4D8684-FA7C-4519-A6CB-3756524478FC}">
      <dgm:prSet/>
      <dgm:spPr/>
      <dgm:t>
        <a:bodyPr/>
        <a:lstStyle/>
        <a:p>
          <a:endParaRPr lang="en-US"/>
        </a:p>
      </dgm:t>
    </dgm:pt>
    <dgm:pt modelId="{843BA1C8-2611-4481-8F7D-5656C8ABC974}" type="sibTrans" cxnId="{5C4D8684-FA7C-4519-A6CB-3756524478FC}">
      <dgm:prSet/>
      <dgm:spPr/>
      <dgm:t>
        <a:bodyPr/>
        <a:lstStyle/>
        <a:p>
          <a:endParaRPr lang="en-US"/>
        </a:p>
      </dgm:t>
    </dgm:pt>
    <dgm:pt modelId="{95FA9013-A264-45C9-8559-67455F34F616}">
      <dgm:prSet/>
      <dgm:spPr/>
      <dgm:t>
        <a:bodyPr/>
        <a:lstStyle/>
        <a:p>
          <a:r>
            <a:rPr lang="en-US"/>
            <a:t>Testing in Unity</a:t>
          </a:r>
        </a:p>
      </dgm:t>
    </dgm:pt>
    <dgm:pt modelId="{32F631CC-C18D-41E2-B8F6-7F7E3D8954F7}" type="parTrans" cxnId="{9417E5D6-B27F-4141-B528-82E011116F84}">
      <dgm:prSet/>
      <dgm:spPr/>
      <dgm:t>
        <a:bodyPr/>
        <a:lstStyle/>
        <a:p>
          <a:endParaRPr lang="en-US"/>
        </a:p>
      </dgm:t>
    </dgm:pt>
    <dgm:pt modelId="{AD6CD518-D359-48DC-8E61-73E0C663ACDF}" type="sibTrans" cxnId="{9417E5D6-B27F-4141-B528-82E011116F84}">
      <dgm:prSet/>
      <dgm:spPr/>
      <dgm:t>
        <a:bodyPr/>
        <a:lstStyle/>
        <a:p>
          <a:endParaRPr lang="en-US"/>
        </a:p>
      </dgm:t>
    </dgm:pt>
    <dgm:pt modelId="{914FB506-2FF2-4439-8346-CD626BD01419}" type="pres">
      <dgm:prSet presAssocID="{D3CBC53C-861B-4FB2-A19B-58B6F246BA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C1659F-B4F8-437B-9D53-FC377137DCE2}" type="pres">
      <dgm:prSet presAssocID="{358D8D1F-5862-4D60-BAB5-D4F6D83F8BC3}" presName="hierRoot1" presStyleCnt="0"/>
      <dgm:spPr/>
    </dgm:pt>
    <dgm:pt modelId="{C6E859AD-906A-4959-A32B-01BD5658F649}" type="pres">
      <dgm:prSet presAssocID="{358D8D1F-5862-4D60-BAB5-D4F6D83F8BC3}" presName="composite" presStyleCnt="0"/>
      <dgm:spPr/>
    </dgm:pt>
    <dgm:pt modelId="{46069FAC-2337-46EC-BD10-D48F8C14662D}" type="pres">
      <dgm:prSet presAssocID="{358D8D1F-5862-4D60-BAB5-D4F6D83F8BC3}" presName="background" presStyleLbl="node0" presStyleIdx="0" presStyleCnt="3"/>
      <dgm:spPr/>
    </dgm:pt>
    <dgm:pt modelId="{5654F9EE-1F81-444F-A9AB-6A730DA65652}" type="pres">
      <dgm:prSet presAssocID="{358D8D1F-5862-4D60-BAB5-D4F6D83F8BC3}" presName="text" presStyleLbl="fgAcc0" presStyleIdx="0" presStyleCnt="3">
        <dgm:presLayoutVars>
          <dgm:chPref val="3"/>
        </dgm:presLayoutVars>
      </dgm:prSet>
      <dgm:spPr/>
    </dgm:pt>
    <dgm:pt modelId="{020E1BD5-0288-4ED6-848E-39693771667F}" type="pres">
      <dgm:prSet presAssocID="{358D8D1F-5862-4D60-BAB5-D4F6D83F8BC3}" presName="hierChild2" presStyleCnt="0"/>
      <dgm:spPr/>
    </dgm:pt>
    <dgm:pt modelId="{AFD497D9-F5EB-4064-98BE-0BD52A3FA3AD}" type="pres">
      <dgm:prSet presAssocID="{C5FCCA27-155C-468E-983D-F7977A0A7A91}" presName="hierRoot1" presStyleCnt="0"/>
      <dgm:spPr/>
    </dgm:pt>
    <dgm:pt modelId="{3B662467-32FF-4F43-B72B-452A377CFE45}" type="pres">
      <dgm:prSet presAssocID="{C5FCCA27-155C-468E-983D-F7977A0A7A91}" presName="composite" presStyleCnt="0"/>
      <dgm:spPr/>
    </dgm:pt>
    <dgm:pt modelId="{19748873-8BBE-451B-9DEA-E6305F603E1C}" type="pres">
      <dgm:prSet presAssocID="{C5FCCA27-155C-468E-983D-F7977A0A7A91}" presName="background" presStyleLbl="node0" presStyleIdx="1" presStyleCnt="3"/>
      <dgm:spPr/>
    </dgm:pt>
    <dgm:pt modelId="{A1FED892-BB31-49FC-B759-68F3EE186D8C}" type="pres">
      <dgm:prSet presAssocID="{C5FCCA27-155C-468E-983D-F7977A0A7A91}" presName="text" presStyleLbl="fgAcc0" presStyleIdx="1" presStyleCnt="3">
        <dgm:presLayoutVars>
          <dgm:chPref val="3"/>
        </dgm:presLayoutVars>
      </dgm:prSet>
      <dgm:spPr/>
    </dgm:pt>
    <dgm:pt modelId="{FF315850-3D69-408D-AE34-59343784D23F}" type="pres">
      <dgm:prSet presAssocID="{C5FCCA27-155C-468E-983D-F7977A0A7A91}" presName="hierChild2" presStyleCnt="0"/>
      <dgm:spPr/>
    </dgm:pt>
    <dgm:pt modelId="{E32DAA33-E06F-42A5-AA9F-C83D6A8C4ED5}" type="pres">
      <dgm:prSet presAssocID="{95FA9013-A264-45C9-8559-67455F34F616}" presName="hierRoot1" presStyleCnt="0"/>
      <dgm:spPr/>
    </dgm:pt>
    <dgm:pt modelId="{9B2FBD0C-D667-4189-B8C0-9855B87C3045}" type="pres">
      <dgm:prSet presAssocID="{95FA9013-A264-45C9-8559-67455F34F616}" presName="composite" presStyleCnt="0"/>
      <dgm:spPr/>
    </dgm:pt>
    <dgm:pt modelId="{AD425AB5-32B0-4FDF-96E8-F152933236FD}" type="pres">
      <dgm:prSet presAssocID="{95FA9013-A264-45C9-8559-67455F34F616}" presName="background" presStyleLbl="node0" presStyleIdx="2" presStyleCnt="3"/>
      <dgm:spPr/>
    </dgm:pt>
    <dgm:pt modelId="{3BC5FE2F-C82D-46BF-B021-4C862777AA91}" type="pres">
      <dgm:prSet presAssocID="{95FA9013-A264-45C9-8559-67455F34F616}" presName="text" presStyleLbl="fgAcc0" presStyleIdx="2" presStyleCnt="3">
        <dgm:presLayoutVars>
          <dgm:chPref val="3"/>
        </dgm:presLayoutVars>
      </dgm:prSet>
      <dgm:spPr/>
    </dgm:pt>
    <dgm:pt modelId="{61DD5950-1252-4805-B12A-3764CE2A8403}" type="pres">
      <dgm:prSet presAssocID="{95FA9013-A264-45C9-8559-67455F34F616}" presName="hierChild2" presStyleCnt="0"/>
      <dgm:spPr/>
    </dgm:pt>
  </dgm:ptLst>
  <dgm:cxnLst>
    <dgm:cxn modelId="{7A55142B-CEDB-43A4-B7A3-D319E591197C}" type="presOf" srcId="{C5FCCA27-155C-468E-983D-F7977A0A7A91}" destId="{A1FED892-BB31-49FC-B759-68F3EE186D8C}" srcOrd="0" destOrd="0" presId="urn:microsoft.com/office/officeart/2005/8/layout/hierarchy1"/>
    <dgm:cxn modelId="{5C4D8684-FA7C-4519-A6CB-3756524478FC}" srcId="{D3CBC53C-861B-4FB2-A19B-58B6F246BACB}" destId="{C5FCCA27-155C-468E-983D-F7977A0A7A91}" srcOrd="1" destOrd="0" parTransId="{1FB721A2-9260-429C-A65F-D8C45EAC3ADD}" sibTransId="{843BA1C8-2611-4481-8F7D-5656C8ABC974}"/>
    <dgm:cxn modelId="{52630492-E93F-4C71-8D45-EDBC784AEA56}" srcId="{D3CBC53C-861B-4FB2-A19B-58B6F246BACB}" destId="{358D8D1F-5862-4D60-BAB5-D4F6D83F8BC3}" srcOrd="0" destOrd="0" parTransId="{C32F454F-CDCA-4C7B-BF13-997877A6839E}" sibTransId="{54266D15-EC9F-45B4-BDC0-19E4185D46EF}"/>
    <dgm:cxn modelId="{7FE457A5-261E-4E00-A556-813100D900FD}" type="presOf" srcId="{358D8D1F-5862-4D60-BAB5-D4F6D83F8BC3}" destId="{5654F9EE-1F81-444F-A9AB-6A730DA65652}" srcOrd="0" destOrd="0" presId="urn:microsoft.com/office/officeart/2005/8/layout/hierarchy1"/>
    <dgm:cxn modelId="{9417E5D6-B27F-4141-B528-82E011116F84}" srcId="{D3CBC53C-861B-4FB2-A19B-58B6F246BACB}" destId="{95FA9013-A264-45C9-8559-67455F34F616}" srcOrd="2" destOrd="0" parTransId="{32F631CC-C18D-41E2-B8F6-7F7E3D8954F7}" sibTransId="{AD6CD518-D359-48DC-8E61-73E0C663ACDF}"/>
    <dgm:cxn modelId="{E850CEF1-650E-4738-B7BF-79CC2072E6AB}" type="presOf" srcId="{95FA9013-A264-45C9-8559-67455F34F616}" destId="{3BC5FE2F-C82D-46BF-B021-4C862777AA91}" srcOrd="0" destOrd="0" presId="urn:microsoft.com/office/officeart/2005/8/layout/hierarchy1"/>
    <dgm:cxn modelId="{1B41EAFB-89A6-42C2-953F-BD8ABB09059F}" type="presOf" srcId="{D3CBC53C-861B-4FB2-A19B-58B6F246BACB}" destId="{914FB506-2FF2-4439-8346-CD626BD01419}" srcOrd="0" destOrd="0" presId="urn:microsoft.com/office/officeart/2005/8/layout/hierarchy1"/>
    <dgm:cxn modelId="{ABF7CB68-E769-477B-89BE-04973729B480}" type="presParOf" srcId="{914FB506-2FF2-4439-8346-CD626BD01419}" destId="{40C1659F-B4F8-437B-9D53-FC377137DCE2}" srcOrd="0" destOrd="0" presId="urn:microsoft.com/office/officeart/2005/8/layout/hierarchy1"/>
    <dgm:cxn modelId="{D375E4F3-B6EE-403A-A10F-9C4D72781473}" type="presParOf" srcId="{40C1659F-B4F8-437B-9D53-FC377137DCE2}" destId="{C6E859AD-906A-4959-A32B-01BD5658F649}" srcOrd="0" destOrd="0" presId="urn:microsoft.com/office/officeart/2005/8/layout/hierarchy1"/>
    <dgm:cxn modelId="{C8F8DEFD-006B-47A0-B524-4C7906D7F42A}" type="presParOf" srcId="{C6E859AD-906A-4959-A32B-01BD5658F649}" destId="{46069FAC-2337-46EC-BD10-D48F8C14662D}" srcOrd="0" destOrd="0" presId="urn:microsoft.com/office/officeart/2005/8/layout/hierarchy1"/>
    <dgm:cxn modelId="{3F9CE95A-B0F4-457A-A9BF-25F4555CCACC}" type="presParOf" srcId="{C6E859AD-906A-4959-A32B-01BD5658F649}" destId="{5654F9EE-1F81-444F-A9AB-6A730DA65652}" srcOrd="1" destOrd="0" presId="urn:microsoft.com/office/officeart/2005/8/layout/hierarchy1"/>
    <dgm:cxn modelId="{FF8B0BC1-54EE-487E-A4D4-0758A11CEB18}" type="presParOf" srcId="{40C1659F-B4F8-437B-9D53-FC377137DCE2}" destId="{020E1BD5-0288-4ED6-848E-39693771667F}" srcOrd="1" destOrd="0" presId="urn:microsoft.com/office/officeart/2005/8/layout/hierarchy1"/>
    <dgm:cxn modelId="{10861C00-0F77-4FBB-A1B5-04F0338CAEFC}" type="presParOf" srcId="{914FB506-2FF2-4439-8346-CD626BD01419}" destId="{AFD497D9-F5EB-4064-98BE-0BD52A3FA3AD}" srcOrd="1" destOrd="0" presId="urn:microsoft.com/office/officeart/2005/8/layout/hierarchy1"/>
    <dgm:cxn modelId="{0C876434-D0D7-4B72-B114-131332F6285D}" type="presParOf" srcId="{AFD497D9-F5EB-4064-98BE-0BD52A3FA3AD}" destId="{3B662467-32FF-4F43-B72B-452A377CFE45}" srcOrd="0" destOrd="0" presId="urn:microsoft.com/office/officeart/2005/8/layout/hierarchy1"/>
    <dgm:cxn modelId="{43016299-EED5-4F9D-A582-59DC4B105037}" type="presParOf" srcId="{3B662467-32FF-4F43-B72B-452A377CFE45}" destId="{19748873-8BBE-451B-9DEA-E6305F603E1C}" srcOrd="0" destOrd="0" presId="urn:microsoft.com/office/officeart/2005/8/layout/hierarchy1"/>
    <dgm:cxn modelId="{6F3E0C4B-9057-433C-9BD4-DCBE31FF3723}" type="presParOf" srcId="{3B662467-32FF-4F43-B72B-452A377CFE45}" destId="{A1FED892-BB31-49FC-B759-68F3EE186D8C}" srcOrd="1" destOrd="0" presId="urn:microsoft.com/office/officeart/2005/8/layout/hierarchy1"/>
    <dgm:cxn modelId="{FD08659A-E1D4-48D6-93B9-D12009843297}" type="presParOf" srcId="{AFD497D9-F5EB-4064-98BE-0BD52A3FA3AD}" destId="{FF315850-3D69-408D-AE34-59343784D23F}" srcOrd="1" destOrd="0" presId="urn:microsoft.com/office/officeart/2005/8/layout/hierarchy1"/>
    <dgm:cxn modelId="{43FE80BF-C5C9-4DB7-B6B9-605DB8B60F8D}" type="presParOf" srcId="{914FB506-2FF2-4439-8346-CD626BD01419}" destId="{E32DAA33-E06F-42A5-AA9F-C83D6A8C4ED5}" srcOrd="2" destOrd="0" presId="urn:microsoft.com/office/officeart/2005/8/layout/hierarchy1"/>
    <dgm:cxn modelId="{16FF1610-AB50-4C30-BC11-0E3816318481}" type="presParOf" srcId="{E32DAA33-E06F-42A5-AA9F-C83D6A8C4ED5}" destId="{9B2FBD0C-D667-4189-B8C0-9855B87C3045}" srcOrd="0" destOrd="0" presId="urn:microsoft.com/office/officeart/2005/8/layout/hierarchy1"/>
    <dgm:cxn modelId="{C94621E4-AE20-4047-A5F1-3257AAF41134}" type="presParOf" srcId="{9B2FBD0C-D667-4189-B8C0-9855B87C3045}" destId="{AD425AB5-32B0-4FDF-96E8-F152933236FD}" srcOrd="0" destOrd="0" presId="urn:microsoft.com/office/officeart/2005/8/layout/hierarchy1"/>
    <dgm:cxn modelId="{209C69C2-198F-46CE-891E-866C7940B223}" type="presParOf" srcId="{9B2FBD0C-D667-4189-B8C0-9855B87C3045}" destId="{3BC5FE2F-C82D-46BF-B021-4C862777AA91}" srcOrd="1" destOrd="0" presId="urn:microsoft.com/office/officeart/2005/8/layout/hierarchy1"/>
    <dgm:cxn modelId="{3112B272-F626-41AE-B9E0-1D287C475244}" type="presParOf" srcId="{E32DAA33-E06F-42A5-AA9F-C83D6A8C4ED5}" destId="{61DD5950-1252-4805-B12A-3764CE2A84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DF6ED0-8ADD-43AC-A84D-59D3ECBB2C4D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A41020-33E5-45D0-AFAD-45427D48EB48}">
      <dgm:prSet/>
      <dgm:spPr/>
      <dgm:t>
        <a:bodyPr/>
        <a:lstStyle/>
        <a:p>
          <a:r>
            <a:rPr lang="en-US"/>
            <a:t>Lots of content to get through</a:t>
          </a:r>
        </a:p>
      </dgm:t>
    </dgm:pt>
    <dgm:pt modelId="{ECFA4040-451A-4A21-BBBA-7B787550DC9D}" type="parTrans" cxnId="{606F65FB-950A-4026-A32C-45967E815C60}">
      <dgm:prSet/>
      <dgm:spPr/>
      <dgm:t>
        <a:bodyPr/>
        <a:lstStyle/>
        <a:p>
          <a:endParaRPr lang="en-US"/>
        </a:p>
      </dgm:t>
    </dgm:pt>
    <dgm:pt modelId="{49D25EB6-E55F-4D4E-BE25-B66164F0211D}" type="sibTrans" cxnId="{606F65FB-950A-4026-A32C-45967E815C60}">
      <dgm:prSet/>
      <dgm:spPr/>
      <dgm:t>
        <a:bodyPr/>
        <a:lstStyle/>
        <a:p>
          <a:endParaRPr lang="en-US"/>
        </a:p>
      </dgm:t>
    </dgm:pt>
    <dgm:pt modelId="{C2D0A7F5-B990-4D4C-B689-FD8F9D37E7D4}">
      <dgm:prSet/>
      <dgm:spPr/>
      <dgm:t>
        <a:bodyPr/>
        <a:lstStyle/>
        <a:p>
          <a:r>
            <a:rPr lang="en-US"/>
            <a:t>Especially the earlier sections that are very computer science heavy</a:t>
          </a:r>
        </a:p>
      </dgm:t>
    </dgm:pt>
    <dgm:pt modelId="{32163EF9-88C2-41F7-96A8-46B96105A40D}" type="parTrans" cxnId="{4A53DC16-9CCA-456B-80D0-F6125ACDA481}">
      <dgm:prSet/>
      <dgm:spPr/>
      <dgm:t>
        <a:bodyPr/>
        <a:lstStyle/>
        <a:p>
          <a:endParaRPr lang="en-US"/>
        </a:p>
      </dgm:t>
    </dgm:pt>
    <dgm:pt modelId="{2416FE66-481B-4822-A777-403761157E8C}" type="sibTrans" cxnId="{4A53DC16-9CCA-456B-80D0-F6125ACDA481}">
      <dgm:prSet/>
      <dgm:spPr/>
      <dgm:t>
        <a:bodyPr/>
        <a:lstStyle/>
        <a:p>
          <a:endParaRPr lang="en-US"/>
        </a:p>
      </dgm:t>
    </dgm:pt>
    <dgm:pt modelId="{4748001A-E0C1-4548-809C-B5BDB1342359}">
      <dgm:prSet/>
      <dgm:spPr/>
      <dgm:t>
        <a:bodyPr/>
        <a:lstStyle/>
        <a:p>
          <a:r>
            <a:rPr lang="en-US"/>
            <a:t>Later sections are a bit more flexible and might change slightly depending on how the semester goes and what other problems need solving</a:t>
          </a:r>
        </a:p>
      </dgm:t>
    </dgm:pt>
    <dgm:pt modelId="{A4D10B05-3119-4BE6-9D81-211A9EDE5E26}" type="parTrans" cxnId="{64CC9505-CC86-4536-A983-A95E036BC7E6}">
      <dgm:prSet/>
      <dgm:spPr/>
      <dgm:t>
        <a:bodyPr/>
        <a:lstStyle/>
        <a:p>
          <a:endParaRPr lang="en-US"/>
        </a:p>
      </dgm:t>
    </dgm:pt>
    <dgm:pt modelId="{761570F8-AB81-42B2-83B4-DB8D5C32E679}" type="sibTrans" cxnId="{64CC9505-CC86-4536-A983-A95E036BC7E6}">
      <dgm:prSet/>
      <dgm:spPr/>
      <dgm:t>
        <a:bodyPr/>
        <a:lstStyle/>
        <a:p>
          <a:endParaRPr lang="en-US"/>
        </a:p>
      </dgm:t>
    </dgm:pt>
    <dgm:pt modelId="{F23B7AA6-1B22-4DFA-9A50-D4EBC9513285}" type="pres">
      <dgm:prSet presAssocID="{2DDF6ED0-8ADD-43AC-A84D-59D3ECBB2C4D}" presName="Name0" presStyleCnt="0">
        <dgm:presLayoutVars>
          <dgm:dir/>
          <dgm:animLvl val="lvl"/>
          <dgm:resizeHandles val="exact"/>
        </dgm:presLayoutVars>
      </dgm:prSet>
      <dgm:spPr/>
    </dgm:pt>
    <dgm:pt modelId="{5AF0C883-7CFA-4493-8F4C-A43FA14518D2}" type="pres">
      <dgm:prSet presAssocID="{4748001A-E0C1-4548-809C-B5BDB1342359}" presName="boxAndChildren" presStyleCnt="0"/>
      <dgm:spPr/>
    </dgm:pt>
    <dgm:pt modelId="{73802BAA-303B-4FBC-B7F4-3B5EC8080DDA}" type="pres">
      <dgm:prSet presAssocID="{4748001A-E0C1-4548-809C-B5BDB1342359}" presName="parentTextBox" presStyleLbl="node1" presStyleIdx="0" presStyleCnt="3"/>
      <dgm:spPr/>
    </dgm:pt>
    <dgm:pt modelId="{E40EC929-F8D6-4627-841C-61CE86FB4310}" type="pres">
      <dgm:prSet presAssocID="{2416FE66-481B-4822-A777-403761157E8C}" presName="sp" presStyleCnt="0"/>
      <dgm:spPr/>
    </dgm:pt>
    <dgm:pt modelId="{FF07BE39-D454-4D59-8061-3C6699BEB214}" type="pres">
      <dgm:prSet presAssocID="{C2D0A7F5-B990-4D4C-B689-FD8F9D37E7D4}" presName="arrowAndChildren" presStyleCnt="0"/>
      <dgm:spPr/>
    </dgm:pt>
    <dgm:pt modelId="{D484DE38-6F17-4F80-AE2D-16A074629D19}" type="pres">
      <dgm:prSet presAssocID="{C2D0A7F5-B990-4D4C-B689-FD8F9D37E7D4}" presName="parentTextArrow" presStyleLbl="node1" presStyleIdx="1" presStyleCnt="3"/>
      <dgm:spPr/>
    </dgm:pt>
    <dgm:pt modelId="{C132D3B2-27E6-4574-8C45-CA21311B1ADF}" type="pres">
      <dgm:prSet presAssocID="{49D25EB6-E55F-4D4E-BE25-B66164F0211D}" presName="sp" presStyleCnt="0"/>
      <dgm:spPr/>
    </dgm:pt>
    <dgm:pt modelId="{D0BD003F-92CD-4C2F-ABE2-4EC429E1DC87}" type="pres">
      <dgm:prSet presAssocID="{89A41020-33E5-45D0-AFAD-45427D48EB48}" presName="arrowAndChildren" presStyleCnt="0"/>
      <dgm:spPr/>
    </dgm:pt>
    <dgm:pt modelId="{A0124682-6C0B-4946-9562-D5D81D0F3689}" type="pres">
      <dgm:prSet presAssocID="{89A41020-33E5-45D0-AFAD-45427D48EB48}" presName="parentTextArrow" presStyleLbl="node1" presStyleIdx="2" presStyleCnt="3"/>
      <dgm:spPr/>
    </dgm:pt>
  </dgm:ptLst>
  <dgm:cxnLst>
    <dgm:cxn modelId="{64CC9505-CC86-4536-A983-A95E036BC7E6}" srcId="{2DDF6ED0-8ADD-43AC-A84D-59D3ECBB2C4D}" destId="{4748001A-E0C1-4548-809C-B5BDB1342359}" srcOrd="2" destOrd="0" parTransId="{A4D10B05-3119-4BE6-9D81-211A9EDE5E26}" sibTransId="{761570F8-AB81-42B2-83B4-DB8D5C32E679}"/>
    <dgm:cxn modelId="{BABD5E12-7B02-4C2F-A423-FCB428141335}" type="presOf" srcId="{2DDF6ED0-8ADD-43AC-A84D-59D3ECBB2C4D}" destId="{F23B7AA6-1B22-4DFA-9A50-D4EBC9513285}" srcOrd="0" destOrd="0" presId="urn:microsoft.com/office/officeart/2005/8/layout/process4"/>
    <dgm:cxn modelId="{4A53DC16-9CCA-456B-80D0-F6125ACDA481}" srcId="{2DDF6ED0-8ADD-43AC-A84D-59D3ECBB2C4D}" destId="{C2D0A7F5-B990-4D4C-B689-FD8F9D37E7D4}" srcOrd="1" destOrd="0" parTransId="{32163EF9-88C2-41F7-96A8-46B96105A40D}" sibTransId="{2416FE66-481B-4822-A777-403761157E8C}"/>
    <dgm:cxn modelId="{CAE4A243-DB3D-4F2D-B072-17400A4E4053}" type="presOf" srcId="{89A41020-33E5-45D0-AFAD-45427D48EB48}" destId="{A0124682-6C0B-4946-9562-D5D81D0F3689}" srcOrd="0" destOrd="0" presId="urn:microsoft.com/office/officeart/2005/8/layout/process4"/>
    <dgm:cxn modelId="{0EEE2E74-8E72-4E31-A5E0-6FD9778BF928}" type="presOf" srcId="{4748001A-E0C1-4548-809C-B5BDB1342359}" destId="{73802BAA-303B-4FBC-B7F4-3B5EC8080DDA}" srcOrd="0" destOrd="0" presId="urn:microsoft.com/office/officeart/2005/8/layout/process4"/>
    <dgm:cxn modelId="{142DAA78-A9E9-4D9B-B5DD-D3F2EA00EAF0}" type="presOf" srcId="{C2D0A7F5-B990-4D4C-B689-FD8F9D37E7D4}" destId="{D484DE38-6F17-4F80-AE2D-16A074629D19}" srcOrd="0" destOrd="0" presId="urn:microsoft.com/office/officeart/2005/8/layout/process4"/>
    <dgm:cxn modelId="{606F65FB-950A-4026-A32C-45967E815C60}" srcId="{2DDF6ED0-8ADD-43AC-A84D-59D3ECBB2C4D}" destId="{89A41020-33E5-45D0-AFAD-45427D48EB48}" srcOrd="0" destOrd="0" parTransId="{ECFA4040-451A-4A21-BBBA-7B787550DC9D}" sibTransId="{49D25EB6-E55F-4D4E-BE25-B66164F0211D}"/>
    <dgm:cxn modelId="{94517AC7-DBE9-4752-9A78-81892B451CB8}" type="presParOf" srcId="{F23B7AA6-1B22-4DFA-9A50-D4EBC9513285}" destId="{5AF0C883-7CFA-4493-8F4C-A43FA14518D2}" srcOrd="0" destOrd="0" presId="urn:microsoft.com/office/officeart/2005/8/layout/process4"/>
    <dgm:cxn modelId="{DBA038E7-0CA4-4EDD-B32C-A6B2C01D90FD}" type="presParOf" srcId="{5AF0C883-7CFA-4493-8F4C-A43FA14518D2}" destId="{73802BAA-303B-4FBC-B7F4-3B5EC8080DDA}" srcOrd="0" destOrd="0" presId="urn:microsoft.com/office/officeart/2005/8/layout/process4"/>
    <dgm:cxn modelId="{CB16AE67-398D-4A57-BF64-3B4120F6A870}" type="presParOf" srcId="{F23B7AA6-1B22-4DFA-9A50-D4EBC9513285}" destId="{E40EC929-F8D6-4627-841C-61CE86FB4310}" srcOrd="1" destOrd="0" presId="urn:microsoft.com/office/officeart/2005/8/layout/process4"/>
    <dgm:cxn modelId="{D6CB07B2-4A40-4B97-8684-93B7F3A53B32}" type="presParOf" srcId="{F23B7AA6-1B22-4DFA-9A50-D4EBC9513285}" destId="{FF07BE39-D454-4D59-8061-3C6699BEB214}" srcOrd="2" destOrd="0" presId="urn:microsoft.com/office/officeart/2005/8/layout/process4"/>
    <dgm:cxn modelId="{591F10BE-D807-4F44-923B-D48FF07F0365}" type="presParOf" srcId="{FF07BE39-D454-4D59-8061-3C6699BEB214}" destId="{D484DE38-6F17-4F80-AE2D-16A074629D19}" srcOrd="0" destOrd="0" presId="urn:microsoft.com/office/officeart/2005/8/layout/process4"/>
    <dgm:cxn modelId="{DE14592F-FE41-4771-A85D-37A5504775EF}" type="presParOf" srcId="{F23B7AA6-1B22-4DFA-9A50-D4EBC9513285}" destId="{C132D3B2-27E6-4574-8C45-CA21311B1ADF}" srcOrd="3" destOrd="0" presId="urn:microsoft.com/office/officeart/2005/8/layout/process4"/>
    <dgm:cxn modelId="{51196FC9-E3C0-4FC5-9D70-B8BB8C954C27}" type="presParOf" srcId="{F23B7AA6-1B22-4DFA-9A50-D4EBC9513285}" destId="{D0BD003F-92CD-4C2F-ABE2-4EC429E1DC87}" srcOrd="4" destOrd="0" presId="urn:microsoft.com/office/officeart/2005/8/layout/process4"/>
    <dgm:cxn modelId="{3BB2C842-43D3-4799-AA43-272738689E21}" type="presParOf" srcId="{D0BD003F-92CD-4C2F-ABE2-4EC429E1DC87}" destId="{A0124682-6C0B-4946-9562-D5D81D0F368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92B055-27FC-4279-B9A5-DCAE0170D6E8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5335BD-9D27-4F8C-BD2B-7FD5B557EFC1}">
      <dgm:prSet/>
      <dgm:spPr/>
      <dgm:t>
        <a:bodyPr/>
        <a:lstStyle/>
        <a:p>
          <a:r>
            <a:rPr lang="en-US" dirty="0" err="1"/>
            <a:t>Covid</a:t>
          </a:r>
          <a:r>
            <a:rPr lang="en-US" dirty="0"/>
            <a:t> was rough</a:t>
          </a:r>
        </a:p>
      </dgm:t>
    </dgm:pt>
    <dgm:pt modelId="{235FA634-C83A-4F69-B8BF-C48691EF9218}" type="parTrans" cxnId="{73201F5B-32D7-4CCA-9254-4F64C1FD375B}">
      <dgm:prSet/>
      <dgm:spPr/>
      <dgm:t>
        <a:bodyPr/>
        <a:lstStyle/>
        <a:p>
          <a:endParaRPr lang="en-US"/>
        </a:p>
      </dgm:t>
    </dgm:pt>
    <dgm:pt modelId="{DEA9E186-5104-48EE-ABC4-885459A9C5DA}" type="sibTrans" cxnId="{73201F5B-32D7-4CCA-9254-4F64C1FD375B}">
      <dgm:prSet/>
      <dgm:spPr/>
      <dgm:t>
        <a:bodyPr/>
        <a:lstStyle/>
        <a:p>
          <a:endParaRPr lang="en-US"/>
        </a:p>
      </dgm:t>
    </dgm:pt>
    <dgm:pt modelId="{8C0F59C6-A07C-4B8D-86D6-670581EBE2B7}">
      <dgm:prSet/>
      <dgm:spPr/>
      <dgm:t>
        <a:bodyPr/>
        <a:lstStyle/>
        <a:p>
          <a:r>
            <a:rPr lang="en-US" dirty="0"/>
            <a:t>I’m not sure where everyone is really at because lack of deadlines</a:t>
          </a:r>
        </a:p>
      </dgm:t>
    </dgm:pt>
    <dgm:pt modelId="{7EB103DE-12C8-4217-A7DD-F7C9E06EA2FD}" type="parTrans" cxnId="{ED92AD76-F474-41A2-A4EF-3ED04019347D}">
      <dgm:prSet/>
      <dgm:spPr/>
      <dgm:t>
        <a:bodyPr/>
        <a:lstStyle/>
        <a:p>
          <a:endParaRPr lang="en-US"/>
        </a:p>
      </dgm:t>
    </dgm:pt>
    <dgm:pt modelId="{6E223639-4ED1-4BC2-8791-C7283B0A13F1}" type="sibTrans" cxnId="{ED92AD76-F474-41A2-A4EF-3ED04019347D}">
      <dgm:prSet/>
      <dgm:spPr/>
      <dgm:t>
        <a:bodyPr/>
        <a:lstStyle/>
        <a:p>
          <a:endParaRPr lang="en-US"/>
        </a:p>
      </dgm:t>
    </dgm:pt>
    <dgm:pt modelId="{ADB558A2-8E7B-4214-B434-8FA343ED3968}">
      <dgm:prSet/>
      <dgm:spPr/>
      <dgm:t>
        <a:bodyPr/>
        <a:lstStyle/>
        <a:p>
          <a:r>
            <a:rPr lang="en-US" dirty="0"/>
            <a:t>Halfway through the degree, so dream bigger!</a:t>
          </a:r>
        </a:p>
      </dgm:t>
    </dgm:pt>
    <dgm:pt modelId="{A17B24AF-EE87-4F87-97CF-23991C952750}" type="parTrans" cxnId="{2C874289-19BE-425B-A8C8-D3F16B8FF072}">
      <dgm:prSet/>
      <dgm:spPr/>
      <dgm:t>
        <a:bodyPr/>
        <a:lstStyle/>
        <a:p>
          <a:endParaRPr lang="en-US"/>
        </a:p>
      </dgm:t>
    </dgm:pt>
    <dgm:pt modelId="{B27A4EC1-8756-4DCB-9832-8029605E6608}" type="sibTrans" cxnId="{2C874289-19BE-425B-A8C8-D3F16B8FF072}">
      <dgm:prSet/>
      <dgm:spPr/>
      <dgm:t>
        <a:bodyPr/>
        <a:lstStyle/>
        <a:p>
          <a:endParaRPr lang="en-US"/>
        </a:p>
      </dgm:t>
    </dgm:pt>
    <dgm:pt modelId="{17251DB3-D11C-48D3-9409-56EC3F93B835}">
      <dgm:prSet/>
      <dgm:spPr/>
      <dgm:t>
        <a:bodyPr/>
        <a:lstStyle/>
        <a:p>
          <a:r>
            <a:rPr lang="en-US"/>
            <a:t>Some of you played last semester quite safe</a:t>
          </a:r>
        </a:p>
      </dgm:t>
    </dgm:pt>
    <dgm:pt modelId="{B821B649-E77F-4908-911E-C36DB3D9521C}" type="parTrans" cxnId="{88B8C26C-77E6-4EC9-826D-AFD7B8E9BC49}">
      <dgm:prSet/>
      <dgm:spPr/>
      <dgm:t>
        <a:bodyPr/>
        <a:lstStyle/>
        <a:p>
          <a:endParaRPr lang="en-US"/>
        </a:p>
      </dgm:t>
    </dgm:pt>
    <dgm:pt modelId="{2EC05522-91B8-4DBA-B9EB-0DEEB5835A0E}" type="sibTrans" cxnId="{88B8C26C-77E6-4EC9-826D-AFD7B8E9BC49}">
      <dgm:prSet/>
      <dgm:spPr/>
      <dgm:t>
        <a:bodyPr/>
        <a:lstStyle/>
        <a:p>
          <a:endParaRPr lang="en-US"/>
        </a:p>
      </dgm:t>
    </dgm:pt>
    <dgm:pt modelId="{9BD3CBE7-D9D7-4918-AFD8-36B176AA1389}">
      <dgm:prSet/>
      <dgm:spPr/>
      <dgm:t>
        <a:bodyPr/>
        <a:lstStyle/>
        <a:p>
          <a:r>
            <a:rPr lang="en-US" dirty="0"/>
            <a:t>You need to start developing finished products</a:t>
          </a:r>
        </a:p>
      </dgm:t>
    </dgm:pt>
    <dgm:pt modelId="{68A07B12-6B70-4FFD-AB77-C179CAC94DFE}" type="parTrans" cxnId="{D23CD46A-BE15-49F5-B759-1267769C92FA}">
      <dgm:prSet/>
      <dgm:spPr/>
      <dgm:t>
        <a:bodyPr/>
        <a:lstStyle/>
        <a:p>
          <a:endParaRPr lang="en-US"/>
        </a:p>
      </dgm:t>
    </dgm:pt>
    <dgm:pt modelId="{325D7FB5-467F-401A-B3F7-08E0EA970BCA}" type="sibTrans" cxnId="{D23CD46A-BE15-49F5-B759-1267769C92FA}">
      <dgm:prSet/>
      <dgm:spPr/>
      <dgm:t>
        <a:bodyPr/>
        <a:lstStyle/>
        <a:p>
          <a:endParaRPr lang="en-US"/>
        </a:p>
      </dgm:t>
    </dgm:pt>
    <dgm:pt modelId="{70628767-26AB-419A-B9F3-5307130FBC14}">
      <dgm:prSet/>
      <dgm:spPr/>
      <dgm:t>
        <a:bodyPr/>
        <a:lstStyle/>
        <a:p>
          <a:r>
            <a:rPr lang="en-US" dirty="0"/>
            <a:t>I recommend, if you’re struggling with basics to attend 1B online classes</a:t>
          </a:r>
        </a:p>
      </dgm:t>
    </dgm:pt>
    <dgm:pt modelId="{A40096B4-1BCF-4CB1-B7B4-526C0890A775}" type="parTrans" cxnId="{AA0530A8-ED00-4289-B50F-6C6D04965AF7}">
      <dgm:prSet/>
      <dgm:spPr/>
    </dgm:pt>
    <dgm:pt modelId="{D3594045-4379-42E2-B6AD-11E0AD157FC4}" type="sibTrans" cxnId="{AA0530A8-ED00-4289-B50F-6C6D04965AF7}">
      <dgm:prSet/>
      <dgm:spPr/>
    </dgm:pt>
    <dgm:pt modelId="{B33F2189-85AC-4323-B291-8EEB5BC8CD13}" type="pres">
      <dgm:prSet presAssocID="{7E92B055-27FC-4279-B9A5-DCAE0170D6E8}" presName="linear" presStyleCnt="0">
        <dgm:presLayoutVars>
          <dgm:animLvl val="lvl"/>
          <dgm:resizeHandles val="exact"/>
        </dgm:presLayoutVars>
      </dgm:prSet>
      <dgm:spPr/>
    </dgm:pt>
    <dgm:pt modelId="{4D9D095C-6A18-4AE4-B37F-9DEE35D3EE21}" type="pres">
      <dgm:prSet presAssocID="{925335BD-9D27-4F8C-BD2B-7FD5B557EFC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62837E8-6875-414D-AC1A-277FF6BBC660}" type="pres">
      <dgm:prSet presAssocID="{DEA9E186-5104-48EE-ABC4-885459A9C5DA}" presName="spacer" presStyleCnt="0"/>
      <dgm:spPr/>
    </dgm:pt>
    <dgm:pt modelId="{587BCC45-503A-4628-A487-AA4CCEFCCC62}" type="pres">
      <dgm:prSet presAssocID="{8C0F59C6-A07C-4B8D-86D6-670581EBE2B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BB48262-03D1-4ED3-9001-210B60513F36}" type="pres">
      <dgm:prSet presAssocID="{6E223639-4ED1-4BC2-8791-C7283B0A13F1}" presName="spacer" presStyleCnt="0"/>
      <dgm:spPr/>
    </dgm:pt>
    <dgm:pt modelId="{745ECE7F-0865-4A1D-853E-058A4CD31FD9}" type="pres">
      <dgm:prSet presAssocID="{70628767-26AB-419A-B9F3-5307130FBC1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35F4874-9E73-4E25-8984-55425291CAF6}" type="pres">
      <dgm:prSet presAssocID="{D3594045-4379-42E2-B6AD-11E0AD157FC4}" presName="spacer" presStyleCnt="0"/>
      <dgm:spPr/>
    </dgm:pt>
    <dgm:pt modelId="{35C7B5C8-910D-4F07-A017-307894B06118}" type="pres">
      <dgm:prSet presAssocID="{ADB558A2-8E7B-4214-B434-8FA343ED396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50F18CB-7E66-4081-B9B6-6693CBD20B66}" type="pres">
      <dgm:prSet presAssocID="{B27A4EC1-8756-4DCB-9832-8029605E6608}" presName="spacer" presStyleCnt="0"/>
      <dgm:spPr/>
    </dgm:pt>
    <dgm:pt modelId="{E02E240C-4132-4375-99AD-70AC09E32851}" type="pres">
      <dgm:prSet presAssocID="{17251DB3-D11C-48D3-9409-56EC3F93B83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19F2B2A-E857-4042-964B-7378A5E4CC1A}" type="pres">
      <dgm:prSet presAssocID="{2EC05522-91B8-4DBA-B9EB-0DEEB5835A0E}" presName="spacer" presStyleCnt="0"/>
      <dgm:spPr/>
    </dgm:pt>
    <dgm:pt modelId="{252D61FF-022A-4CF2-AF02-77AD1D94053F}" type="pres">
      <dgm:prSet presAssocID="{9BD3CBE7-D9D7-4918-AFD8-36B176AA138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7841503-5FD9-466A-8841-B59006CA08DE}" type="presOf" srcId="{7E92B055-27FC-4279-B9A5-DCAE0170D6E8}" destId="{B33F2189-85AC-4323-B291-8EEB5BC8CD13}" srcOrd="0" destOrd="0" presId="urn:microsoft.com/office/officeart/2005/8/layout/vList2"/>
    <dgm:cxn modelId="{3F8C2805-B6CF-436B-B767-F02A59EBB950}" type="presOf" srcId="{8C0F59C6-A07C-4B8D-86D6-670581EBE2B7}" destId="{587BCC45-503A-4628-A487-AA4CCEFCCC62}" srcOrd="0" destOrd="0" presId="urn:microsoft.com/office/officeart/2005/8/layout/vList2"/>
    <dgm:cxn modelId="{73201F5B-32D7-4CCA-9254-4F64C1FD375B}" srcId="{7E92B055-27FC-4279-B9A5-DCAE0170D6E8}" destId="{925335BD-9D27-4F8C-BD2B-7FD5B557EFC1}" srcOrd="0" destOrd="0" parTransId="{235FA634-C83A-4F69-B8BF-C48691EF9218}" sibTransId="{DEA9E186-5104-48EE-ABC4-885459A9C5DA}"/>
    <dgm:cxn modelId="{D23CD46A-BE15-49F5-B759-1267769C92FA}" srcId="{7E92B055-27FC-4279-B9A5-DCAE0170D6E8}" destId="{9BD3CBE7-D9D7-4918-AFD8-36B176AA1389}" srcOrd="5" destOrd="0" parTransId="{68A07B12-6B70-4FFD-AB77-C179CAC94DFE}" sibTransId="{325D7FB5-467F-401A-B3F7-08E0EA970BCA}"/>
    <dgm:cxn modelId="{88B8C26C-77E6-4EC9-826D-AFD7B8E9BC49}" srcId="{7E92B055-27FC-4279-B9A5-DCAE0170D6E8}" destId="{17251DB3-D11C-48D3-9409-56EC3F93B835}" srcOrd="4" destOrd="0" parTransId="{B821B649-E77F-4908-911E-C36DB3D9521C}" sibTransId="{2EC05522-91B8-4DBA-B9EB-0DEEB5835A0E}"/>
    <dgm:cxn modelId="{ED92AD76-F474-41A2-A4EF-3ED04019347D}" srcId="{7E92B055-27FC-4279-B9A5-DCAE0170D6E8}" destId="{8C0F59C6-A07C-4B8D-86D6-670581EBE2B7}" srcOrd="1" destOrd="0" parTransId="{7EB103DE-12C8-4217-A7DD-F7C9E06EA2FD}" sibTransId="{6E223639-4ED1-4BC2-8791-C7283B0A13F1}"/>
    <dgm:cxn modelId="{2C874289-19BE-425B-A8C8-D3F16B8FF072}" srcId="{7E92B055-27FC-4279-B9A5-DCAE0170D6E8}" destId="{ADB558A2-8E7B-4214-B434-8FA343ED3968}" srcOrd="3" destOrd="0" parTransId="{A17B24AF-EE87-4F87-97CF-23991C952750}" sibTransId="{B27A4EC1-8756-4DCB-9832-8029605E6608}"/>
    <dgm:cxn modelId="{31EFF48F-C7F4-436F-94E2-459A6897DCD0}" type="presOf" srcId="{925335BD-9D27-4F8C-BD2B-7FD5B557EFC1}" destId="{4D9D095C-6A18-4AE4-B37F-9DEE35D3EE21}" srcOrd="0" destOrd="0" presId="urn:microsoft.com/office/officeart/2005/8/layout/vList2"/>
    <dgm:cxn modelId="{28D1A1A5-5F01-4355-B95A-75862A0AE084}" type="presOf" srcId="{9BD3CBE7-D9D7-4918-AFD8-36B176AA1389}" destId="{252D61FF-022A-4CF2-AF02-77AD1D94053F}" srcOrd="0" destOrd="0" presId="urn:microsoft.com/office/officeart/2005/8/layout/vList2"/>
    <dgm:cxn modelId="{AA0530A8-ED00-4289-B50F-6C6D04965AF7}" srcId="{7E92B055-27FC-4279-B9A5-DCAE0170D6E8}" destId="{70628767-26AB-419A-B9F3-5307130FBC14}" srcOrd="2" destOrd="0" parTransId="{A40096B4-1BCF-4CB1-B7B4-526C0890A775}" sibTransId="{D3594045-4379-42E2-B6AD-11E0AD157FC4}"/>
    <dgm:cxn modelId="{406851CB-4775-45F6-BAB3-6C7CF7A3BB57}" type="presOf" srcId="{70628767-26AB-419A-B9F3-5307130FBC14}" destId="{745ECE7F-0865-4A1D-853E-058A4CD31FD9}" srcOrd="0" destOrd="0" presId="urn:microsoft.com/office/officeart/2005/8/layout/vList2"/>
    <dgm:cxn modelId="{ACBC5ECF-8B9F-4CD3-8CA5-0C85B92249DF}" type="presOf" srcId="{17251DB3-D11C-48D3-9409-56EC3F93B835}" destId="{E02E240C-4132-4375-99AD-70AC09E32851}" srcOrd="0" destOrd="0" presId="urn:microsoft.com/office/officeart/2005/8/layout/vList2"/>
    <dgm:cxn modelId="{771655F4-4145-4CAE-9DCA-99BEB10BD36F}" type="presOf" srcId="{ADB558A2-8E7B-4214-B434-8FA343ED3968}" destId="{35C7B5C8-910D-4F07-A017-307894B06118}" srcOrd="0" destOrd="0" presId="urn:microsoft.com/office/officeart/2005/8/layout/vList2"/>
    <dgm:cxn modelId="{2B00F9F3-4077-4D58-B41F-F1D37AED02C6}" type="presParOf" srcId="{B33F2189-85AC-4323-B291-8EEB5BC8CD13}" destId="{4D9D095C-6A18-4AE4-B37F-9DEE35D3EE21}" srcOrd="0" destOrd="0" presId="urn:microsoft.com/office/officeart/2005/8/layout/vList2"/>
    <dgm:cxn modelId="{B425DDBD-9D49-4681-92A3-369CEC8AA692}" type="presParOf" srcId="{B33F2189-85AC-4323-B291-8EEB5BC8CD13}" destId="{462837E8-6875-414D-AC1A-277FF6BBC660}" srcOrd="1" destOrd="0" presId="urn:microsoft.com/office/officeart/2005/8/layout/vList2"/>
    <dgm:cxn modelId="{99F1CC64-39C4-4A96-8723-CBE772917998}" type="presParOf" srcId="{B33F2189-85AC-4323-B291-8EEB5BC8CD13}" destId="{587BCC45-503A-4628-A487-AA4CCEFCCC62}" srcOrd="2" destOrd="0" presId="urn:microsoft.com/office/officeart/2005/8/layout/vList2"/>
    <dgm:cxn modelId="{93E8CB24-D7E0-481F-B843-3DD1A94B9FC8}" type="presParOf" srcId="{B33F2189-85AC-4323-B291-8EEB5BC8CD13}" destId="{CBB48262-03D1-4ED3-9001-210B60513F36}" srcOrd="3" destOrd="0" presId="urn:microsoft.com/office/officeart/2005/8/layout/vList2"/>
    <dgm:cxn modelId="{1CD8B90A-D0A4-46B6-B865-944D8AFE2A9D}" type="presParOf" srcId="{B33F2189-85AC-4323-B291-8EEB5BC8CD13}" destId="{745ECE7F-0865-4A1D-853E-058A4CD31FD9}" srcOrd="4" destOrd="0" presId="urn:microsoft.com/office/officeart/2005/8/layout/vList2"/>
    <dgm:cxn modelId="{574B2825-6496-43AF-8257-625A39934E9D}" type="presParOf" srcId="{B33F2189-85AC-4323-B291-8EEB5BC8CD13}" destId="{935F4874-9E73-4E25-8984-55425291CAF6}" srcOrd="5" destOrd="0" presId="urn:microsoft.com/office/officeart/2005/8/layout/vList2"/>
    <dgm:cxn modelId="{E37EE9A2-FB32-4519-99F8-D16FD4FB3A5D}" type="presParOf" srcId="{B33F2189-85AC-4323-B291-8EEB5BC8CD13}" destId="{35C7B5C8-910D-4F07-A017-307894B06118}" srcOrd="6" destOrd="0" presId="urn:microsoft.com/office/officeart/2005/8/layout/vList2"/>
    <dgm:cxn modelId="{2E47B6D9-0FAB-4FBC-8E5B-4E50ECA20436}" type="presParOf" srcId="{B33F2189-85AC-4323-B291-8EEB5BC8CD13}" destId="{E50F18CB-7E66-4081-B9B6-6693CBD20B66}" srcOrd="7" destOrd="0" presId="urn:microsoft.com/office/officeart/2005/8/layout/vList2"/>
    <dgm:cxn modelId="{15A29554-B56A-4D9D-9764-854316292FE6}" type="presParOf" srcId="{B33F2189-85AC-4323-B291-8EEB5BC8CD13}" destId="{E02E240C-4132-4375-99AD-70AC09E32851}" srcOrd="8" destOrd="0" presId="urn:microsoft.com/office/officeart/2005/8/layout/vList2"/>
    <dgm:cxn modelId="{F26E662F-9E7E-4D91-8F03-7A7108D34529}" type="presParOf" srcId="{B33F2189-85AC-4323-B291-8EEB5BC8CD13}" destId="{819F2B2A-E857-4042-964B-7378A5E4CC1A}" srcOrd="9" destOrd="0" presId="urn:microsoft.com/office/officeart/2005/8/layout/vList2"/>
    <dgm:cxn modelId="{2E984E7A-543F-49C6-942C-3DE0D15EE9C0}" type="presParOf" srcId="{B33F2189-85AC-4323-B291-8EEB5BC8CD13}" destId="{252D61FF-022A-4CF2-AF02-77AD1D9405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038A0-2D7E-457C-B03C-39510980DE1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00066E-4464-4936-8E9F-CC204D631C48}">
      <dgm:prSet/>
      <dgm:spPr/>
      <dgm:t>
        <a:bodyPr/>
        <a:lstStyle/>
        <a:p>
          <a:r>
            <a:rPr lang="en-US"/>
            <a:t>These textbooks are all really useful as additional texts</a:t>
          </a:r>
        </a:p>
      </dgm:t>
    </dgm:pt>
    <dgm:pt modelId="{4E9F2954-D25A-4772-8E03-A1295F7E3236}" type="parTrans" cxnId="{0BF5AB53-2392-44B5-8EA3-F7B662C9B2F0}">
      <dgm:prSet/>
      <dgm:spPr/>
      <dgm:t>
        <a:bodyPr/>
        <a:lstStyle/>
        <a:p>
          <a:endParaRPr lang="en-US"/>
        </a:p>
      </dgm:t>
    </dgm:pt>
    <dgm:pt modelId="{3BC9C6D6-475A-4C3D-B2BF-D05AF2E6711B}" type="sibTrans" cxnId="{0BF5AB53-2392-44B5-8EA3-F7B662C9B2F0}">
      <dgm:prSet/>
      <dgm:spPr/>
      <dgm:t>
        <a:bodyPr/>
        <a:lstStyle/>
        <a:p>
          <a:endParaRPr lang="en-US"/>
        </a:p>
      </dgm:t>
    </dgm:pt>
    <dgm:pt modelId="{92824D74-E4EE-4179-AE48-16C6C5D9CF80}">
      <dgm:prSet/>
      <dgm:spPr/>
      <dgm:t>
        <a:bodyPr/>
        <a:lstStyle/>
        <a:p>
          <a:r>
            <a:rPr lang="en-US"/>
            <a:t>Not just for what I teach in class, but also to refer back to later</a:t>
          </a:r>
        </a:p>
      </dgm:t>
    </dgm:pt>
    <dgm:pt modelId="{A23B3806-7ADB-4CF0-BEFA-8E55DE1E4064}" type="parTrans" cxnId="{393FFFCB-1946-434B-AF89-F7CB92A3CAF4}">
      <dgm:prSet/>
      <dgm:spPr/>
      <dgm:t>
        <a:bodyPr/>
        <a:lstStyle/>
        <a:p>
          <a:endParaRPr lang="en-US"/>
        </a:p>
      </dgm:t>
    </dgm:pt>
    <dgm:pt modelId="{5EC05661-C47A-4A31-A0F2-0E835C763A22}" type="sibTrans" cxnId="{393FFFCB-1946-434B-AF89-F7CB92A3CAF4}">
      <dgm:prSet/>
      <dgm:spPr/>
      <dgm:t>
        <a:bodyPr/>
        <a:lstStyle/>
        <a:p>
          <a:endParaRPr lang="en-US"/>
        </a:p>
      </dgm:t>
    </dgm:pt>
    <dgm:pt modelId="{DFE0B17B-6FCD-4F07-94D6-A3C95137F508}">
      <dgm:prSet/>
      <dgm:spPr/>
      <dgm:t>
        <a:bodyPr/>
        <a:lstStyle/>
        <a:p>
          <a:r>
            <a:rPr lang="en-US"/>
            <a:t>We don’t have time to go in depth about everything</a:t>
          </a:r>
        </a:p>
      </dgm:t>
    </dgm:pt>
    <dgm:pt modelId="{0D1C0431-EEFE-4BDB-A3EF-E2D1524E184A}" type="parTrans" cxnId="{AFFF59BA-1CE3-4E3B-9E32-5DA4B972924A}">
      <dgm:prSet/>
      <dgm:spPr/>
      <dgm:t>
        <a:bodyPr/>
        <a:lstStyle/>
        <a:p>
          <a:endParaRPr lang="en-US"/>
        </a:p>
      </dgm:t>
    </dgm:pt>
    <dgm:pt modelId="{A0DBFFD3-BEDC-4674-B13F-C1992B60A91A}" type="sibTrans" cxnId="{AFFF59BA-1CE3-4E3B-9E32-5DA4B972924A}">
      <dgm:prSet/>
      <dgm:spPr/>
      <dgm:t>
        <a:bodyPr/>
        <a:lstStyle/>
        <a:p>
          <a:endParaRPr lang="en-US"/>
        </a:p>
      </dgm:t>
    </dgm:pt>
    <dgm:pt modelId="{6EC3A657-AD6D-4C1B-9903-6281FDCAEC7A}">
      <dgm:prSet/>
      <dgm:spPr/>
      <dgm:t>
        <a:bodyPr/>
        <a:lstStyle/>
        <a:p>
          <a:r>
            <a:rPr lang="en-US"/>
            <a:t>It’s really useful to go through these books and earmark things you might use one day</a:t>
          </a:r>
        </a:p>
      </dgm:t>
    </dgm:pt>
    <dgm:pt modelId="{BFC01812-2068-4EF0-A5E3-133DE7CC7AA6}" type="parTrans" cxnId="{FAA7E601-BF8C-46AC-8E57-3D27484AA472}">
      <dgm:prSet/>
      <dgm:spPr/>
      <dgm:t>
        <a:bodyPr/>
        <a:lstStyle/>
        <a:p>
          <a:endParaRPr lang="en-US"/>
        </a:p>
      </dgm:t>
    </dgm:pt>
    <dgm:pt modelId="{9A572921-5C7B-4EBD-A55D-A3CDC72F9CC3}" type="sibTrans" cxnId="{FAA7E601-BF8C-46AC-8E57-3D27484AA472}">
      <dgm:prSet/>
      <dgm:spPr/>
      <dgm:t>
        <a:bodyPr/>
        <a:lstStyle/>
        <a:p>
          <a:endParaRPr lang="en-US"/>
        </a:p>
      </dgm:t>
    </dgm:pt>
    <dgm:pt modelId="{7188B99A-2D19-4142-B167-E409B0EC5D45}">
      <dgm:prSet/>
      <dgm:spPr/>
      <dgm:t>
        <a:bodyPr/>
        <a:lstStyle/>
        <a:p>
          <a:r>
            <a:rPr lang="en-US"/>
            <a:t>You’re halfway through your studies – any additional information will become useful</a:t>
          </a:r>
        </a:p>
      </dgm:t>
    </dgm:pt>
    <dgm:pt modelId="{ACF7DEBD-1E9D-48F5-A7CE-46B88A0823E6}" type="parTrans" cxnId="{9FAA473F-9246-47DA-8C0E-71227489C1FC}">
      <dgm:prSet/>
      <dgm:spPr/>
      <dgm:t>
        <a:bodyPr/>
        <a:lstStyle/>
        <a:p>
          <a:endParaRPr lang="en-US"/>
        </a:p>
      </dgm:t>
    </dgm:pt>
    <dgm:pt modelId="{8143CEC3-860E-4939-A2F6-8DA48FB16C97}" type="sibTrans" cxnId="{9FAA473F-9246-47DA-8C0E-71227489C1FC}">
      <dgm:prSet/>
      <dgm:spPr/>
      <dgm:t>
        <a:bodyPr/>
        <a:lstStyle/>
        <a:p>
          <a:endParaRPr lang="en-US"/>
        </a:p>
      </dgm:t>
    </dgm:pt>
    <dgm:pt modelId="{7B023000-DBB9-4C41-9A04-227900693263}" type="pres">
      <dgm:prSet presAssocID="{2A5038A0-2D7E-457C-B03C-39510980DE16}" presName="outerComposite" presStyleCnt="0">
        <dgm:presLayoutVars>
          <dgm:chMax val="5"/>
          <dgm:dir/>
          <dgm:resizeHandles val="exact"/>
        </dgm:presLayoutVars>
      </dgm:prSet>
      <dgm:spPr/>
    </dgm:pt>
    <dgm:pt modelId="{F9BE9975-A860-4218-B52B-70AEE47D9167}" type="pres">
      <dgm:prSet presAssocID="{2A5038A0-2D7E-457C-B03C-39510980DE16}" presName="dummyMaxCanvas" presStyleCnt="0">
        <dgm:presLayoutVars/>
      </dgm:prSet>
      <dgm:spPr/>
    </dgm:pt>
    <dgm:pt modelId="{4A2C6E82-F9E2-4466-9D02-ECAB663E02F4}" type="pres">
      <dgm:prSet presAssocID="{2A5038A0-2D7E-457C-B03C-39510980DE16}" presName="FiveNodes_1" presStyleLbl="node1" presStyleIdx="0" presStyleCnt="5">
        <dgm:presLayoutVars>
          <dgm:bulletEnabled val="1"/>
        </dgm:presLayoutVars>
      </dgm:prSet>
      <dgm:spPr/>
    </dgm:pt>
    <dgm:pt modelId="{BE8BE7EA-B6A3-4C17-9D0F-A813162B35DD}" type="pres">
      <dgm:prSet presAssocID="{2A5038A0-2D7E-457C-B03C-39510980DE16}" presName="FiveNodes_2" presStyleLbl="node1" presStyleIdx="1" presStyleCnt="5">
        <dgm:presLayoutVars>
          <dgm:bulletEnabled val="1"/>
        </dgm:presLayoutVars>
      </dgm:prSet>
      <dgm:spPr/>
    </dgm:pt>
    <dgm:pt modelId="{74073143-D9F2-40CE-AED2-92337308AFB5}" type="pres">
      <dgm:prSet presAssocID="{2A5038A0-2D7E-457C-B03C-39510980DE16}" presName="FiveNodes_3" presStyleLbl="node1" presStyleIdx="2" presStyleCnt="5">
        <dgm:presLayoutVars>
          <dgm:bulletEnabled val="1"/>
        </dgm:presLayoutVars>
      </dgm:prSet>
      <dgm:spPr/>
    </dgm:pt>
    <dgm:pt modelId="{13DC82B1-D3CF-4D3E-91E4-EFC0C4641B75}" type="pres">
      <dgm:prSet presAssocID="{2A5038A0-2D7E-457C-B03C-39510980DE16}" presName="FiveNodes_4" presStyleLbl="node1" presStyleIdx="3" presStyleCnt="5">
        <dgm:presLayoutVars>
          <dgm:bulletEnabled val="1"/>
        </dgm:presLayoutVars>
      </dgm:prSet>
      <dgm:spPr/>
    </dgm:pt>
    <dgm:pt modelId="{BC4F1E3A-93AD-438F-9B9B-C4241DDC9FA3}" type="pres">
      <dgm:prSet presAssocID="{2A5038A0-2D7E-457C-B03C-39510980DE16}" presName="FiveNodes_5" presStyleLbl="node1" presStyleIdx="4" presStyleCnt="5">
        <dgm:presLayoutVars>
          <dgm:bulletEnabled val="1"/>
        </dgm:presLayoutVars>
      </dgm:prSet>
      <dgm:spPr/>
    </dgm:pt>
    <dgm:pt modelId="{1850FBB9-A382-4B52-9DC6-61383DCB7DA1}" type="pres">
      <dgm:prSet presAssocID="{2A5038A0-2D7E-457C-B03C-39510980DE16}" presName="FiveConn_1-2" presStyleLbl="fgAccFollowNode1" presStyleIdx="0" presStyleCnt="4">
        <dgm:presLayoutVars>
          <dgm:bulletEnabled val="1"/>
        </dgm:presLayoutVars>
      </dgm:prSet>
      <dgm:spPr/>
    </dgm:pt>
    <dgm:pt modelId="{C1D89750-A5A7-4D50-91B8-B3A9E20476AA}" type="pres">
      <dgm:prSet presAssocID="{2A5038A0-2D7E-457C-B03C-39510980DE16}" presName="FiveConn_2-3" presStyleLbl="fgAccFollowNode1" presStyleIdx="1" presStyleCnt="4">
        <dgm:presLayoutVars>
          <dgm:bulletEnabled val="1"/>
        </dgm:presLayoutVars>
      </dgm:prSet>
      <dgm:spPr/>
    </dgm:pt>
    <dgm:pt modelId="{4F938BF8-D68B-4545-885C-993D816FD3BE}" type="pres">
      <dgm:prSet presAssocID="{2A5038A0-2D7E-457C-B03C-39510980DE16}" presName="FiveConn_3-4" presStyleLbl="fgAccFollowNode1" presStyleIdx="2" presStyleCnt="4">
        <dgm:presLayoutVars>
          <dgm:bulletEnabled val="1"/>
        </dgm:presLayoutVars>
      </dgm:prSet>
      <dgm:spPr/>
    </dgm:pt>
    <dgm:pt modelId="{C3617929-7850-4978-AD1D-4182CE3566E7}" type="pres">
      <dgm:prSet presAssocID="{2A5038A0-2D7E-457C-B03C-39510980DE16}" presName="FiveConn_4-5" presStyleLbl="fgAccFollowNode1" presStyleIdx="3" presStyleCnt="4">
        <dgm:presLayoutVars>
          <dgm:bulletEnabled val="1"/>
        </dgm:presLayoutVars>
      </dgm:prSet>
      <dgm:spPr/>
    </dgm:pt>
    <dgm:pt modelId="{2A264981-4129-4246-8300-59E0F3EBC3C8}" type="pres">
      <dgm:prSet presAssocID="{2A5038A0-2D7E-457C-B03C-39510980DE16}" presName="FiveNodes_1_text" presStyleLbl="node1" presStyleIdx="4" presStyleCnt="5">
        <dgm:presLayoutVars>
          <dgm:bulletEnabled val="1"/>
        </dgm:presLayoutVars>
      </dgm:prSet>
      <dgm:spPr/>
    </dgm:pt>
    <dgm:pt modelId="{CA04B742-CAEC-410E-A07B-6648A9235779}" type="pres">
      <dgm:prSet presAssocID="{2A5038A0-2D7E-457C-B03C-39510980DE16}" presName="FiveNodes_2_text" presStyleLbl="node1" presStyleIdx="4" presStyleCnt="5">
        <dgm:presLayoutVars>
          <dgm:bulletEnabled val="1"/>
        </dgm:presLayoutVars>
      </dgm:prSet>
      <dgm:spPr/>
    </dgm:pt>
    <dgm:pt modelId="{1DF4CF40-3EA7-4831-8D69-678B054C7EA0}" type="pres">
      <dgm:prSet presAssocID="{2A5038A0-2D7E-457C-B03C-39510980DE16}" presName="FiveNodes_3_text" presStyleLbl="node1" presStyleIdx="4" presStyleCnt="5">
        <dgm:presLayoutVars>
          <dgm:bulletEnabled val="1"/>
        </dgm:presLayoutVars>
      </dgm:prSet>
      <dgm:spPr/>
    </dgm:pt>
    <dgm:pt modelId="{19DEE29D-DE54-4E68-9B4D-0830C908212E}" type="pres">
      <dgm:prSet presAssocID="{2A5038A0-2D7E-457C-B03C-39510980DE16}" presName="FiveNodes_4_text" presStyleLbl="node1" presStyleIdx="4" presStyleCnt="5">
        <dgm:presLayoutVars>
          <dgm:bulletEnabled val="1"/>
        </dgm:presLayoutVars>
      </dgm:prSet>
      <dgm:spPr/>
    </dgm:pt>
    <dgm:pt modelId="{5C5667C2-D2A3-4E51-BC5B-1A75E9EB6241}" type="pres">
      <dgm:prSet presAssocID="{2A5038A0-2D7E-457C-B03C-39510980DE1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AA7E601-BF8C-46AC-8E57-3D27484AA472}" srcId="{2A5038A0-2D7E-457C-B03C-39510980DE16}" destId="{6EC3A657-AD6D-4C1B-9903-6281FDCAEC7A}" srcOrd="3" destOrd="0" parTransId="{BFC01812-2068-4EF0-A5E3-133DE7CC7AA6}" sibTransId="{9A572921-5C7B-4EBD-A55D-A3CDC72F9CC3}"/>
    <dgm:cxn modelId="{12FB210A-AAED-4936-AAD2-A81C4DA93F05}" type="presOf" srcId="{DFE0B17B-6FCD-4F07-94D6-A3C95137F508}" destId="{1DF4CF40-3EA7-4831-8D69-678B054C7EA0}" srcOrd="1" destOrd="0" presId="urn:microsoft.com/office/officeart/2005/8/layout/vProcess5"/>
    <dgm:cxn modelId="{F5BC0111-E3C1-4043-9F6C-28342E0DC6FF}" type="presOf" srcId="{DFE0B17B-6FCD-4F07-94D6-A3C95137F508}" destId="{74073143-D9F2-40CE-AED2-92337308AFB5}" srcOrd="0" destOrd="0" presId="urn:microsoft.com/office/officeart/2005/8/layout/vProcess5"/>
    <dgm:cxn modelId="{009AF836-0144-4831-B50A-D41011FB7EDC}" type="presOf" srcId="{92824D74-E4EE-4179-AE48-16C6C5D9CF80}" destId="{CA04B742-CAEC-410E-A07B-6648A9235779}" srcOrd="1" destOrd="0" presId="urn:microsoft.com/office/officeart/2005/8/layout/vProcess5"/>
    <dgm:cxn modelId="{9FAA473F-9246-47DA-8C0E-71227489C1FC}" srcId="{2A5038A0-2D7E-457C-B03C-39510980DE16}" destId="{7188B99A-2D19-4142-B167-E409B0EC5D45}" srcOrd="4" destOrd="0" parTransId="{ACF7DEBD-1E9D-48F5-A7CE-46B88A0823E6}" sibTransId="{8143CEC3-860E-4939-A2F6-8DA48FB16C97}"/>
    <dgm:cxn modelId="{3679A843-05FA-4D29-8750-A444BD3B69F4}" type="presOf" srcId="{2A5038A0-2D7E-457C-B03C-39510980DE16}" destId="{7B023000-DBB9-4C41-9A04-227900693263}" srcOrd="0" destOrd="0" presId="urn:microsoft.com/office/officeart/2005/8/layout/vProcess5"/>
    <dgm:cxn modelId="{B9495748-25E9-4F81-B0C3-2373C37CA11A}" type="presOf" srcId="{6EC3A657-AD6D-4C1B-9903-6281FDCAEC7A}" destId="{19DEE29D-DE54-4E68-9B4D-0830C908212E}" srcOrd="1" destOrd="0" presId="urn:microsoft.com/office/officeart/2005/8/layout/vProcess5"/>
    <dgm:cxn modelId="{549F3A6F-9B5A-45CE-ABE6-73412B877734}" type="presOf" srcId="{92824D74-E4EE-4179-AE48-16C6C5D9CF80}" destId="{BE8BE7EA-B6A3-4C17-9D0F-A813162B35DD}" srcOrd="0" destOrd="0" presId="urn:microsoft.com/office/officeart/2005/8/layout/vProcess5"/>
    <dgm:cxn modelId="{0BF5AB53-2392-44B5-8EA3-F7B662C9B2F0}" srcId="{2A5038A0-2D7E-457C-B03C-39510980DE16}" destId="{2600066E-4464-4936-8E9F-CC204D631C48}" srcOrd="0" destOrd="0" parTransId="{4E9F2954-D25A-4772-8E03-A1295F7E3236}" sibTransId="{3BC9C6D6-475A-4C3D-B2BF-D05AF2E6711B}"/>
    <dgm:cxn modelId="{F1BED675-2880-4D51-8D4E-701703FA08E7}" type="presOf" srcId="{3BC9C6D6-475A-4C3D-B2BF-D05AF2E6711B}" destId="{1850FBB9-A382-4B52-9DC6-61383DCB7DA1}" srcOrd="0" destOrd="0" presId="urn:microsoft.com/office/officeart/2005/8/layout/vProcess5"/>
    <dgm:cxn modelId="{3E9F8E89-53DC-4F2C-99C0-66CD5E2DFE54}" type="presOf" srcId="{A0DBFFD3-BEDC-4674-B13F-C1992B60A91A}" destId="{4F938BF8-D68B-4545-885C-993D816FD3BE}" srcOrd="0" destOrd="0" presId="urn:microsoft.com/office/officeart/2005/8/layout/vProcess5"/>
    <dgm:cxn modelId="{E836E58D-7148-4240-A3EC-0E9C740CD7FB}" type="presOf" srcId="{7188B99A-2D19-4142-B167-E409B0EC5D45}" destId="{BC4F1E3A-93AD-438F-9B9B-C4241DDC9FA3}" srcOrd="0" destOrd="0" presId="urn:microsoft.com/office/officeart/2005/8/layout/vProcess5"/>
    <dgm:cxn modelId="{6150A5A8-1891-4EB0-9C31-D899944F1060}" type="presOf" srcId="{7188B99A-2D19-4142-B167-E409B0EC5D45}" destId="{5C5667C2-D2A3-4E51-BC5B-1A75E9EB6241}" srcOrd="1" destOrd="0" presId="urn:microsoft.com/office/officeart/2005/8/layout/vProcess5"/>
    <dgm:cxn modelId="{1878F6AA-7713-46C0-BE4A-5493D7E4EDEB}" type="presOf" srcId="{5EC05661-C47A-4A31-A0F2-0E835C763A22}" destId="{C1D89750-A5A7-4D50-91B8-B3A9E20476AA}" srcOrd="0" destOrd="0" presId="urn:microsoft.com/office/officeart/2005/8/layout/vProcess5"/>
    <dgm:cxn modelId="{261588B4-C1AF-4A1A-A212-6D0389A38B12}" type="presOf" srcId="{2600066E-4464-4936-8E9F-CC204D631C48}" destId="{2A264981-4129-4246-8300-59E0F3EBC3C8}" srcOrd="1" destOrd="0" presId="urn:microsoft.com/office/officeart/2005/8/layout/vProcess5"/>
    <dgm:cxn modelId="{AFFF59BA-1CE3-4E3B-9E32-5DA4B972924A}" srcId="{2A5038A0-2D7E-457C-B03C-39510980DE16}" destId="{DFE0B17B-6FCD-4F07-94D6-A3C95137F508}" srcOrd="2" destOrd="0" parTransId="{0D1C0431-EEFE-4BDB-A3EF-E2D1524E184A}" sibTransId="{A0DBFFD3-BEDC-4674-B13F-C1992B60A91A}"/>
    <dgm:cxn modelId="{A69D85BD-5F5C-4179-B530-E4CD7B92CE2F}" type="presOf" srcId="{2600066E-4464-4936-8E9F-CC204D631C48}" destId="{4A2C6E82-F9E2-4466-9D02-ECAB663E02F4}" srcOrd="0" destOrd="0" presId="urn:microsoft.com/office/officeart/2005/8/layout/vProcess5"/>
    <dgm:cxn modelId="{393FFFCB-1946-434B-AF89-F7CB92A3CAF4}" srcId="{2A5038A0-2D7E-457C-B03C-39510980DE16}" destId="{92824D74-E4EE-4179-AE48-16C6C5D9CF80}" srcOrd="1" destOrd="0" parTransId="{A23B3806-7ADB-4CF0-BEFA-8E55DE1E4064}" sibTransId="{5EC05661-C47A-4A31-A0F2-0E835C763A22}"/>
    <dgm:cxn modelId="{2398E6F5-300A-4A47-920E-9BF97D9A70EA}" type="presOf" srcId="{6EC3A657-AD6D-4C1B-9903-6281FDCAEC7A}" destId="{13DC82B1-D3CF-4D3E-91E4-EFC0C4641B75}" srcOrd="0" destOrd="0" presId="urn:microsoft.com/office/officeart/2005/8/layout/vProcess5"/>
    <dgm:cxn modelId="{651572FC-42CC-4387-8E94-EF5248FFCFE1}" type="presOf" srcId="{9A572921-5C7B-4EBD-A55D-A3CDC72F9CC3}" destId="{C3617929-7850-4978-AD1D-4182CE3566E7}" srcOrd="0" destOrd="0" presId="urn:microsoft.com/office/officeart/2005/8/layout/vProcess5"/>
    <dgm:cxn modelId="{AC81A435-0C09-49AB-8B7C-71404E70F212}" type="presParOf" srcId="{7B023000-DBB9-4C41-9A04-227900693263}" destId="{F9BE9975-A860-4218-B52B-70AEE47D9167}" srcOrd="0" destOrd="0" presId="urn:microsoft.com/office/officeart/2005/8/layout/vProcess5"/>
    <dgm:cxn modelId="{08990447-C29C-4592-8CF7-3D76A40DDC6B}" type="presParOf" srcId="{7B023000-DBB9-4C41-9A04-227900693263}" destId="{4A2C6E82-F9E2-4466-9D02-ECAB663E02F4}" srcOrd="1" destOrd="0" presId="urn:microsoft.com/office/officeart/2005/8/layout/vProcess5"/>
    <dgm:cxn modelId="{F497CF4C-01D7-487F-AEE4-44EEE74D5D88}" type="presParOf" srcId="{7B023000-DBB9-4C41-9A04-227900693263}" destId="{BE8BE7EA-B6A3-4C17-9D0F-A813162B35DD}" srcOrd="2" destOrd="0" presId="urn:microsoft.com/office/officeart/2005/8/layout/vProcess5"/>
    <dgm:cxn modelId="{3023AA98-C3D8-4365-B28A-EC73A8186AF1}" type="presParOf" srcId="{7B023000-DBB9-4C41-9A04-227900693263}" destId="{74073143-D9F2-40CE-AED2-92337308AFB5}" srcOrd="3" destOrd="0" presId="urn:microsoft.com/office/officeart/2005/8/layout/vProcess5"/>
    <dgm:cxn modelId="{0AD24B95-2DFB-487A-805E-07F650297D3E}" type="presParOf" srcId="{7B023000-DBB9-4C41-9A04-227900693263}" destId="{13DC82B1-D3CF-4D3E-91E4-EFC0C4641B75}" srcOrd="4" destOrd="0" presId="urn:microsoft.com/office/officeart/2005/8/layout/vProcess5"/>
    <dgm:cxn modelId="{8FAD7AF9-F27F-4EDE-AA29-48F8DF4B16E3}" type="presParOf" srcId="{7B023000-DBB9-4C41-9A04-227900693263}" destId="{BC4F1E3A-93AD-438F-9B9B-C4241DDC9FA3}" srcOrd="5" destOrd="0" presId="urn:microsoft.com/office/officeart/2005/8/layout/vProcess5"/>
    <dgm:cxn modelId="{78FCD98C-90BA-4F11-9FC6-9DABB08D6599}" type="presParOf" srcId="{7B023000-DBB9-4C41-9A04-227900693263}" destId="{1850FBB9-A382-4B52-9DC6-61383DCB7DA1}" srcOrd="6" destOrd="0" presId="urn:microsoft.com/office/officeart/2005/8/layout/vProcess5"/>
    <dgm:cxn modelId="{693171D3-6EE5-4B10-9C6A-D429E84CD7AA}" type="presParOf" srcId="{7B023000-DBB9-4C41-9A04-227900693263}" destId="{C1D89750-A5A7-4D50-91B8-B3A9E20476AA}" srcOrd="7" destOrd="0" presId="urn:microsoft.com/office/officeart/2005/8/layout/vProcess5"/>
    <dgm:cxn modelId="{FCBB60A0-DE35-44C2-B734-A94C56932707}" type="presParOf" srcId="{7B023000-DBB9-4C41-9A04-227900693263}" destId="{4F938BF8-D68B-4545-885C-993D816FD3BE}" srcOrd="8" destOrd="0" presId="urn:microsoft.com/office/officeart/2005/8/layout/vProcess5"/>
    <dgm:cxn modelId="{DAD9A6C2-2D2C-4F53-8FA1-65695E7543FF}" type="presParOf" srcId="{7B023000-DBB9-4C41-9A04-227900693263}" destId="{C3617929-7850-4978-AD1D-4182CE3566E7}" srcOrd="9" destOrd="0" presId="urn:microsoft.com/office/officeart/2005/8/layout/vProcess5"/>
    <dgm:cxn modelId="{BD51702D-0FB2-4377-BCCE-D28A8F53D976}" type="presParOf" srcId="{7B023000-DBB9-4C41-9A04-227900693263}" destId="{2A264981-4129-4246-8300-59E0F3EBC3C8}" srcOrd="10" destOrd="0" presId="urn:microsoft.com/office/officeart/2005/8/layout/vProcess5"/>
    <dgm:cxn modelId="{0F40BE60-E8C7-4158-89EE-7A96E0289CD2}" type="presParOf" srcId="{7B023000-DBB9-4C41-9A04-227900693263}" destId="{CA04B742-CAEC-410E-A07B-6648A9235779}" srcOrd="11" destOrd="0" presId="urn:microsoft.com/office/officeart/2005/8/layout/vProcess5"/>
    <dgm:cxn modelId="{97EE30E8-BAC7-4846-A675-80BAA1C3AC2A}" type="presParOf" srcId="{7B023000-DBB9-4C41-9A04-227900693263}" destId="{1DF4CF40-3EA7-4831-8D69-678B054C7EA0}" srcOrd="12" destOrd="0" presId="urn:microsoft.com/office/officeart/2005/8/layout/vProcess5"/>
    <dgm:cxn modelId="{36430191-04EA-47E7-9630-73E68E0ADCE6}" type="presParOf" srcId="{7B023000-DBB9-4C41-9A04-227900693263}" destId="{19DEE29D-DE54-4E68-9B4D-0830C908212E}" srcOrd="13" destOrd="0" presId="urn:microsoft.com/office/officeart/2005/8/layout/vProcess5"/>
    <dgm:cxn modelId="{5303DA34-700C-4EA8-9F35-1EAF7C1D6A9F}" type="presParOf" srcId="{7B023000-DBB9-4C41-9A04-227900693263}" destId="{5C5667C2-D2A3-4E51-BC5B-1A75E9EB624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8D14A4-C397-4BFB-844F-40CBF43F5B6A}" type="doc">
      <dgm:prSet loTypeId="urn:microsoft.com/office/officeart/2005/8/layout/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F3A2E3-6E5F-4233-AE67-A56D95F6860E}">
      <dgm:prSet/>
      <dgm:spPr/>
      <dgm:t>
        <a:bodyPr/>
        <a:lstStyle/>
        <a:p>
          <a:r>
            <a:rPr lang="en-US" dirty="0"/>
            <a:t>ICE Activities: 4-6 – 10%</a:t>
          </a:r>
        </a:p>
      </dgm:t>
    </dgm:pt>
    <dgm:pt modelId="{2CE0EAB2-7A57-4695-9A67-223F9F0FE74F}" type="parTrans" cxnId="{5C86EFC0-8A7E-4AED-B908-A404D6B234FE}">
      <dgm:prSet/>
      <dgm:spPr/>
      <dgm:t>
        <a:bodyPr/>
        <a:lstStyle/>
        <a:p>
          <a:endParaRPr lang="en-US"/>
        </a:p>
      </dgm:t>
    </dgm:pt>
    <dgm:pt modelId="{D4C0EBB3-16E3-4B8B-8F62-8938D6298E81}" type="sibTrans" cxnId="{5C86EFC0-8A7E-4AED-B908-A404D6B234FE}">
      <dgm:prSet/>
      <dgm:spPr/>
      <dgm:t>
        <a:bodyPr/>
        <a:lstStyle/>
        <a:p>
          <a:endParaRPr lang="en-US"/>
        </a:p>
      </dgm:t>
    </dgm:pt>
    <dgm:pt modelId="{A98BB57B-D326-414D-8B0E-EA9A664BF023}">
      <dgm:prSet/>
      <dgm:spPr/>
      <dgm:t>
        <a:bodyPr/>
        <a:lstStyle/>
        <a:p>
          <a:r>
            <a:rPr lang="en-US" dirty="0"/>
            <a:t>Homework</a:t>
          </a:r>
        </a:p>
      </dgm:t>
    </dgm:pt>
    <dgm:pt modelId="{9D3F39DB-3035-43EA-B47B-3AF53D937B91}" type="parTrans" cxnId="{C6D651C1-2000-400E-A5D5-BAE107090566}">
      <dgm:prSet/>
      <dgm:spPr/>
      <dgm:t>
        <a:bodyPr/>
        <a:lstStyle/>
        <a:p>
          <a:endParaRPr lang="en-US"/>
        </a:p>
      </dgm:t>
    </dgm:pt>
    <dgm:pt modelId="{C188292E-2591-473F-A1BA-A0498E0EC15E}" type="sibTrans" cxnId="{C6D651C1-2000-400E-A5D5-BAE107090566}">
      <dgm:prSet/>
      <dgm:spPr/>
      <dgm:t>
        <a:bodyPr/>
        <a:lstStyle/>
        <a:p>
          <a:endParaRPr lang="en-US"/>
        </a:p>
      </dgm:t>
    </dgm:pt>
    <dgm:pt modelId="{D4B834F9-0B9D-488F-809C-E1A0064FD004}">
      <dgm:prSet/>
      <dgm:spPr/>
      <dgm:t>
        <a:bodyPr/>
        <a:lstStyle/>
        <a:p>
          <a:r>
            <a:rPr lang="en-US" dirty="0"/>
            <a:t>All activities must be submitted</a:t>
          </a:r>
        </a:p>
      </dgm:t>
    </dgm:pt>
    <dgm:pt modelId="{0C01DCF3-1B39-466F-8A15-3FDEDAACD140}" type="parTrans" cxnId="{A30C7174-255C-409D-82B8-958C85F5F1DC}">
      <dgm:prSet/>
      <dgm:spPr/>
      <dgm:t>
        <a:bodyPr/>
        <a:lstStyle/>
        <a:p>
          <a:endParaRPr lang="en-US"/>
        </a:p>
      </dgm:t>
    </dgm:pt>
    <dgm:pt modelId="{477E6F30-65F9-434E-8537-95C84DADECA7}" type="sibTrans" cxnId="{A30C7174-255C-409D-82B8-958C85F5F1DC}">
      <dgm:prSet/>
      <dgm:spPr/>
      <dgm:t>
        <a:bodyPr/>
        <a:lstStyle/>
        <a:p>
          <a:endParaRPr lang="en-US"/>
        </a:p>
      </dgm:t>
    </dgm:pt>
    <dgm:pt modelId="{BCC74732-4B23-451B-821E-CAC4F7C66441}">
      <dgm:prSet/>
      <dgm:spPr/>
      <dgm:t>
        <a:bodyPr/>
        <a:lstStyle/>
        <a:p>
          <a:r>
            <a:rPr lang="en-US"/>
            <a:t>Only half of them are marked</a:t>
          </a:r>
        </a:p>
      </dgm:t>
    </dgm:pt>
    <dgm:pt modelId="{82AED9F3-35D9-40C5-9982-4D6536AF164D}" type="parTrans" cxnId="{C66625E8-2D16-4DFD-949A-AC2FA72C745D}">
      <dgm:prSet/>
      <dgm:spPr/>
      <dgm:t>
        <a:bodyPr/>
        <a:lstStyle/>
        <a:p>
          <a:endParaRPr lang="en-US"/>
        </a:p>
      </dgm:t>
    </dgm:pt>
    <dgm:pt modelId="{C8DD207A-5BAF-4DE6-B13B-B974492EBB36}" type="sibTrans" cxnId="{C66625E8-2D16-4DFD-949A-AC2FA72C745D}">
      <dgm:prSet/>
      <dgm:spPr/>
      <dgm:t>
        <a:bodyPr/>
        <a:lstStyle/>
        <a:p>
          <a:endParaRPr lang="en-US"/>
        </a:p>
      </dgm:t>
    </dgm:pt>
    <dgm:pt modelId="{19D76B2E-D32B-40B9-BA0D-AFFA93B5049F}">
      <dgm:prSet/>
      <dgm:spPr/>
      <dgm:t>
        <a:bodyPr/>
        <a:lstStyle/>
        <a:p>
          <a:r>
            <a:rPr lang="en-US"/>
            <a:t>These contribute 5%</a:t>
          </a:r>
        </a:p>
      </dgm:t>
    </dgm:pt>
    <dgm:pt modelId="{AD50C2DE-3135-453D-B445-9275D82257B3}" type="parTrans" cxnId="{71C188C6-EE2D-48BE-A43B-E40C7BABCD42}">
      <dgm:prSet/>
      <dgm:spPr/>
      <dgm:t>
        <a:bodyPr/>
        <a:lstStyle/>
        <a:p>
          <a:endParaRPr lang="en-US"/>
        </a:p>
      </dgm:t>
    </dgm:pt>
    <dgm:pt modelId="{4BE44023-F812-4F51-BAE1-8911914AE8C3}" type="sibTrans" cxnId="{71C188C6-EE2D-48BE-A43B-E40C7BABCD42}">
      <dgm:prSet/>
      <dgm:spPr/>
      <dgm:t>
        <a:bodyPr/>
        <a:lstStyle/>
        <a:p>
          <a:endParaRPr lang="en-US"/>
        </a:p>
      </dgm:t>
    </dgm:pt>
    <dgm:pt modelId="{9377DBC5-C178-415B-9A5D-6C4C0D002B81}">
      <dgm:prSet/>
      <dgm:spPr/>
      <dgm:t>
        <a:bodyPr/>
        <a:lstStyle/>
        <a:p>
          <a:r>
            <a:rPr lang="en-US"/>
            <a:t>The other 5% (unmarked half) are “completion” ICEs</a:t>
          </a:r>
        </a:p>
      </dgm:t>
    </dgm:pt>
    <dgm:pt modelId="{70963B6F-3462-4BB7-9149-40F34F55AE23}" type="parTrans" cxnId="{61319F95-6D6B-4AB0-AB15-AE6C5F64AD18}">
      <dgm:prSet/>
      <dgm:spPr/>
      <dgm:t>
        <a:bodyPr/>
        <a:lstStyle/>
        <a:p>
          <a:endParaRPr lang="en-US"/>
        </a:p>
      </dgm:t>
    </dgm:pt>
    <dgm:pt modelId="{351E7821-764D-4108-B8FD-B35AA41448CE}" type="sibTrans" cxnId="{61319F95-6D6B-4AB0-AB15-AE6C5F64AD18}">
      <dgm:prSet/>
      <dgm:spPr/>
      <dgm:t>
        <a:bodyPr/>
        <a:lstStyle/>
        <a:p>
          <a:endParaRPr lang="en-US"/>
        </a:p>
      </dgm:t>
    </dgm:pt>
    <dgm:pt modelId="{2AD53BF2-CE51-4268-A5A3-AAA1C4E8BF58}">
      <dgm:prSet/>
      <dgm:spPr/>
      <dgm:t>
        <a:bodyPr/>
        <a:lstStyle/>
        <a:p>
          <a:r>
            <a:rPr lang="en-US"/>
            <a:t>You won’t know which is which</a:t>
          </a:r>
        </a:p>
      </dgm:t>
    </dgm:pt>
    <dgm:pt modelId="{E6FCE249-D083-4C75-8880-5A53D8CFDE66}" type="parTrans" cxnId="{4C62AF7C-99BA-4112-9F41-5C012900071A}">
      <dgm:prSet/>
      <dgm:spPr/>
      <dgm:t>
        <a:bodyPr/>
        <a:lstStyle/>
        <a:p>
          <a:endParaRPr lang="en-US"/>
        </a:p>
      </dgm:t>
    </dgm:pt>
    <dgm:pt modelId="{FA63ACF6-3BE3-4CAF-BB7B-D1B60B25A1E2}" type="sibTrans" cxnId="{4C62AF7C-99BA-4112-9F41-5C012900071A}">
      <dgm:prSet/>
      <dgm:spPr/>
      <dgm:t>
        <a:bodyPr/>
        <a:lstStyle/>
        <a:p>
          <a:endParaRPr lang="en-US"/>
        </a:p>
      </dgm:t>
    </dgm:pt>
    <dgm:pt modelId="{32C1E7E6-9623-4C34-8AAE-610C2BDEADAC}" type="pres">
      <dgm:prSet presAssocID="{5F8D14A4-C397-4BFB-844F-40CBF43F5B6A}" presName="diagram" presStyleCnt="0">
        <dgm:presLayoutVars>
          <dgm:dir/>
          <dgm:resizeHandles val="exact"/>
        </dgm:presLayoutVars>
      </dgm:prSet>
      <dgm:spPr/>
    </dgm:pt>
    <dgm:pt modelId="{30F42F7B-2B05-4690-B45B-ED17D9D7977B}" type="pres">
      <dgm:prSet presAssocID="{B4F3A2E3-6E5F-4233-AE67-A56D95F6860E}" presName="node" presStyleLbl="node1" presStyleIdx="0" presStyleCnt="7">
        <dgm:presLayoutVars>
          <dgm:bulletEnabled val="1"/>
        </dgm:presLayoutVars>
      </dgm:prSet>
      <dgm:spPr/>
    </dgm:pt>
    <dgm:pt modelId="{E048B9BA-BDDF-4A2C-A85B-0B6FD7BE5378}" type="pres">
      <dgm:prSet presAssocID="{D4C0EBB3-16E3-4B8B-8F62-8938D6298E81}" presName="sibTrans" presStyleLbl="sibTrans2D1" presStyleIdx="0" presStyleCnt="6"/>
      <dgm:spPr/>
    </dgm:pt>
    <dgm:pt modelId="{51B664A6-7D2A-445F-83FD-0E34B3859B90}" type="pres">
      <dgm:prSet presAssocID="{D4C0EBB3-16E3-4B8B-8F62-8938D6298E81}" presName="connectorText" presStyleLbl="sibTrans2D1" presStyleIdx="0" presStyleCnt="6"/>
      <dgm:spPr/>
    </dgm:pt>
    <dgm:pt modelId="{9CBF3553-C35E-4DA8-B14D-C1B3AF085605}" type="pres">
      <dgm:prSet presAssocID="{A98BB57B-D326-414D-8B0E-EA9A664BF023}" presName="node" presStyleLbl="node1" presStyleIdx="1" presStyleCnt="7">
        <dgm:presLayoutVars>
          <dgm:bulletEnabled val="1"/>
        </dgm:presLayoutVars>
      </dgm:prSet>
      <dgm:spPr/>
    </dgm:pt>
    <dgm:pt modelId="{37E5B3F1-A5ED-452A-93AE-A840BB904748}" type="pres">
      <dgm:prSet presAssocID="{C188292E-2591-473F-A1BA-A0498E0EC15E}" presName="sibTrans" presStyleLbl="sibTrans2D1" presStyleIdx="1" presStyleCnt="6"/>
      <dgm:spPr/>
    </dgm:pt>
    <dgm:pt modelId="{262E27CD-E2F1-405A-BEEF-0CB99AD23642}" type="pres">
      <dgm:prSet presAssocID="{C188292E-2591-473F-A1BA-A0498E0EC15E}" presName="connectorText" presStyleLbl="sibTrans2D1" presStyleIdx="1" presStyleCnt="6"/>
      <dgm:spPr/>
    </dgm:pt>
    <dgm:pt modelId="{73520D0B-EB37-4670-A610-F3CDEF5D922B}" type="pres">
      <dgm:prSet presAssocID="{D4B834F9-0B9D-488F-809C-E1A0064FD004}" presName="node" presStyleLbl="node1" presStyleIdx="2" presStyleCnt="7">
        <dgm:presLayoutVars>
          <dgm:bulletEnabled val="1"/>
        </dgm:presLayoutVars>
      </dgm:prSet>
      <dgm:spPr/>
    </dgm:pt>
    <dgm:pt modelId="{4B181E57-A5EB-448D-8ECC-0FA6ED2F6AEE}" type="pres">
      <dgm:prSet presAssocID="{477E6F30-65F9-434E-8537-95C84DADECA7}" presName="sibTrans" presStyleLbl="sibTrans2D1" presStyleIdx="2" presStyleCnt="6"/>
      <dgm:spPr/>
    </dgm:pt>
    <dgm:pt modelId="{F43ED930-3A38-4D98-B16A-9541418D9E55}" type="pres">
      <dgm:prSet presAssocID="{477E6F30-65F9-434E-8537-95C84DADECA7}" presName="connectorText" presStyleLbl="sibTrans2D1" presStyleIdx="2" presStyleCnt="6"/>
      <dgm:spPr/>
    </dgm:pt>
    <dgm:pt modelId="{AE151262-D020-4E16-B097-42CF90FF0285}" type="pres">
      <dgm:prSet presAssocID="{BCC74732-4B23-451B-821E-CAC4F7C66441}" presName="node" presStyleLbl="node1" presStyleIdx="3" presStyleCnt="7">
        <dgm:presLayoutVars>
          <dgm:bulletEnabled val="1"/>
        </dgm:presLayoutVars>
      </dgm:prSet>
      <dgm:spPr/>
    </dgm:pt>
    <dgm:pt modelId="{84AC38C2-8A41-43E5-811D-17197058118A}" type="pres">
      <dgm:prSet presAssocID="{C8DD207A-5BAF-4DE6-B13B-B974492EBB36}" presName="sibTrans" presStyleLbl="sibTrans2D1" presStyleIdx="3" presStyleCnt="6"/>
      <dgm:spPr/>
    </dgm:pt>
    <dgm:pt modelId="{B700A267-D837-44F4-98BE-F13F4D85DF5C}" type="pres">
      <dgm:prSet presAssocID="{C8DD207A-5BAF-4DE6-B13B-B974492EBB36}" presName="connectorText" presStyleLbl="sibTrans2D1" presStyleIdx="3" presStyleCnt="6"/>
      <dgm:spPr/>
    </dgm:pt>
    <dgm:pt modelId="{87C87C10-FE47-4C40-92FB-156C5DA820C1}" type="pres">
      <dgm:prSet presAssocID="{19D76B2E-D32B-40B9-BA0D-AFFA93B5049F}" presName="node" presStyleLbl="node1" presStyleIdx="4" presStyleCnt="7">
        <dgm:presLayoutVars>
          <dgm:bulletEnabled val="1"/>
        </dgm:presLayoutVars>
      </dgm:prSet>
      <dgm:spPr/>
    </dgm:pt>
    <dgm:pt modelId="{69DD56DF-27FF-45FF-993D-B6D3B74B897A}" type="pres">
      <dgm:prSet presAssocID="{4BE44023-F812-4F51-BAE1-8911914AE8C3}" presName="sibTrans" presStyleLbl="sibTrans2D1" presStyleIdx="4" presStyleCnt="6"/>
      <dgm:spPr/>
    </dgm:pt>
    <dgm:pt modelId="{574DC2C7-396F-455C-8817-CF2D010F6666}" type="pres">
      <dgm:prSet presAssocID="{4BE44023-F812-4F51-BAE1-8911914AE8C3}" presName="connectorText" presStyleLbl="sibTrans2D1" presStyleIdx="4" presStyleCnt="6"/>
      <dgm:spPr/>
    </dgm:pt>
    <dgm:pt modelId="{EFAC0DF0-5B35-4E0A-A88C-4FE987947798}" type="pres">
      <dgm:prSet presAssocID="{9377DBC5-C178-415B-9A5D-6C4C0D002B81}" presName="node" presStyleLbl="node1" presStyleIdx="5" presStyleCnt="7">
        <dgm:presLayoutVars>
          <dgm:bulletEnabled val="1"/>
        </dgm:presLayoutVars>
      </dgm:prSet>
      <dgm:spPr/>
    </dgm:pt>
    <dgm:pt modelId="{64D2371D-F981-4C9F-B9DA-CC75364AF167}" type="pres">
      <dgm:prSet presAssocID="{351E7821-764D-4108-B8FD-B35AA41448CE}" presName="sibTrans" presStyleLbl="sibTrans2D1" presStyleIdx="5" presStyleCnt="6"/>
      <dgm:spPr/>
    </dgm:pt>
    <dgm:pt modelId="{0CC51848-E146-4FAF-9A52-EEE194A31FF7}" type="pres">
      <dgm:prSet presAssocID="{351E7821-764D-4108-B8FD-B35AA41448CE}" presName="connectorText" presStyleLbl="sibTrans2D1" presStyleIdx="5" presStyleCnt="6"/>
      <dgm:spPr/>
    </dgm:pt>
    <dgm:pt modelId="{2A9076AE-3443-4521-9AEA-A43957F14E52}" type="pres">
      <dgm:prSet presAssocID="{2AD53BF2-CE51-4268-A5A3-AAA1C4E8BF58}" presName="node" presStyleLbl="node1" presStyleIdx="6" presStyleCnt="7">
        <dgm:presLayoutVars>
          <dgm:bulletEnabled val="1"/>
        </dgm:presLayoutVars>
      </dgm:prSet>
      <dgm:spPr/>
    </dgm:pt>
  </dgm:ptLst>
  <dgm:cxnLst>
    <dgm:cxn modelId="{7B2F3308-D1F0-4991-BD4B-9A079273463D}" type="presOf" srcId="{BCC74732-4B23-451B-821E-CAC4F7C66441}" destId="{AE151262-D020-4E16-B097-42CF90FF0285}" srcOrd="0" destOrd="0" presId="urn:microsoft.com/office/officeart/2005/8/layout/process5"/>
    <dgm:cxn modelId="{6A45EE39-280D-4212-8BAB-57A5AE1D9EC0}" type="presOf" srcId="{351E7821-764D-4108-B8FD-B35AA41448CE}" destId="{64D2371D-F981-4C9F-B9DA-CC75364AF167}" srcOrd="0" destOrd="0" presId="urn:microsoft.com/office/officeart/2005/8/layout/process5"/>
    <dgm:cxn modelId="{897E313B-2151-4C94-910A-AE2FC049357B}" type="presOf" srcId="{C8DD207A-5BAF-4DE6-B13B-B974492EBB36}" destId="{84AC38C2-8A41-43E5-811D-17197058118A}" srcOrd="0" destOrd="0" presId="urn:microsoft.com/office/officeart/2005/8/layout/process5"/>
    <dgm:cxn modelId="{99C5135C-7484-44BC-9357-BE26B797834E}" type="presOf" srcId="{19D76B2E-D32B-40B9-BA0D-AFFA93B5049F}" destId="{87C87C10-FE47-4C40-92FB-156C5DA820C1}" srcOrd="0" destOrd="0" presId="urn:microsoft.com/office/officeart/2005/8/layout/process5"/>
    <dgm:cxn modelId="{70F96C4B-6333-419B-9A23-F43F832FF1C1}" type="presOf" srcId="{351E7821-764D-4108-B8FD-B35AA41448CE}" destId="{0CC51848-E146-4FAF-9A52-EEE194A31FF7}" srcOrd="1" destOrd="0" presId="urn:microsoft.com/office/officeart/2005/8/layout/process5"/>
    <dgm:cxn modelId="{318BC64D-79BB-4906-A8F7-42047073136D}" type="presOf" srcId="{B4F3A2E3-6E5F-4233-AE67-A56D95F6860E}" destId="{30F42F7B-2B05-4690-B45B-ED17D9D7977B}" srcOrd="0" destOrd="0" presId="urn:microsoft.com/office/officeart/2005/8/layout/process5"/>
    <dgm:cxn modelId="{3B31F070-B436-4495-AA0F-3D6079C81608}" type="presOf" srcId="{9377DBC5-C178-415B-9A5D-6C4C0D002B81}" destId="{EFAC0DF0-5B35-4E0A-A88C-4FE987947798}" srcOrd="0" destOrd="0" presId="urn:microsoft.com/office/officeart/2005/8/layout/process5"/>
    <dgm:cxn modelId="{E4036B72-F744-45DF-993A-B311E58F8B00}" type="presOf" srcId="{D4B834F9-0B9D-488F-809C-E1A0064FD004}" destId="{73520D0B-EB37-4670-A610-F3CDEF5D922B}" srcOrd="0" destOrd="0" presId="urn:microsoft.com/office/officeart/2005/8/layout/process5"/>
    <dgm:cxn modelId="{A30C7174-255C-409D-82B8-958C85F5F1DC}" srcId="{5F8D14A4-C397-4BFB-844F-40CBF43F5B6A}" destId="{D4B834F9-0B9D-488F-809C-E1A0064FD004}" srcOrd="2" destOrd="0" parTransId="{0C01DCF3-1B39-466F-8A15-3FDEDAACD140}" sibTransId="{477E6F30-65F9-434E-8537-95C84DADECA7}"/>
    <dgm:cxn modelId="{D3EDBD76-AEA3-4327-AC1D-D011BFBD5BDE}" type="presOf" srcId="{477E6F30-65F9-434E-8537-95C84DADECA7}" destId="{F43ED930-3A38-4D98-B16A-9541418D9E55}" srcOrd="1" destOrd="0" presId="urn:microsoft.com/office/officeart/2005/8/layout/process5"/>
    <dgm:cxn modelId="{4858BC79-AFC6-4C3E-A5E8-F4FF0F165614}" type="presOf" srcId="{2AD53BF2-CE51-4268-A5A3-AAA1C4E8BF58}" destId="{2A9076AE-3443-4521-9AEA-A43957F14E52}" srcOrd="0" destOrd="0" presId="urn:microsoft.com/office/officeart/2005/8/layout/process5"/>
    <dgm:cxn modelId="{DFF1495A-28F1-4795-8B89-1F6DB50B7E54}" type="presOf" srcId="{4BE44023-F812-4F51-BAE1-8911914AE8C3}" destId="{574DC2C7-396F-455C-8817-CF2D010F6666}" srcOrd="1" destOrd="0" presId="urn:microsoft.com/office/officeart/2005/8/layout/process5"/>
    <dgm:cxn modelId="{221C647C-2DF5-4E63-B410-1F34E298D11D}" type="presOf" srcId="{D4C0EBB3-16E3-4B8B-8F62-8938D6298E81}" destId="{51B664A6-7D2A-445F-83FD-0E34B3859B90}" srcOrd="1" destOrd="0" presId="urn:microsoft.com/office/officeart/2005/8/layout/process5"/>
    <dgm:cxn modelId="{4C62AF7C-99BA-4112-9F41-5C012900071A}" srcId="{5F8D14A4-C397-4BFB-844F-40CBF43F5B6A}" destId="{2AD53BF2-CE51-4268-A5A3-AAA1C4E8BF58}" srcOrd="6" destOrd="0" parTransId="{E6FCE249-D083-4C75-8880-5A53D8CFDE66}" sibTransId="{FA63ACF6-3BE3-4CAF-BB7B-D1B60B25A1E2}"/>
    <dgm:cxn modelId="{61319F95-6D6B-4AB0-AB15-AE6C5F64AD18}" srcId="{5F8D14A4-C397-4BFB-844F-40CBF43F5B6A}" destId="{9377DBC5-C178-415B-9A5D-6C4C0D002B81}" srcOrd="5" destOrd="0" parTransId="{70963B6F-3462-4BB7-9149-40F34F55AE23}" sibTransId="{351E7821-764D-4108-B8FD-B35AA41448CE}"/>
    <dgm:cxn modelId="{8E3E13A0-D26C-4B51-94AA-C97C68CB4860}" type="presOf" srcId="{A98BB57B-D326-414D-8B0E-EA9A664BF023}" destId="{9CBF3553-C35E-4DA8-B14D-C1B3AF085605}" srcOrd="0" destOrd="0" presId="urn:microsoft.com/office/officeart/2005/8/layout/process5"/>
    <dgm:cxn modelId="{8B990BB1-C0D3-43C5-9C90-105DC51C3449}" type="presOf" srcId="{4BE44023-F812-4F51-BAE1-8911914AE8C3}" destId="{69DD56DF-27FF-45FF-993D-B6D3B74B897A}" srcOrd="0" destOrd="0" presId="urn:microsoft.com/office/officeart/2005/8/layout/process5"/>
    <dgm:cxn modelId="{C17636B7-6B64-429C-ACD7-1870D432224D}" type="presOf" srcId="{477E6F30-65F9-434E-8537-95C84DADECA7}" destId="{4B181E57-A5EB-448D-8ECC-0FA6ED2F6AEE}" srcOrd="0" destOrd="0" presId="urn:microsoft.com/office/officeart/2005/8/layout/process5"/>
    <dgm:cxn modelId="{5C86EFC0-8A7E-4AED-B908-A404D6B234FE}" srcId="{5F8D14A4-C397-4BFB-844F-40CBF43F5B6A}" destId="{B4F3A2E3-6E5F-4233-AE67-A56D95F6860E}" srcOrd="0" destOrd="0" parTransId="{2CE0EAB2-7A57-4695-9A67-223F9F0FE74F}" sibTransId="{D4C0EBB3-16E3-4B8B-8F62-8938D6298E81}"/>
    <dgm:cxn modelId="{C6D651C1-2000-400E-A5D5-BAE107090566}" srcId="{5F8D14A4-C397-4BFB-844F-40CBF43F5B6A}" destId="{A98BB57B-D326-414D-8B0E-EA9A664BF023}" srcOrd="1" destOrd="0" parTransId="{9D3F39DB-3035-43EA-B47B-3AF53D937B91}" sibTransId="{C188292E-2591-473F-A1BA-A0498E0EC15E}"/>
    <dgm:cxn modelId="{71C188C6-EE2D-48BE-A43B-E40C7BABCD42}" srcId="{5F8D14A4-C397-4BFB-844F-40CBF43F5B6A}" destId="{19D76B2E-D32B-40B9-BA0D-AFFA93B5049F}" srcOrd="4" destOrd="0" parTransId="{AD50C2DE-3135-453D-B445-9275D82257B3}" sibTransId="{4BE44023-F812-4F51-BAE1-8911914AE8C3}"/>
    <dgm:cxn modelId="{C5562FD2-E8AD-4FE4-BC0D-FB79CD6030B8}" type="presOf" srcId="{D4C0EBB3-16E3-4B8B-8F62-8938D6298E81}" destId="{E048B9BA-BDDF-4A2C-A85B-0B6FD7BE5378}" srcOrd="0" destOrd="0" presId="urn:microsoft.com/office/officeart/2005/8/layout/process5"/>
    <dgm:cxn modelId="{0AEFEDDB-85CE-407E-920B-3C6A1F9BF931}" type="presOf" srcId="{5F8D14A4-C397-4BFB-844F-40CBF43F5B6A}" destId="{32C1E7E6-9623-4C34-8AAE-610C2BDEADAC}" srcOrd="0" destOrd="0" presId="urn:microsoft.com/office/officeart/2005/8/layout/process5"/>
    <dgm:cxn modelId="{C66625E8-2D16-4DFD-949A-AC2FA72C745D}" srcId="{5F8D14A4-C397-4BFB-844F-40CBF43F5B6A}" destId="{BCC74732-4B23-451B-821E-CAC4F7C66441}" srcOrd="3" destOrd="0" parTransId="{82AED9F3-35D9-40C5-9982-4D6536AF164D}" sibTransId="{C8DD207A-5BAF-4DE6-B13B-B974492EBB36}"/>
    <dgm:cxn modelId="{575963EB-A1CD-42FE-88B0-D1B203791105}" type="presOf" srcId="{C188292E-2591-473F-A1BA-A0498E0EC15E}" destId="{262E27CD-E2F1-405A-BEEF-0CB99AD23642}" srcOrd="1" destOrd="0" presId="urn:microsoft.com/office/officeart/2005/8/layout/process5"/>
    <dgm:cxn modelId="{6A2B80F0-B249-4DA6-BFB5-ADB2B4DF8A2E}" type="presOf" srcId="{C8DD207A-5BAF-4DE6-B13B-B974492EBB36}" destId="{B700A267-D837-44F4-98BE-F13F4D85DF5C}" srcOrd="1" destOrd="0" presId="urn:microsoft.com/office/officeart/2005/8/layout/process5"/>
    <dgm:cxn modelId="{453365F2-D018-4468-A329-0E7890ED059E}" type="presOf" srcId="{C188292E-2591-473F-A1BA-A0498E0EC15E}" destId="{37E5B3F1-A5ED-452A-93AE-A840BB904748}" srcOrd="0" destOrd="0" presId="urn:microsoft.com/office/officeart/2005/8/layout/process5"/>
    <dgm:cxn modelId="{E9FAA06F-248F-42D3-A65C-E1B9F3300A06}" type="presParOf" srcId="{32C1E7E6-9623-4C34-8AAE-610C2BDEADAC}" destId="{30F42F7B-2B05-4690-B45B-ED17D9D7977B}" srcOrd="0" destOrd="0" presId="urn:microsoft.com/office/officeart/2005/8/layout/process5"/>
    <dgm:cxn modelId="{CF82518C-A911-4296-8619-B0B6AC1710CD}" type="presParOf" srcId="{32C1E7E6-9623-4C34-8AAE-610C2BDEADAC}" destId="{E048B9BA-BDDF-4A2C-A85B-0B6FD7BE5378}" srcOrd="1" destOrd="0" presId="urn:microsoft.com/office/officeart/2005/8/layout/process5"/>
    <dgm:cxn modelId="{B32A031D-74A0-481F-9EB4-A9720C97DE0A}" type="presParOf" srcId="{E048B9BA-BDDF-4A2C-A85B-0B6FD7BE5378}" destId="{51B664A6-7D2A-445F-83FD-0E34B3859B90}" srcOrd="0" destOrd="0" presId="urn:microsoft.com/office/officeart/2005/8/layout/process5"/>
    <dgm:cxn modelId="{022FDCE5-EC4A-482B-BA40-5DE856D23874}" type="presParOf" srcId="{32C1E7E6-9623-4C34-8AAE-610C2BDEADAC}" destId="{9CBF3553-C35E-4DA8-B14D-C1B3AF085605}" srcOrd="2" destOrd="0" presId="urn:microsoft.com/office/officeart/2005/8/layout/process5"/>
    <dgm:cxn modelId="{524213BB-AD47-495B-8FD0-23B2AC15D513}" type="presParOf" srcId="{32C1E7E6-9623-4C34-8AAE-610C2BDEADAC}" destId="{37E5B3F1-A5ED-452A-93AE-A840BB904748}" srcOrd="3" destOrd="0" presId="urn:microsoft.com/office/officeart/2005/8/layout/process5"/>
    <dgm:cxn modelId="{0DA65A9D-28A5-4C62-BDEC-A92D87D7AC51}" type="presParOf" srcId="{37E5B3F1-A5ED-452A-93AE-A840BB904748}" destId="{262E27CD-E2F1-405A-BEEF-0CB99AD23642}" srcOrd="0" destOrd="0" presId="urn:microsoft.com/office/officeart/2005/8/layout/process5"/>
    <dgm:cxn modelId="{F62FEC82-522B-4D42-8BC0-35D095EA54E7}" type="presParOf" srcId="{32C1E7E6-9623-4C34-8AAE-610C2BDEADAC}" destId="{73520D0B-EB37-4670-A610-F3CDEF5D922B}" srcOrd="4" destOrd="0" presId="urn:microsoft.com/office/officeart/2005/8/layout/process5"/>
    <dgm:cxn modelId="{E965651F-C346-4637-AD9A-9361F24E826B}" type="presParOf" srcId="{32C1E7E6-9623-4C34-8AAE-610C2BDEADAC}" destId="{4B181E57-A5EB-448D-8ECC-0FA6ED2F6AEE}" srcOrd="5" destOrd="0" presId="urn:microsoft.com/office/officeart/2005/8/layout/process5"/>
    <dgm:cxn modelId="{F219665D-9256-4250-A454-7519A9D5AC9A}" type="presParOf" srcId="{4B181E57-A5EB-448D-8ECC-0FA6ED2F6AEE}" destId="{F43ED930-3A38-4D98-B16A-9541418D9E55}" srcOrd="0" destOrd="0" presId="urn:microsoft.com/office/officeart/2005/8/layout/process5"/>
    <dgm:cxn modelId="{311DC99D-2CC1-4661-A077-D01E0DCB2206}" type="presParOf" srcId="{32C1E7E6-9623-4C34-8AAE-610C2BDEADAC}" destId="{AE151262-D020-4E16-B097-42CF90FF0285}" srcOrd="6" destOrd="0" presId="urn:microsoft.com/office/officeart/2005/8/layout/process5"/>
    <dgm:cxn modelId="{386D93CA-B209-4F27-8B68-FE472144ABD8}" type="presParOf" srcId="{32C1E7E6-9623-4C34-8AAE-610C2BDEADAC}" destId="{84AC38C2-8A41-43E5-811D-17197058118A}" srcOrd="7" destOrd="0" presId="urn:microsoft.com/office/officeart/2005/8/layout/process5"/>
    <dgm:cxn modelId="{CEE78FD9-7496-4036-8CCA-A8DC4D409E15}" type="presParOf" srcId="{84AC38C2-8A41-43E5-811D-17197058118A}" destId="{B700A267-D837-44F4-98BE-F13F4D85DF5C}" srcOrd="0" destOrd="0" presId="urn:microsoft.com/office/officeart/2005/8/layout/process5"/>
    <dgm:cxn modelId="{8BEA3DED-9D4D-46AF-9DB6-7344D0E15358}" type="presParOf" srcId="{32C1E7E6-9623-4C34-8AAE-610C2BDEADAC}" destId="{87C87C10-FE47-4C40-92FB-156C5DA820C1}" srcOrd="8" destOrd="0" presId="urn:microsoft.com/office/officeart/2005/8/layout/process5"/>
    <dgm:cxn modelId="{D0BA776B-ECB1-4AA1-9D33-F7660A06C000}" type="presParOf" srcId="{32C1E7E6-9623-4C34-8AAE-610C2BDEADAC}" destId="{69DD56DF-27FF-45FF-993D-B6D3B74B897A}" srcOrd="9" destOrd="0" presId="urn:microsoft.com/office/officeart/2005/8/layout/process5"/>
    <dgm:cxn modelId="{6FB91C12-F0DC-49A8-A436-080047176D1D}" type="presParOf" srcId="{69DD56DF-27FF-45FF-993D-B6D3B74B897A}" destId="{574DC2C7-396F-455C-8817-CF2D010F6666}" srcOrd="0" destOrd="0" presId="urn:microsoft.com/office/officeart/2005/8/layout/process5"/>
    <dgm:cxn modelId="{A9CD8D90-E598-4199-8C52-72FFA94E95BB}" type="presParOf" srcId="{32C1E7E6-9623-4C34-8AAE-610C2BDEADAC}" destId="{EFAC0DF0-5B35-4E0A-A88C-4FE987947798}" srcOrd="10" destOrd="0" presId="urn:microsoft.com/office/officeart/2005/8/layout/process5"/>
    <dgm:cxn modelId="{B902D54F-5E7D-41B4-922A-0A87F964DF3C}" type="presParOf" srcId="{32C1E7E6-9623-4C34-8AAE-610C2BDEADAC}" destId="{64D2371D-F981-4C9F-B9DA-CC75364AF167}" srcOrd="11" destOrd="0" presId="urn:microsoft.com/office/officeart/2005/8/layout/process5"/>
    <dgm:cxn modelId="{34B104AA-1C5E-4973-8C6B-53DD0B47A865}" type="presParOf" srcId="{64D2371D-F981-4C9F-B9DA-CC75364AF167}" destId="{0CC51848-E146-4FAF-9A52-EEE194A31FF7}" srcOrd="0" destOrd="0" presId="urn:microsoft.com/office/officeart/2005/8/layout/process5"/>
    <dgm:cxn modelId="{5A7B5E45-0CD1-4B21-A457-9045E82F3D9D}" type="presParOf" srcId="{32C1E7E6-9623-4C34-8AAE-610C2BDEADAC}" destId="{2A9076AE-3443-4521-9AEA-A43957F14E52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8C0686-02C1-4F08-A0CB-5FDF28208634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485DF-8A40-46FA-91BA-FAE368DB737F}">
      <dgm:prSet/>
      <dgm:spPr/>
      <dgm:t>
        <a:bodyPr/>
        <a:lstStyle/>
        <a:p>
          <a:r>
            <a:rPr lang="en-US"/>
            <a:t>Implementing design patterns</a:t>
          </a:r>
        </a:p>
      </dgm:t>
    </dgm:pt>
    <dgm:pt modelId="{6C86A4E5-5F64-4012-8E18-56AE9422B56C}" type="parTrans" cxnId="{7346B64F-69CB-4075-9EBD-778FA10186BE}">
      <dgm:prSet/>
      <dgm:spPr/>
      <dgm:t>
        <a:bodyPr/>
        <a:lstStyle/>
        <a:p>
          <a:endParaRPr lang="en-US"/>
        </a:p>
      </dgm:t>
    </dgm:pt>
    <dgm:pt modelId="{9E3AC309-4ED1-4C97-8BBE-05368F4863E5}" type="sibTrans" cxnId="{7346B64F-69CB-4075-9EBD-778FA10186BE}">
      <dgm:prSet/>
      <dgm:spPr/>
      <dgm:t>
        <a:bodyPr/>
        <a:lstStyle/>
        <a:p>
          <a:endParaRPr lang="en-US"/>
        </a:p>
      </dgm:t>
    </dgm:pt>
    <dgm:pt modelId="{2034FEC9-E714-4A28-8C9F-90CE2E0752DA}">
      <dgm:prSet/>
      <dgm:spPr/>
      <dgm:t>
        <a:bodyPr/>
        <a:lstStyle/>
        <a:p>
          <a:r>
            <a:rPr lang="en-US"/>
            <a:t>Implementing data structures</a:t>
          </a:r>
        </a:p>
      </dgm:t>
    </dgm:pt>
    <dgm:pt modelId="{7BEBD8D1-415D-4D21-949D-76C1199C58F6}" type="parTrans" cxnId="{B150388B-8345-4560-8A85-BF3EF111E3FD}">
      <dgm:prSet/>
      <dgm:spPr/>
      <dgm:t>
        <a:bodyPr/>
        <a:lstStyle/>
        <a:p>
          <a:endParaRPr lang="en-US"/>
        </a:p>
      </dgm:t>
    </dgm:pt>
    <dgm:pt modelId="{BCE932C4-4F92-4BA4-B04C-4C1C89F63DCA}" type="sibTrans" cxnId="{B150388B-8345-4560-8A85-BF3EF111E3FD}">
      <dgm:prSet/>
      <dgm:spPr/>
      <dgm:t>
        <a:bodyPr/>
        <a:lstStyle/>
        <a:p>
          <a:endParaRPr lang="en-US"/>
        </a:p>
      </dgm:t>
    </dgm:pt>
    <dgm:pt modelId="{CA759E95-D67C-4853-BF08-A0442BB2E925}">
      <dgm:prSet/>
      <dgm:spPr/>
      <dgm:t>
        <a:bodyPr/>
        <a:lstStyle/>
        <a:p>
          <a:r>
            <a:rPr lang="en-US" dirty="0"/>
            <a:t>POE game progress</a:t>
          </a:r>
        </a:p>
      </dgm:t>
    </dgm:pt>
    <dgm:pt modelId="{FE8CAF9B-FE75-4F54-AEBC-BD5BD1035529}" type="parTrans" cxnId="{3784F760-A26B-4232-AD66-733B5BEE111B}">
      <dgm:prSet/>
      <dgm:spPr/>
      <dgm:t>
        <a:bodyPr/>
        <a:lstStyle/>
        <a:p>
          <a:endParaRPr lang="en-US"/>
        </a:p>
      </dgm:t>
    </dgm:pt>
    <dgm:pt modelId="{E251F9E2-ADDD-41A5-A34A-292EC6731AD0}" type="sibTrans" cxnId="{3784F760-A26B-4232-AD66-733B5BEE111B}">
      <dgm:prSet/>
      <dgm:spPr/>
      <dgm:t>
        <a:bodyPr/>
        <a:lstStyle/>
        <a:p>
          <a:endParaRPr lang="en-US"/>
        </a:p>
      </dgm:t>
    </dgm:pt>
    <dgm:pt modelId="{4064DD6F-FA9C-4354-83C5-7B54B9B602AF}" type="pres">
      <dgm:prSet presAssocID="{5B8C0686-02C1-4F08-A0CB-5FDF2820863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F66170-8EEA-4D34-A040-00B5D450BCFA}" type="pres">
      <dgm:prSet presAssocID="{D34485DF-8A40-46FA-91BA-FAE368DB737F}" presName="root" presStyleCnt="0"/>
      <dgm:spPr/>
    </dgm:pt>
    <dgm:pt modelId="{BD0CED20-EE17-4DE7-B566-BDB8D54615B5}" type="pres">
      <dgm:prSet presAssocID="{D34485DF-8A40-46FA-91BA-FAE368DB737F}" presName="rootComposite" presStyleCnt="0"/>
      <dgm:spPr/>
    </dgm:pt>
    <dgm:pt modelId="{4DCD56C4-3B9A-4544-A18D-17707B69CB35}" type="pres">
      <dgm:prSet presAssocID="{D34485DF-8A40-46FA-91BA-FAE368DB737F}" presName="rootText" presStyleLbl="node1" presStyleIdx="0" presStyleCnt="3"/>
      <dgm:spPr/>
    </dgm:pt>
    <dgm:pt modelId="{743EF668-BDB3-4912-9621-056328D2BFB6}" type="pres">
      <dgm:prSet presAssocID="{D34485DF-8A40-46FA-91BA-FAE368DB737F}" presName="rootConnector" presStyleLbl="node1" presStyleIdx="0" presStyleCnt="3"/>
      <dgm:spPr/>
    </dgm:pt>
    <dgm:pt modelId="{3B859068-D15B-43D2-8BEE-C7F4D8AF3C84}" type="pres">
      <dgm:prSet presAssocID="{D34485DF-8A40-46FA-91BA-FAE368DB737F}" presName="childShape" presStyleCnt="0"/>
      <dgm:spPr/>
    </dgm:pt>
    <dgm:pt modelId="{B8F0C0FF-122E-4101-A278-FF89B0377D77}" type="pres">
      <dgm:prSet presAssocID="{2034FEC9-E714-4A28-8C9F-90CE2E0752DA}" presName="root" presStyleCnt="0"/>
      <dgm:spPr/>
    </dgm:pt>
    <dgm:pt modelId="{94651C36-7F4E-4069-A19F-0DB6199B55A7}" type="pres">
      <dgm:prSet presAssocID="{2034FEC9-E714-4A28-8C9F-90CE2E0752DA}" presName="rootComposite" presStyleCnt="0"/>
      <dgm:spPr/>
    </dgm:pt>
    <dgm:pt modelId="{0FA0AC8D-4A26-4CD2-97EF-84D4566624E3}" type="pres">
      <dgm:prSet presAssocID="{2034FEC9-E714-4A28-8C9F-90CE2E0752DA}" presName="rootText" presStyleLbl="node1" presStyleIdx="1" presStyleCnt="3"/>
      <dgm:spPr/>
    </dgm:pt>
    <dgm:pt modelId="{8D8EBCF3-A779-43F2-A324-617550A2395A}" type="pres">
      <dgm:prSet presAssocID="{2034FEC9-E714-4A28-8C9F-90CE2E0752DA}" presName="rootConnector" presStyleLbl="node1" presStyleIdx="1" presStyleCnt="3"/>
      <dgm:spPr/>
    </dgm:pt>
    <dgm:pt modelId="{19CE2C14-5064-4CE9-8602-7AA038E0D787}" type="pres">
      <dgm:prSet presAssocID="{2034FEC9-E714-4A28-8C9F-90CE2E0752DA}" presName="childShape" presStyleCnt="0"/>
      <dgm:spPr/>
    </dgm:pt>
    <dgm:pt modelId="{DB5A2A7F-CE63-4B98-9B77-AA2E277EC83E}" type="pres">
      <dgm:prSet presAssocID="{CA759E95-D67C-4853-BF08-A0442BB2E925}" presName="root" presStyleCnt="0"/>
      <dgm:spPr/>
    </dgm:pt>
    <dgm:pt modelId="{BA1D8E2D-739C-4A3B-B55F-1A7B6095B566}" type="pres">
      <dgm:prSet presAssocID="{CA759E95-D67C-4853-BF08-A0442BB2E925}" presName="rootComposite" presStyleCnt="0"/>
      <dgm:spPr/>
    </dgm:pt>
    <dgm:pt modelId="{E885B727-3FCC-4F30-8FD5-FF91E6514305}" type="pres">
      <dgm:prSet presAssocID="{CA759E95-D67C-4853-BF08-A0442BB2E925}" presName="rootText" presStyleLbl="node1" presStyleIdx="2" presStyleCnt="3"/>
      <dgm:spPr/>
    </dgm:pt>
    <dgm:pt modelId="{80F454A5-B2C4-4ED6-99F6-1E8AE0E2050B}" type="pres">
      <dgm:prSet presAssocID="{CA759E95-D67C-4853-BF08-A0442BB2E925}" presName="rootConnector" presStyleLbl="node1" presStyleIdx="2" presStyleCnt="3"/>
      <dgm:spPr/>
    </dgm:pt>
    <dgm:pt modelId="{FE85F4E8-839D-497E-8092-50C45F44958E}" type="pres">
      <dgm:prSet presAssocID="{CA759E95-D67C-4853-BF08-A0442BB2E925}" presName="childShape" presStyleCnt="0"/>
      <dgm:spPr/>
    </dgm:pt>
  </dgm:ptLst>
  <dgm:cxnLst>
    <dgm:cxn modelId="{081DAC32-E16C-42E7-8D5F-2BBDC3969F57}" type="presOf" srcId="{CA759E95-D67C-4853-BF08-A0442BB2E925}" destId="{E885B727-3FCC-4F30-8FD5-FF91E6514305}" srcOrd="0" destOrd="0" presId="urn:microsoft.com/office/officeart/2005/8/layout/hierarchy3"/>
    <dgm:cxn modelId="{E101C434-A074-4706-8152-0310CBADF47A}" type="presOf" srcId="{CA759E95-D67C-4853-BF08-A0442BB2E925}" destId="{80F454A5-B2C4-4ED6-99F6-1E8AE0E2050B}" srcOrd="1" destOrd="0" presId="urn:microsoft.com/office/officeart/2005/8/layout/hierarchy3"/>
    <dgm:cxn modelId="{1B2FEF3C-049D-4C1F-8A04-FD090AC92BD8}" type="presOf" srcId="{D34485DF-8A40-46FA-91BA-FAE368DB737F}" destId="{743EF668-BDB3-4912-9621-056328D2BFB6}" srcOrd="1" destOrd="0" presId="urn:microsoft.com/office/officeart/2005/8/layout/hierarchy3"/>
    <dgm:cxn modelId="{3784F760-A26B-4232-AD66-733B5BEE111B}" srcId="{5B8C0686-02C1-4F08-A0CB-5FDF28208634}" destId="{CA759E95-D67C-4853-BF08-A0442BB2E925}" srcOrd="2" destOrd="0" parTransId="{FE8CAF9B-FE75-4F54-AEBC-BD5BD1035529}" sibTransId="{E251F9E2-ADDD-41A5-A34A-292EC6731AD0}"/>
    <dgm:cxn modelId="{7346B64F-69CB-4075-9EBD-778FA10186BE}" srcId="{5B8C0686-02C1-4F08-A0CB-5FDF28208634}" destId="{D34485DF-8A40-46FA-91BA-FAE368DB737F}" srcOrd="0" destOrd="0" parTransId="{6C86A4E5-5F64-4012-8E18-56AE9422B56C}" sibTransId="{9E3AC309-4ED1-4C97-8BBE-05368F4863E5}"/>
    <dgm:cxn modelId="{733C7873-CC6B-4105-96D7-46735200E962}" type="presOf" srcId="{2034FEC9-E714-4A28-8C9F-90CE2E0752DA}" destId="{8D8EBCF3-A779-43F2-A324-617550A2395A}" srcOrd="1" destOrd="0" presId="urn:microsoft.com/office/officeart/2005/8/layout/hierarchy3"/>
    <dgm:cxn modelId="{B150388B-8345-4560-8A85-BF3EF111E3FD}" srcId="{5B8C0686-02C1-4F08-A0CB-5FDF28208634}" destId="{2034FEC9-E714-4A28-8C9F-90CE2E0752DA}" srcOrd="1" destOrd="0" parTransId="{7BEBD8D1-415D-4D21-949D-76C1199C58F6}" sibTransId="{BCE932C4-4F92-4BA4-B04C-4C1C89F63DCA}"/>
    <dgm:cxn modelId="{3ED3A5CD-343C-40C3-B8BC-40A484A586A4}" type="presOf" srcId="{5B8C0686-02C1-4F08-A0CB-5FDF28208634}" destId="{4064DD6F-FA9C-4354-83C5-7B54B9B602AF}" srcOrd="0" destOrd="0" presId="urn:microsoft.com/office/officeart/2005/8/layout/hierarchy3"/>
    <dgm:cxn modelId="{E55F86DF-88B9-4BC0-9695-3CCA3A2BDCE0}" type="presOf" srcId="{2034FEC9-E714-4A28-8C9F-90CE2E0752DA}" destId="{0FA0AC8D-4A26-4CD2-97EF-84D4566624E3}" srcOrd="0" destOrd="0" presId="urn:microsoft.com/office/officeart/2005/8/layout/hierarchy3"/>
    <dgm:cxn modelId="{31CD98E0-09F1-465D-9552-F02E4A511A69}" type="presOf" srcId="{D34485DF-8A40-46FA-91BA-FAE368DB737F}" destId="{4DCD56C4-3B9A-4544-A18D-17707B69CB35}" srcOrd="0" destOrd="0" presId="urn:microsoft.com/office/officeart/2005/8/layout/hierarchy3"/>
    <dgm:cxn modelId="{82E6F4E9-FA2E-494A-918C-B6481A4A776C}" type="presParOf" srcId="{4064DD6F-FA9C-4354-83C5-7B54B9B602AF}" destId="{F5F66170-8EEA-4D34-A040-00B5D450BCFA}" srcOrd="0" destOrd="0" presId="urn:microsoft.com/office/officeart/2005/8/layout/hierarchy3"/>
    <dgm:cxn modelId="{6000B54E-5E12-442C-9EE9-39664A6A3542}" type="presParOf" srcId="{F5F66170-8EEA-4D34-A040-00B5D450BCFA}" destId="{BD0CED20-EE17-4DE7-B566-BDB8D54615B5}" srcOrd="0" destOrd="0" presId="urn:microsoft.com/office/officeart/2005/8/layout/hierarchy3"/>
    <dgm:cxn modelId="{AB5C5F0D-AEA6-4B09-8431-F6C1783ABCB5}" type="presParOf" srcId="{BD0CED20-EE17-4DE7-B566-BDB8D54615B5}" destId="{4DCD56C4-3B9A-4544-A18D-17707B69CB35}" srcOrd="0" destOrd="0" presId="urn:microsoft.com/office/officeart/2005/8/layout/hierarchy3"/>
    <dgm:cxn modelId="{5839F102-EA44-4F81-84FD-9086960FF9B1}" type="presParOf" srcId="{BD0CED20-EE17-4DE7-B566-BDB8D54615B5}" destId="{743EF668-BDB3-4912-9621-056328D2BFB6}" srcOrd="1" destOrd="0" presId="urn:microsoft.com/office/officeart/2005/8/layout/hierarchy3"/>
    <dgm:cxn modelId="{F404DF3D-BCAA-4C6E-AA4A-FFC85C5E149B}" type="presParOf" srcId="{F5F66170-8EEA-4D34-A040-00B5D450BCFA}" destId="{3B859068-D15B-43D2-8BEE-C7F4D8AF3C84}" srcOrd="1" destOrd="0" presId="urn:microsoft.com/office/officeart/2005/8/layout/hierarchy3"/>
    <dgm:cxn modelId="{F6601167-EB81-4606-BBEF-EF3CD42C47FC}" type="presParOf" srcId="{4064DD6F-FA9C-4354-83C5-7B54B9B602AF}" destId="{B8F0C0FF-122E-4101-A278-FF89B0377D77}" srcOrd="1" destOrd="0" presId="urn:microsoft.com/office/officeart/2005/8/layout/hierarchy3"/>
    <dgm:cxn modelId="{2F26F8EC-B915-48E0-A8CF-DEE1C63E37D7}" type="presParOf" srcId="{B8F0C0FF-122E-4101-A278-FF89B0377D77}" destId="{94651C36-7F4E-4069-A19F-0DB6199B55A7}" srcOrd="0" destOrd="0" presId="urn:microsoft.com/office/officeart/2005/8/layout/hierarchy3"/>
    <dgm:cxn modelId="{F613A958-E06F-4422-92C9-E8C9B9043524}" type="presParOf" srcId="{94651C36-7F4E-4069-A19F-0DB6199B55A7}" destId="{0FA0AC8D-4A26-4CD2-97EF-84D4566624E3}" srcOrd="0" destOrd="0" presId="urn:microsoft.com/office/officeart/2005/8/layout/hierarchy3"/>
    <dgm:cxn modelId="{CD4A88E9-F874-44E2-BDC0-03197AD08FF0}" type="presParOf" srcId="{94651C36-7F4E-4069-A19F-0DB6199B55A7}" destId="{8D8EBCF3-A779-43F2-A324-617550A2395A}" srcOrd="1" destOrd="0" presId="urn:microsoft.com/office/officeart/2005/8/layout/hierarchy3"/>
    <dgm:cxn modelId="{5441E4C5-1404-46EE-8B6D-1808E7826C42}" type="presParOf" srcId="{B8F0C0FF-122E-4101-A278-FF89B0377D77}" destId="{19CE2C14-5064-4CE9-8602-7AA038E0D787}" srcOrd="1" destOrd="0" presId="urn:microsoft.com/office/officeart/2005/8/layout/hierarchy3"/>
    <dgm:cxn modelId="{73F84E92-4115-4636-80D9-9771A62A9C81}" type="presParOf" srcId="{4064DD6F-FA9C-4354-83C5-7B54B9B602AF}" destId="{DB5A2A7F-CE63-4B98-9B77-AA2E277EC83E}" srcOrd="2" destOrd="0" presId="urn:microsoft.com/office/officeart/2005/8/layout/hierarchy3"/>
    <dgm:cxn modelId="{FD0FC79C-59D4-4960-BC69-186BB5D7AD22}" type="presParOf" srcId="{DB5A2A7F-CE63-4B98-9B77-AA2E277EC83E}" destId="{BA1D8E2D-739C-4A3B-B55F-1A7B6095B566}" srcOrd="0" destOrd="0" presId="urn:microsoft.com/office/officeart/2005/8/layout/hierarchy3"/>
    <dgm:cxn modelId="{906E271F-F283-45B2-AEF6-B9B43FC73FB7}" type="presParOf" srcId="{BA1D8E2D-739C-4A3B-B55F-1A7B6095B566}" destId="{E885B727-3FCC-4F30-8FD5-FF91E6514305}" srcOrd="0" destOrd="0" presId="urn:microsoft.com/office/officeart/2005/8/layout/hierarchy3"/>
    <dgm:cxn modelId="{853C5B1D-9075-4CDD-B19C-41D7F66DDB2F}" type="presParOf" srcId="{BA1D8E2D-739C-4A3B-B55F-1A7B6095B566}" destId="{80F454A5-B2C4-4ED6-99F6-1E8AE0E2050B}" srcOrd="1" destOrd="0" presId="urn:microsoft.com/office/officeart/2005/8/layout/hierarchy3"/>
    <dgm:cxn modelId="{CCDA312A-704B-4EB9-B462-6E83EE50B221}" type="presParOf" srcId="{DB5A2A7F-CE63-4B98-9B77-AA2E277EC83E}" destId="{FE85F4E8-839D-497E-8092-50C45F4495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863D85-5DE8-45C8-887E-575ACA0ACD48}" type="doc">
      <dgm:prSet loTypeId="urn:microsoft.com/office/officeart/2005/8/layout/defaul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EE275AC-B9A1-4F7A-992E-54D7016A73F0}">
      <dgm:prSet/>
      <dgm:spPr/>
      <dgm:t>
        <a:bodyPr/>
        <a:lstStyle/>
        <a:p>
          <a:r>
            <a:rPr lang="en-US"/>
            <a:t>Portfolio of Evidence – 90%</a:t>
          </a:r>
        </a:p>
      </dgm:t>
    </dgm:pt>
    <dgm:pt modelId="{13A0DDF0-6C41-4708-B776-E4DFB2971A92}" type="sibTrans" cxnId="{D50ED3B6-894A-41F9-8966-0E9D4DA7A56A}">
      <dgm:prSet/>
      <dgm:spPr/>
      <dgm:t>
        <a:bodyPr/>
        <a:lstStyle/>
        <a:p>
          <a:endParaRPr lang="en-US"/>
        </a:p>
      </dgm:t>
    </dgm:pt>
    <dgm:pt modelId="{8093EECC-56A1-41D1-9067-DC69DEAB6099}" type="parTrans" cxnId="{D50ED3B6-894A-41F9-8966-0E9D4DA7A56A}">
      <dgm:prSet/>
      <dgm:spPr/>
      <dgm:t>
        <a:bodyPr/>
        <a:lstStyle/>
        <a:p>
          <a:endParaRPr lang="en-US"/>
        </a:p>
      </dgm:t>
    </dgm:pt>
    <dgm:pt modelId="{8E0ED176-37CA-482F-BC4F-7B3D06FC30E6}">
      <dgm:prSet/>
      <dgm:spPr/>
      <dgm:t>
        <a:bodyPr/>
        <a:lstStyle/>
        <a:p>
          <a:r>
            <a:rPr lang="en-US" dirty="0"/>
            <a:t>Task 1: Basic story, conversation structures and LinkedList – 25%</a:t>
          </a:r>
        </a:p>
      </dgm:t>
    </dgm:pt>
    <dgm:pt modelId="{E5AEB7D6-CD11-4596-8ABB-C9E26933E8C3}" type="sibTrans" cxnId="{2D186600-ECB7-4985-8F5E-2F9A08470BAA}">
      <dgm:prSet/>
      <dgm:spPr/>
      <dgm:t>
        <a:bodyPr/>
        <a:lstStyle/>
        <a:p>
          <a:endParaRPr lang="en-US"/>
        </a:p>
      </dgm:t>
    </dgm:pt>
    <dgm:pt modelId="{F41A3195-0028-4B8D-A71B-8356347095CC}" type="parTrans" cxnId="{2D186600-ECB7-4985-8F5E-2F9A08470BAA}">
      <dgm:prSet/>
      <dgm:spPr/>
      <dgm:t>
        <a:bodyPr/>
        <a:lstStyle/>
        <a:p>
          <a:endParaRPr lang="en-US"/>
        </a:p>
      </dgm:t>
    </dgm:pt>
    <dgm:pt modelId="{A8A6E114-3A4C-4BAD-92FE-94AB9FE9316A}">
      <dgm:prSet/>
      <dgm:spPr/>
      <dgm:t>
        <a:bodyPr/>
        <a:lstStyle/>
        <a:p>
          <a:r>
            <a:rPr lang="en-US" dirty="0"/>
            <a:t>Task 2: Parsing, puzzles and inventory – 30%</a:t>
          </a:r>
        </a:p>
      </dgm:t>
    </dgm:pt>
    <dgm:pt modelId="{D11FBB9D-CC15-471F-BE39-FEF777BD0F11}" type="sibTrans" cxnId="{C8D5B0A5-4209-460D-9FD5-5B6EDD62D0CE}">
      <dgm:prSet/>
      <dgm:spPr/>
      <dgm:t>
        <a:bodyPr/>
        <a:lstStyle/>
        <a:p>
          <a:endParaRPr lang="en-US"/>
        </a:p>
      </dgm:t>
    </dgm:pt>
    <dgm:pt modelId="{01A8A3E7-5FA0-41D3-B848-85E39B0014F6}" type="parTrans" cxnId="{C8D5B0A5-4209-460D-9FD5-5B6EDD62D0CE}">
      <dgm:prSet/>
      <dgm:spPr/>
      <dgm:t>
        <a:bodyPr/>
        <a:lstStyle/>
        <a:p>
          <a:endParaRPr lang="en-US"/>
        </a:p>
      </dgm:t>
    </dgm:pt>
    <dgm:pt modelId="{7D4F84ED-5E4F-4046-B46E-A9703B51A442}">
      <dgm:prSet/>
      <dgm:spPr/>
      <dgm:t>
        <a:bodyPr/>
        <a:lstStyle/>
        <a:p>
          <a:r>
            <a:rPr lang="en-US" dirty="0"/>
            <a:t>All out of 100</a:t>
          </a:r>
        </a:p>
      </dgm:t>
    </dgm:pt>
    <dgm:pt modelId="{BAE04C5B-0855-42D6-BDFB-7388CBCD81C8}" type="parTrans" cxnId="{2505799E-F111-4281-BB92-12EA815A64E8}">
      <dgm:prSet/>
      <dgm:spPr/>
      <dgm:t>
        <a:bodyPr/>
        <a:lstStyle/>
        <a:p>
          <a:endParaRPr lang="en-US"/>
        </a:p>
      </dgm:t>
    </dgm:pt>
    <dgm:pt modelId="{B4FE10A1-D64B-45BE-B8A3-4EEC41EA062D}" type="sibTrans" cxnId="{2505799E-F111-4281-BB92-12EA815A64E8}">
      <dgm:prSet/>
      <dgm:spPr/>
      <dgm:t>
        <a:bodyPr/>
        <a:lstStyle/>
        <a:p>
          <a:endParaRPr lang="en-US"/>
        </a:p>
      </dgm:t>
    </dgm:pt>
    <dgm:pt modelId="{D350F8C5-F24B-4727-81AB-F4F86BA93B1F}">
      <dgm:prSet/>
      <dgm:spPr/>
      <dgm:t>
        <a:bodyPr/>
        <a:lstStyle/>
        <a:p>
          <a:r>
            <a:rPr lang="en-US"/>
            <a:t>Separate Hand In Dates for Each Section</a:t>
          </a:r>
          <a:endParaRPr lang="en-US" dirty="0"/>
        </a:p>
      </dgm:t>
    </dgm:pt>
    <dgm:pt modelId="{43BF5289-C25E-4951-82E4-9A5C0ED80753}" type="parTrans" cxnId="{AF76D40F-9958-49B0-BBCD-998108703C95}">
      <dgm:prSet/>
      <dgm:spPr/>
      <dgm:t>
        <a:bodyPr/>
        <a:lstStyle/>
        <a:p>
          <a:endParaRPr lang="en-US"/>
        </a:p>
      </dgm:t>
    </dgm:pt>
    <dgm:pt modelId="{3A5F7723-1BCC-4021-B940-4ED58EA6FE86}" type="sibTrans" cxnId="{AF76D40F-9958-49B0-BBCD-998108703C95}">
      <dgm:prSet/>
      <dgm:spPr/>
      <dgm:t>
        <a:bodyPr/>
        <a:lstStyle/>
        <a:p>
          <a:endParaRPr lang="en-US"/>
        </a:p>
      </dgm:t>
    </dgm:pt>
    <dgm:pt modelId="{71CEA504-1A72-41CB-A530-DD5F6FD864B5}">
      <dgm:prSet/>
      <dgm:spPr/>
      <dgm:t>
        <a:bodyPr/>
        <a:lstStyle/>
        <a:p>
          <a:r>
            <a:rPr lang="en-US" dirty="0"/>
            <a:t>POE: Final Game with Dialogue Graphs – 35%</a:t>
          </a:r>
        </a:p>
      </dgm:t>
    </dgm:pt>
    <dgm:pt modelId="{3386E357-AED6-4567-B7D9-6BAA0162D6E3}" type="parTrans" cxnId="{1457D1B5-301A-44CB-B110-5205DA04AE69}">
      <dgm:prSet/>
      <dgm:spPr/>
      <dgm:t>
        <a:bodyPr/>
        <a:lstStyle/>
        <a:p>
          <a:endParaRPr lang="en-US"/>
        </a:p>
      </dgm:t>
    </dgm:pt>
    <dgm:pt modelId="{1D502E22-856A-4612-8A81-410CE7E462B5}" type="sibTrans" cxnId="{1457D1B5-301A-44CB-B110-5205DA04AE69}">
      <dgm:prSet/>
      <dgm:spPr/>
      <dgm:t>
        <a:bodyPr/>
        <a:lstStyle/>
        <a:p>
          <a:endParaRPr lang="en-US"/>
        </a:p>
      </dgm:t>
    </dgm:pt>
    <dgm:pt modelId="{A6F3723D-47C1-483E-8094-B774B06F55EC}" type="pres">
      <dgm:prSet presAssocID="{17863D85-5DE8-45C8-887E-575ACA0ACD48}" presName="diagram" presStyleCnt="0">
        <dgm:presLayoutVars>
          <dgm:dir/>
          <dgm:resizeHandles val="exact"/>
        </dgm:presLayoutVars>
      </dgm:prSet>
      <dgm:spPr/>
    </dgm:pt>
    <dgm:pt modelId="{941856B5-1D6C-413E-8D70-189D71752AC5}" type="pres">
      <dgm:prSet presAssocID="{1EE275AC-B9A1-4F7A-992E-54D7016A73F0}" presName="node" presStyleLbl="node1" presStyleIdx="0" presStyleCnt="6" custScaleX="345946">
        <dgm:presLayoutVars>
          <dgm:bulletEnabled val="1"/>
        </dgm:presLayoutVars>
      </dgm:prSet>
      <dgm:spPr/>
    </dgm:pt>
    <dgm:pt modelId="{6A682F77-7668-4942-9682-5B6BC16E0457}" type="pres">
      <dgm:prSet presAssocID="{13A0DDF0-6C41-4708-B776-E4DFB2971A92}" presName="sibTrans" presStyleCnt="0"/>
      <dgm:spPr/>
    </dgm:pt>
    <dgm:pt modelId="{86B4198B-BE83-48BE-B8A0-EB7F28D506D8}" type="pres">
      <dgm:prSet presAssocID="{8E0ED176-37CA-482F-BC4F-7B3D06FC30E6}" presName="node" presStyleLbl="node1" presStyleIdx="1" presStyleCnt="6">
        <dgm:presLayoutVars>
          <dgm:bulletEnabled val="1"/>
        </dgm:presLayoutVars>
      </dgm:prSet>
      <dgm:spPr/>
    </dgm:pt>
    <dgm:pt modelId="{201EF2C4-FF14-434B-816E-615278390CF1}" type="pres">
      <dgm:prSet presAssocID="{E5AEB7D6-CD11-4596-8ABB-C9E26933E8C3}" presName="sibTrans" presStyleCnt="0"/>
      <dgm:spPr/>
    </dgm:pt>
    <dgm:pt modelId="{B1A02F89-6961-4144-B4CF-9B8B8213B3D2}" type="pres">
      <dgm:prSet presAssocID="{A8A6E114-3A4C-4BAD-92FE-94AB9FE9316A}" presName="node" presStyleLbl="node1" presStyleIdx="2" presStyleCnt="6">
        <dgm:presLayoutVars>
          <dgm:bulletEnabled val="1"/>
        </dgm:presLayoutVars>
      </dgm:prSet>
      <dgm:spPr/>
    </dgm:pt>
    <dgm:pt modelId="{550321CA-C4E3-49C2-8EE9-3B7C20F244A4}" type="pres">
      <dgm:prSet presAssocID="{D11FBB9D-CC15-471F-BE39-FEF777BD0F11}" presName="sibTrans" presStyleCnt="0"/>
      <dgm:spPr/>
    </dgm:pt>
    <dgm:pt modelId="{5BDB8EC7-1994-4F8C-906E-01E4E877EC00}" type="pres">
      <dgm:prSet presAssocID="{71CEA504-1A72-41CB-A530-DD5F6FD864B5}" presName="node" presStyleLbl="node1" presStyleIdx="3" presStyleCnt="6">
        <dgm:presLayoutVars>
          <dgm:bulletEnabled val="1"/>
        </dgm:presLayoutVars>
      </dgm:prSet>
      <dgm:spPr/>
    </dgm:pt>
    <dgm:pt modelId="{74DB2C34-9E16-4491-8205-69A0D537E7BF}" type="pres">
      <dgm:prSet presAssocID="{1D502E22-856A-4612-8A81-410CE7E462B5}" presName="sibTrans" presStyleCnt="0"/>
      <dgm:spPr/>
    </dgm:pt>
    <dgm:pt modelId="{F4F65F55-6827-49B0-9680-FA5B927A42B1}" type="pres">
      <dgm:prSet presAssocID="{7D4F84ED-5E4F-4046-B46E-A9703B51A442}" presName="node" presStyleLbl="node1" presStyleIdx="4" presStyleCnt="6">
        <dgm:presLayoutVars>
          <dgm:bulletEnabled val="1"/>
        </dgm:presLayoutVars>
      </dgm:prSet>
      <dgm:spPr/>
    </dgm:pt>
    <dgm:pt modelId="{54C98A94-6C20-4DF2-A161-01CE48FA27F4}" type="pres">
      <dgm:prSet presAssocID="{B4FE10A1-D64B-45BE-B8A3-4EEC41EA062D}" presName="sibTrans" presStyleCnt="0"/>
      <dgm:spPr/>
    </dgm:pt>
    <dgm:pt modelId="{953DE642-CF8E-476B-BDE2-CEF7639C2A97}" type="pres">
      <dgm:prSet presAssocID="{D350F8C5-F24B-4727-81AB-F4F86BA93B1F}" presName="node" presStyleLbl="node1" presStyleIdx="5" presStyleCnt="6">
        <dgm:presLayoutVars>
          <dgm:bulletEnabled val="1"/>
        </dgm:presLayoutVars>
      </dgm:prSet>
      <dgm:spPr/>
    </dgm:pt>
  </dgm:ptLst>
  <dgm:cxnLst>
    <dgm:cxn modelId="{2D186600-ECB7-4985-8F5E-2F9A08470BAA}" srcId="{17863D85-5DE8-45C8-887E-575ACA0ACD48}" destId="{8E0ED176-37CA-482F-BC4F-7B3D06FC30E6}" srcOrd="1" destOrd="0" parTransId="{F41A3195-0028-4B8D-A71B-8356347095CC}" sibTransId="{E5AEB7D6-CD11-4596-8ABB-C9E26933E8C3}"/>
    <dgm:cxn modelId="{AF76D40F-9958-49B0-BBCD-998108703C95}" srcId="{17863D85-5DE8-45C8-887E-575ACA0ACD48}" destId="{D350F8C5-F24B-4727-81AB-F4F86BA93B1F}" srcOrd="5" destOrd="0" parTransId="{43BF5289-C25E-4951-82E4-9A5C0ED80753}" sibTransId="{3A5F7723-1BCC-4021-B940-4ED58EA6FE86}"/>
    <dgm:cxn modelId="{7354111A-E9CD-4B79-AE1D-AD69CF9F0EDE}" type="presOf" srcId="{7D4F84ED-5E4F-4046-B46E-A9703B51A442}" destId="{F4F65F55-6827-49B0-9680-FA5B927A42B1}" srcOrd="0" destOrd="0" presId="urn:microsoft.com/office/officeart/2005/8/layout/default"/>
    <dgm:cxn modelId="{5198606A-5CEA-4632-90CD-F4D5D768B80C}" type="presOf" srcId="{17863D85-5DE8-45C8-887E-575ACA0ACD48}" destId="{A6F3723D-47C1-483E-8094-B774B06F55EC}" srcOrd="0" destOrd="0" presId="urn:microsoft.com/office/officeart/2005/8/layout/default"/>
    <dgm:cxn modelId="{6C40F280-3D4F-4336-9D2A-C625F9EDD7A4}" type="presOf" srcId="{1EE275AC-B9A1-4F7A-992E-54D7016A73F0}" destId="{941856B5-1D6C-413E-8D70-189D71752AC5}" srcOrd="0" destOrd="0" presId="urn:microsoft.com/office/officeart/2005/8/layout/default"/>
    <dgm:cxn modelId="{85D15D84-7598-4ABB-A290-3E4E91D22514}" type="presOf" srcId="{8E0ED176-37CA-482F-BC4F-7B3D06FC30E6}" destId="{86B4198B-BE83-48BE-B8A0-EB7F28D506D8}" srcOrd="0" destOrd="0" presId="urn:microsoft.com/office/officeart/2005/8/layout/default"/>
    <dgm:cxn modelId="{77620D87-DCCE-45C9-89CD-0DAE50B2BF6F}" type="presOf" srcId="{D350F8C5-F24B-4727-81AB-F4F86BA93B1F}" destId="{953DE642-CF8E-476B-BDE2-CEF7639C2A97}" srcOrd="0" destOrd="0" presId="urn:microsoft.com/office/officeart/2005/8/layout/default"/>
    <dgm:cxn modelId="{2505799E-F111-4281-BB92-12EA815A64E8}" srcId="{17863D85-5DE8-45C8-887E-575ACA0ACD48}" destId="{7D4F84ED-5E4F-4046-B46E-A9703B51A442}" srcOrd="4" destOrd="0" parTransId="{BAE04C5B-0855-42D6-BDFB-7388CBCD81C8}" sibTransId="{B4FE10A1-D64B-45BE-B8A3-4EEC41EA062D}"/>
    <dgm:cxn modelId="{C8D5B0A5-4209-460D-9FD5-5B6EDD62D0CE}" srcId="{17863D85-5DE8-45C8-887E-575ACA0ACD48}" destId="{A8A6E114-3A4C-4BAD-92FE-94AB9FE9316A}" srcOrd="2" destOrd="0" parTransId="{01A8A3E7-5FA0-41D3-B848-85E39B0014F6}" sibTransId="{D11FBB9D-CC15-471F-BE39-FEF777BD0F11}"/>
    <dgm:cxn modelId="{EE429DA9-690B-4A83-9BBE-4BD6E76997BC}" type="presOf" srcId="{71CEA504-1A72-41CB-A530-DD5F6FD864B5}" destId="{5BDB8EC7-1994-4F8C-906E-01E4E877EC00}" srcOrd="0" destOrd="0" presId="urn:microsoft.com/office/officeart/2005/8/layout/default"/>
    <dgm:cxn modelId="{1457D1B5-301A-44CB-B110-5205DA04AE69}" srcId="{17863D85-5DE8-45C8-887E-575ACA0ACD48}" destId="{71CEA504-1A72-41CB-A530-DD5F6FD864B5}" srcOrd="3" destOrd="0" parTransId="{3386E357-AED6-4567-B7D9-6BAA0162D6E3}" sibTransId="{1D502E22-856A-4612-8A81-410CE7E462B5}"/>
    <dgm:cxn modelId="{D50ED3B6-894A-41F9-8966-0E9D4DA7A56A}" srcId="{17863D85-5DE8-45C8-887E-575ACA0ACD48}" destId="{1EE275AC-B9A1-4F7A-992E-54D7016A73F0}" srcOrd="0" destOrd="0" parTransId="{8093EECC-56A1-41D1-9067-DC69DEAB6099}" sibTransId="{13A0DDF0-6C41-4708-B776-E4DFB2971A92}"/>
    <dgm:cxn modelId="{7B5B47E3-B5D2-41B4-A429-D44980FA83DC}" type="presOf" srcId="{A8A6E114-3A4C-4BAD-92FE-94AB9FE9316A}" destId="{B1A02F89-6961-4144-B4CF-9B8B8213B3D2}" srcOrd="0" destOrd="0" presId="urn:microsoft.com/office/officeart/2005/8/layout/default"/>
    <dgm:cxn modelId="{9E92BEA9-7D21-4E93-A0CB-9D56DD64299D}" type="presParOf" srcId="{A6F3723D-47C1-483E-8094-B774B06F55EC}" destId="{941856B5-1D6C-413E-8D70-189D71752AC5}" srcOrd="0" destOrd="0" presId="urn:microsoft.com/office/officeart/2005/8/layout/default"/>
    <dgm:cxn modelId="{9BCE4094-1F32-4660-AD1F-B645A805D532}" type="presParOf" srcId="{A6F3723D-47C1-483E-8094-B774B06F55EC}" destId="{6A682F77-7668-4942-9682-5B6BC16E0457}" srcOrd="1" destOrd="0" presId="urn:microsoft.com/office/officeart/2005/8/layout/default"/>
    <dgm:cxn modelId="{0A65C6B0-FFE4-4854-9649-15D4BA66A44D}" type="presParOf" srcId="{A6F3723D-47C1-483E-8094-B774B06F55EC}" destId="{86B4198B-BE83-48BE-B8A0-EB7F28D506D8}" srcOrd="2" destOrd="0" presId="urn:microsoft.com/office/officeart/2005/8/layout/default"/>
    <dgm:cxn modelId="{60A68A89-29D2-42A9-9E73-935B67320B0F}" type="presParOf" srcId="{A6F3723D-47C1-483E-8094-B774B06F55EC}" destId="{201EF2C4-FF14-434B-816E-615278390CF1}" srcOrd="3" destOrd="0" presId="urn:microsoft.com/office/officeart/2005/8/layout/default"/>
    <dgm:cxn modelId="{51BF4757-C983-47C4-8050-503E6430AF6E}" type="presParOf" srcId="{A6F3723D-47C1-483E-8094-B774B06F55EC}" destId="{B1A02F89-6961-4144-B4CF-9B8B8213B3D2}" srcOrd="4" destOrd="0" presId="urn:microsoft.com/office/officeart/2005/8/layout/default"/>
    <dgm:cxn modelId="{5B8542E3-22DF-495C-A3FE-A8E40DEBBBDB}" type="presParOf" srcId="{A6F3723D-47C1-483E-8094-B774B06F55EC}" destId="{550321CA-C4E3-49C2-8EE9-3B7C20F244A4}" srcOrd="5" destOrd="0" presId="urn:microsoft.com/office/officeart/2005/8/layout/default"/>
    <dgm:cxn modelId="{D887BA5B-949B-411F-947F-61CE44C9B40E}" type="presParOf" srcId="{A6F3723D-47C1-483E-8094-B774B06F55EC}" destId="{5BDB8EC7-1994-4F8C-906E-01E4E877EC00}" srcOrd="6" destOrd="0" presId="urn:microsoft.com/office/officeart/2005/8/layout/default"/>
    <dgm:cxn modelId="{6654ECEC-EC30-4E05-B30C-FCAC4F2A4F5F}" type="presParOf" srcId="{A6F3723D-47C1-483E-8094-B774B06F55EC}" destId="{74DB2C34-9E16-4491-8205-69A0D537E7BF}" srcOrd="7" destOrd="0" presId="urn:microsoft.com/office/officeart/2005/8/layout/default"/>
    <dgm:cxn modelId="{BF72E3FF-59F8-4B87-8535-5675DBB9A27D}" type="presParOf" srcId="{A6F3723D-47C1-483E-8094-B774B06F55EC}" destId="{F4F65F55-6827-49B0-9680-FA5B927A42B1}" srcOrd="8" destOrd="0" presId="urn:microsoft.com/office/officeart/2005/8/layout/default"/>
    <dgm:cxn modelId="{AEE65BF2-4B31-4835-879D-AD942F64F6AA}" type="presParOf" srcId="{A6F3723D-47C1-483E-8094-B774B06F55EC}" destId="{54C98A94-6C20-4DF2-A161-01CE48FA27F4}" srcOrd="9" destOrd="0" presId="urn:microsoft.com/office/officeart/2005/8/layout/default"/>
    <dgm:cxn modelId="{69601827-8FFA-41A3-8710-E0C80B912B13}" type="presParOf" srcId="{A6F3723D-47C1-483E-8094-B774B06F55EC}" destId="{953DE642-CF8E-476B-BDE2-CEF7639C2A9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BAC89A-5A4F-4921-9618-F258F74E225B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02ACDD-4E1E-495F-B99E-19FCF3423343}">
      <dgm:prSet/>
      <dgm:spPr/>
      <dgm:t>
        <a:bodyPr/>
        <a:lstStyle/>
        <a:p>
          <a:pPr>
            <a:defRPr b="1"/>
          </a:pPr>
          <a:r>
            <a:rPr lang="en-US" dirty="0"/>
            <a:t>14 Sept 2020, 17:00 PM</a:t>
          </a:r>
        </a:p>
      </dgm:t>
    </dgm:pt>
    <dgm:pt modelId="{FC9F6410-ED71-454A-985F-FE531CB00E00}" type="parTrans" cxnId="{5881F9AE-3876-453B-B441-6F4CB6A617FC}">
      <dgm:prSet/>
      <dgm:spPr/>
      <dgm:t>
        <a:bodyPr/>
        <a:lstStyle/>
        <a:p>
          <a:endParaRPr lang="en-US"/>
        </a:p>
      </dgm:t>
    </dgm:pt>
    <dgm:pt modelId="{4595A9BC-A37B-43AF-B0D9-831772B638E5}" type="sibTrans" cxnId="{5881F9AE-3876-453B-B441-6F4CB6A617FC}">
      <dgm:prSet/>
      <dgm:spPr/>
      <dgm:t>
        <a:bodyPr/>
        <a:lstStyle/>
        <a:p>
          <a:endParaRPr lang="en-US"/>
        </a:p>
      </dgm:t>
    </dgm:pt>
    <dgm:pt modelId="{E063488D-15ED-4CA0-8614-6292FE4DB296}">
      <dgm:prSet/>
      <dgm:spPr/>
      <dgm:t>
        <a:bodyPr/>
        <a:lstStyle/>
        <a:p>
          <a:r>
            <a:rPr lang="en-US" dirty="0"/>
            <a:t>Task 1: Linked Lists and Dialogue</a:t>
          </a:r>
        </a:p>
      </dgm:t>
    </dgm:pt>
    <dgm:pt modelId="{958A5434-6516-4993-92BD-D99A3DA40B06}" type="parTrans" cxnId="{158EC99A-0A77-45D3-8BC9-A5E03A5423BF}">
      <dgm:prSet/>
      <dgm:spPr/>
      <dgm:t>
        <a:bodyPr/>
        <a:lstStyle/>
        <a:p>
          <a:endParaRPr lang="en-US"/>
        </a:p>
      </dgm:t>
    </dgm:pt>
    <dgm:pt modelId="{151EDA0C-62F9-43C4-ACF6-51B7F493CC18}" type="sibTrans" cxnId="{158EC99A-0A77-45D3-8BC9-A5E03A5423BF}">
      <dgm:prSet/>
      <dgm:spPr/>
      <dgm:t>
        <a:bodyPr/>
        <a:lstStyle/>
        <a:p>
          <a:endParaRPr lang="en-US"/>
        </a:p>
      </dgm:t>
    </dgm:pt>
    <dgm:pt modelId="{917194FB-8320-47BB-863C-0B1F0AD47C0D}">
      <dgm:prSet/>
      <dgm:spPr/>
      <dgm:t>
        <a:bodyPr/>
        <a:lstStyle/>
        <a:p>
          <a:pPr>
            <a:defRPr b="1"/>
          </a:pPr>
          <a:r>
            <a:rPr lang="en-US" dirty="0"/>
            <a:t>23 October 2020, 17:00 PM</a:t>
          </a:r>
        </a:p>
      </dgm:t>
    </dgm:pt>
    <dgm:pt modelId="{E4C04C0C-7176-480E-8575-9655F0CD7EF2}" type="parTrans" cxnId="{99FE4613-B9DC-4039-86B2-D789594FCC4B}">
      <dgm:prSet/>
      <dgm:spPr/>
      <dgm:t>
        <a:bodyPr/>
        <a:lstStyle/>
        <a:p>
          <a:endParaRPr lang="en-US"/>
        </a:p>
      </dgm:t>
    </dgm:pt>
    <dgm:pt modelId="{F1B5F0D2-3541-44AA-B2C3-4DAB39A9E2CA}" type="sibTrans" cxnId="{99FE4613-B9DC-4039-86B2-D789594FCC4B}">
      <dgm:prSet/>
      <dgm:spPr/>
      <dgm:t>
        <a:bodyPr/>
        <a:lstStyle/>
        <a:p>
          <a:endParaRPr lang="en-US"/>
        </a:p>
      </dgm:t>
    </dgm:pt>
    <dgm:pt modelId="{71461B0C-AB37-4C88-B822-7D423BC0CB49}">
      <dgm:prSet/>
      <dgm:spPr/>
      <dgm:t>
        <a:bodyPr/>
        <a:lstStyle/>
        <a:p>
          <a:r>
            <a:rPr lang="en-US" dirty="0"/>
            <a:t>Task 2: Parsing, Inventory and Puzzles</a:t>
          </a:r>
        </a:p>
      </dgm:t>
    </dgm:pt>
    <dgm:pt modelId="{405588C1-5A6C-440C-820A-87394DD0BAEE}" type="sibTrans" cxnId="{04222695-834E-42E0-AC74-7B7C5786F27F}">
      <dgm:prSet/>
      <dgm:spPr/>
      <dgm:t>
        <a:bodyPr/>
        <a:lstStyle/>
        <a:p>
          <a:endParaRPr lang="en-US"/>
        </a:p>
      </dgm:t>
    </dgm:pt>
    <dgm:pt modelId="{AD9FF5E9-84CD-4EAC-928B-A1E3286A20A8}" type="parTrans" cxnId="{04222695-834E-42E0-AC74-7B7C5786F27F}">
      <dgm:prSet/>
      <dgm:spPr/>
      <dgm:t>
        <a:bodyPr/>
        <a:lstStyle/>
        <a:p>
          <a:endParaRPr lang="en-US"/>
        </a:p>
      </dgm:t>
    </dgm:pt>
    <dgm:pt modelId="{1C9D63AC-D63C-4E62-8540-66CD4E5FFFF3}">
      <dgm:prSet/>
      <dgm:spPr/>
      <dgm:t>
        <a:bodyPr/>
        <a:lstStyle/>
        <a:p>
          <a:r>
            <a:rPr lang="en-US" dirty="0"/>
            <a:t>POE: Dialogue Graphs, Final Game</a:t>
          </a:r>
        </a:p>
      </dgm:t>
    </dgm:pt>
    <dgm:pt modelId="{35E0B4F4-98CA-4F5B-A7D6-DBB4804F059D}" type="parTrans" cxnId="{61EC3FC0-E9D8-4247-9B52-FCC75358EE17}">
      <dgm:prSet/>
      <dgm:spPr/>
      <dgm:t>
        <a:bodyPr/>
        <a:lstStyle/>
        <a:p>
          <a:endParaRPr lang="en-US"/>
        </a:p>
      </dgm:t>
    </dgm:pt>
    <dgm:pt modelId="{215D3DEC-818E-40B2-A6F2-B2C06D0EE02F}" type="sibTrans" cxnId="{61EC3FC0-E9D8-4247-9B52-FCC75358EE17}">
      <dgm:prSet/>
      <dgm:spPr/>
      <dgm:t>
        <a:bodyPr/>
        <a:lstStyle/>
        <a:p>
          <a:endParaRPr lang="en-US"/>
        </a:p>
      </dgm:t>
    </dgm:pt>
    <dgm:pt modelId="{B35472B0-3E03-40A4-B9C6-AC5FAA9B83E0}">
      <dgm:prSet/>
      <dgm:spPr/>
      <dgm:t>
        <a:bodyPr/>
        <a:lstStyle/>
        <a:p>
          <a:pPr>
            <a:defRPr b="1"/>
          </a:pPr>
          <a:r>
            <a:rPr lang="en-US" dirty="0"/>
            <a:t>TBA, mid/end November 2020, 17:00 PM</a:t>
          </a:r>
        </a:p>
      </dgm:t>
    </dgm:pt>
    <dgm:pt modelId="{5EDB56E5-CCB8-488A-BB25-E95513B52160}" type="sibTrans" cxnId="{6CC2DC57-CBB0-4DF8-86A9-B34AB9B17F5B}">
      <dgm:prSet/>
      <dgm:spPr/>
      <dgm:t>
        <a:bodyPr/>
        <a:lstStyle/>
        <a:p>
          <a:endParaRPr lang="en-US"/>
        </a:p>
      </dgm:t>
    </dgm:pt>
    <dgm:pt modelId="{AEC9C0DA-6953-4EE1-9F1D-169A868CAE7F}" type="parTrans" cxnId="{6CC2DC57-CBB0-4DF8-86A9-B34AB9B17F5B}">
      <dgm:prSet/>
      <dgm:spPr/>
      <dgm:t>
        <a:bodyPr/>
        <a:lstStyle/>
        <a:p>
          <a:endParaRPr lang="en-US"/>
        </a:p>
      </dgm:t>
    </dgm:pt>
    <dgm:pt modelId="{2083701D-D6EE-4842-9413-C44B22FC38AC}" type="pres">
      <dgm:prSet presAssocID="{39BAC89A-5A4F-4921-9618-F258F74E225B}" presName="root" presStyleCnt="0">
        <dgm:presLayoutVars>
          <dgm:chMax/>
          <dgm:chPref/>
          <dgm:animLvl val="lvl"/>
        </dgm:presLayoutVars>
      </dgm:prSet>
      <dgm:spPr/>
    </dgm:pt>
    <dgm:pt modelId="{3FD7548E-71AE-4400-9548-E00890A66517}" type="pres">
      <dgm:prSet presAssocID="{39BAC89A-5A4F-4921-9618-F258F74E225B}" presName="divider" presStyleLbl="fgAcc1" presStyleIdx="0" presStyleCnt="1"/>
      <dgm:spPr/>
    </dgm:pt>
    <dgm:pt modelId="{20007A80-AF19-4AAA-9B6F-0E99DB04C2DD}" type="pres">
      <dgm:prSet presAssocID="{39BAC89A-5A4F-4921-9618-F258F74E225B}" presName="nodes" presStyleCnt="0">
        <dgm:presLayoutVars>
          <dgm:chMax/>
          <dgm:chPref/>
          <dgm:animLvl val="lvl"/>
        </dgm:presLayoutVars>
      </dgm:prSet>
      <dgm:spPr/>
    </dgm:pt>
    <dgm:pt modelId="{0CEEF9DB-5DF9-40DC-BE9F-1D29D1BBAABE}" type="pres">
      <dgm:prSet presAssocID="{9002ACDD-4E1E-495F-B99E-19FCF3423343}" presName="composite" presStyleCnt="0"/>
      <dgm:spPr/>
    </dgm:pt>
    <dgm:pt modelId="{F75061D8-E2BC-4F1D-9D66-E9D7AC59D83F}" type="pres">
      <dgm:prSet presAssocID="{9002ACDD-4E1E-495F-B99E-19FCF3423343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E0049D29-835C-43B8-A2DA-D2C5EC51D3BD}" type="pres">
      <dgm:prSet presAssocID="{9002ACDD-4E1E-495F-B99E-19FCF3423343}" presName="L2TextContainerWrapper" presStyleCnt="0">
        <dgm:presLayoutVars>
          <dgm:bulletEnabled val="1"/>
        </dgm:presLayoutVars>
      </dgm:prSet>
      <dgm:spPr/>
    </dgm:pt>
    <dgm:pt modelId="{8B42EF88-851C-4892-9591-D02F4782B185}" type="pres">
      <dgm:prSet presAssocID="{9002ACDD-4E1E-495F-B99E-19FCF3423343}" presName="L2TextContainer" presStyleLbl="bgAccFollowNode1" presStyleIdx="0" presStyleCnt="3"/>
      <dgm:spPr/>
    </dgm:pt>
    <dgm:pt modelId="{CE26CC9A-D067-4BC2-9337-B5877BA4443F}" type="pres">
      <dgm:prSet presAssocID="{9002ACDD-4E1E-495F-B99E-19FCF3423343}" presName="FlexibleEmptyPlaceHolder" presStyleCnt="0"/>
      <dgm:spPr/>
    </dgm:pt>
    <dgm:pt modelId="{3F6A1958-4E2D-4AB3-9564-29E0D701D933}" type="pres">
      <dgm:prSet presAssocID="{9002ACDD-4E1E-495F-B99E-19FCF3423343}" presName="ConnectLine" presStyleLbl="sibTrans1D1" presStyleIdx="0" presStyleCnt="3"/>
      <dgm:spPr/>
    </dgm:pt>
    <dgm:pt modelId="{55F6FCAC-966C-47AD-BB0B-91276317C67B}" type="pres">
      <dgm:prSet presAssocID="{9002ACDD-4E1E-495F-B99E-19FCF3423343}" presName="ConnectorPoint" presStyleLbl="node1" presStyleIdx="0" presStyleCnt="3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2489776-9F14-4C7C-8EBD-B58F6FFA9339}" type="pres">
      <dgm:prSet presAssocID="{9002ACDD-4E1E-495F-B99E-19FCF3423343}" presName="EmptyPlaceHolder" presStyleCnt="0"/>
      <dgm:spPr/>
    </dgm:pt>
    <dgm:pt modelId="{FFDA6C5B-C45D-4994-9ED4-DA5EEC18138D}" type="pres">
      <dgm:prSet presAssocID="{4595A9BC-A37B-43AF-B0D9-831772B638E5}" presName="spaceBetweenRectangles" presStyleCnt="0"/>
      <dgm:spPr/>
    </dgm:pt>
    <dgm:pt modelId="{A48AFBDF-9BB3-46C3-96E2-D560552AD496}" type="pres">
      <dgm:prSet presAssocID="{917194FB-8320-47BB-863C-0B1F0AD47C0D}" presName="composite" presStyleCnt="0"/>
      <dgm:spPr/>
    </dgm:pt>
    <dgm:pt modelId="{7B399079-16B2-4537-B9C3-03620A76C23C}" type="pres">
      <dgm:prSet presAssocID="{917194FB-8320-47BB-863C-0B1F0AD47C0D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B4BC2B17-527C-4A96-8EE8-3CC05CE12758}" type="pres">
      <dgm:prSet presAssocID="{917194FB-8320-47BB-863C-0B1F0AD47C0D}" presName="L2TextContainerWrapper" presStyleCnt="0">
        <dgm:presLayoutVars>
          <dgm:bulletEnabled val="1"/>
        </dgm:presLayoutVars>
      </dgm:prSet>
      <dgm:spPr/>
    </dgm:pt>
    <dgm:pt modelId="{72E56D37-336B-4A46-9871-56E30B1F2478}" type="pres">
      <dgm:prSet presAssocID="{917194FB-8320-47BB-863C-0B1F0AD47C0D}" presName="L2TextContainer" presStyleLbl="bgAccFollowNode1" presStyleIdx="1" presStyleCnt="3"/>
      <dgm:spPr/>
    </dgm:pt>
    <dgm:pt modelId="{E9773DD5-70DF-4940-B17D-C02F6AE22DDE}" type="pres">
      <dgm:prSet presAssocID="{917194FB-8320-47BB-863C-0B1F0AD47C0D}" presName="FlexibleEmptyPlaceHolder" presStyleCnt="0"/>
      <dgm:spPr/>
    </dgm:pt>
    <dgm:pt modelId="{AE022D28-55C3-4501-BFD3-00205EE1907E}" type="pres">
      <dgm:prSet presAssocID="{917194FB-8320-47BB-863C-0B1F0AD47C0D}" presName="ConnectLine" presStyleLbl="sibTrans1D1" presStyleIdx="1" presStyleCnt="3"/>
      <dgm:spPr/>
    </dgm:pt>
    <dgm:pt modelId="{F49C8740-F0AC-49D1-989D-13F29CC90CBF}" type="pres">
      <dgm:prSet presAssocID="{917194FB-8320-47BB-863C-0B1F0AD47C0D}" presName="ConnectorPoint" presStyleLbl="node1" presStyleIdx="1" presStyleCnt="3"/>
      <dgm:spPr>
        <a:solidFill>
          <a:schemeClr val="accent3">
            <a:hueOff val="1380902"/>
            <a:satOff val="-2497"/>
            <a:lumOff val="169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45D6D59-7CF3-4CD2-8AD1-39FDF7119287}" type="pres">
      <dgm:prSet presAssocID="{917194FB-8320-47BB-863C-0B1F0AD47C0D}" presName="EmptyPlaceHolder" presStyleCnt="0"/>
      <dgm:spPr/>
    </dgm:pt>
    <dgm:pt modelId="{F4BDE436-A928-419B-BF5F-187701240783}" type="pres">
      <dgm:prSet presAssocID="{F1B5F0D2-3541-44AA-B2C3-4DAB39A9E2CA}" presName="spaceBetweenRectangles" presStyleCnt="0"/>
      <dgm:spPr/>
    </dgm:pt>
    <dgm:pt modelId="{07BE5544-9E3E-4E49-A795-B10045030AA7}" type="pres">
      <dgm:prSet presAssocID="{B35472B0-3E03-40A4-B9C6-AC5FAA9B83E0}" presName="composite" presStyleCnt="0"/>
      <dgm:spPr/>
    </dgm:pt>
    <dgm:pt modelId="{746D6517-23BC-4E7F-8369-DD4B92167555}" type="pres">
      <dgm:prSet presAssocID="{B35472B0-3E03-40A4-B9C6-AC5FAA9B83E0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63D63134-096D-41CC-A288-26145CD9E7C5}" type="pres">
      <dgm:prSet presAssocID="{B35472B0-3E03-40A4-B9C6-AC5FAA9B83E0}" presName="L2TextContainerWrapper" presStyleCnt="0">
        <dgm:presLayoutVars>
          <dgm:bulletEnabled val="1"/>
        </dgm:presLayoutVars>
      </dgm:prSet>
      <dgm:spPr/>
    </dgm:pt>
    <dgm:pt modelId="{89C53537-AE14-4660-93E5-64AB52D1D547}" type="pres">
      <dgm:prSet presAssocID="{B35472B0-3E03-40A4-B9C6-AC5FAA9B83E0}" presName="L2TextContainer" presStyleLbl="bgAccFollowNode1" presStyleIdx="2" presStyleCnt="3"/>
      <dgm:spPr/>
    </dgm:pt>
    <dgm:pt modelId="{A5E0A8AA-83BC-4A26-96F5-BD0F38D83A26}" type="pres">
      <dgm:prSet presAssocID="{B35472B0-3E03-40A4-B9C6-AC5FAA9B83E0}" presName="FlexibleEmptyPlaceHolder" presStyleCnt="0"/>
      <dgm:spPr/>
    </dgm:pt>
    <dgm:pt modelId="{A9AB0800-EB2D-4F71-97AE-E5ABA4761A71}" type="pres">
      <dgm:prSet presAssocID="{B35472B0-3E03-40A4-B9C6-AC5FAA9B83E0}" presName="ConnectLine" presStyleLbl="sibTrans1D1" presStyleIdx="2" presStyleCnt="3"/>
      <dgm:spPr/>
    </dgm:pt>
    <dgm:pt modelId="{2838339B-E877-4962-95B0-F8DF6F4D92B4}" type="pres">
      <dgm:prSet presAssocID="{B35472B0-3E03-40A4-B9C6-AC5FAA9B83E0}" presName="ConnectorPoint" presStyleLbl="node1" presStyleIdx="2" presStyleCnt="3"/>
      <dgm:spPr>
        <a:solidFill>
          <a:schemeClr val="accent3">
            <a:hueOff val="4142704"/>
            <a:satOff val="-7491"/>
            <a:lumOff val="509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4129720-E45E-4F09-9DFF-7414B56A51A0}" type="pres">
      <dgm:prSet presAssocID="{B35472B0-3E03-40A4-B9C6-AC5FAA9B83E0}" presName="EmptyPlaceHolder" presStyleCnt="0"/>
      <dgm:spPr/>
    </dgm:pt>
  </dgm:ptLst>
  <dgm:cxnLst>
    <dgm:cxn modelId="{D344AF11-EFBA-4E0B-AE00-1D5000C6FB9E}" type="presOf" srcId="{917194FB-8320-47BB-863C-0B1F0AD47C0D}" destId="{7B399079-16B2-4537-B9C3-03620A76C23C}" srcOrd="0" destOrd="0" presId="urn:microsoft.com/office/officeart/2017/3/layout/HorizontalLabelsTimeline"/>
    <dgm:cxn modelId="{99FE4613-B9DC-4039-86B2-D789594FCC4B}" srcId="{39BAC89A-5A4F-4921-9618-F258F74E225B}" destId="{917194FB-8320-47BB-863C-0B1F0AD47C0D}" srcOrd="1" destOrd="0" parTransId="{E4C04C0C-7176-480E-8575-9655F0CD7EF2}" sibTransId="{F1B5F0D2-3541-44AA-B2C3-4DAB39A9E2CA}"/>
    <dgm:cxn modelId="{7D2FB572-79BD-4458-8140-BFF5E5A40033}" type="presOf" srcId="{B35472B0-3E03-40A4-B9C6-AC5FAA9B83E0}" destId="{746D6517-23BC-4E7F-8369-DD4B92167555}" srcOrd="0" destOrd="0" presId="urn:microsoft.com/office/officeart/2017/3/layout/HorizontalLabelsTimeline"/>
    <dgm:cxn modelId="{11206473-4D3A-4211-A2A3-4B6BEE75F33C}" type="presOf" srcId="{1C9D63AC-D63C-4E62-8540-66CD4E5FFFF3}" destId="{89C53537-AE14-4660-93E5-64AB52D1D547}" srcOrd="0" destOrd="0" presId="urn:microsoft.com/office/officeart/2017/3/layout/HorizontalLabelsTimeline"/>
    <dgm:cxn modelId="{6CC2DC57-CBB0-4DF8-86A9-B34AB9B17F5B}" srcId="{39BAC89A-5A4F-4921-9618-F258F74E225B}" destId="{B35472B0-3E03-40A4-B9C6-AC5FAA9B83E0}" srcOrd="2" destOrd="0" parTransId="{AEC9C0DA-6953-4EE1-9F1D-169A868CAE7F}" sibTransId="{5EDB56E5-CCB8-488A-BB25-E95513B52160}"/>
    <dgm:cxn modelId="{04222695-834E-42E0-AC74-7B7C5786F27F}" srcId="{917194FB-8320-47BB-863C-0B1F0AD47C0D}" destId="{71461B0C-AB37-4C88-B822-7D423BC0CB49}" srcOrd="0" destOrd="0" parTransId="{AD9FF5E9-84CD-4EAC-928B-A1E3286A20A8}" sibTransId="{405588C1-5A6C-440C-820A-87394DD0BAEE}"/>
    <dgm:cxn modelId="{158EC99A-0A77-45D3-8BC9-A5E03A5423BF}" srcId="{9002ACDD-4E1E-495F-B99E-19FCF3423343}" destId="{E063488D-15ED-4CA0-8614-6292FE4DB296}" srcOrd="0" destOrd="0" parTransId="{958A5434-6516-4993-92BD-D99A3DA40B06}" sibTransId="{151EDA0C-62F9-43C4-ACF6-51B7F493CC18}"/>
    <dgm:cxn modelId="{739E2EA9-9400-44B3-BBE2-D091F64F555E}" type="presOf" srcId="{9002ACDD-4E1E-495F-B99E-19FCF3423343}" destId="{F75061D8-E2BC-4F1D-9D66-E9D7AC59D83F}" srcOrd="0" destOrd="0" presId="urn:microsoft.com/office/officeart/2017/3/layout/HorizontalLabelsTimeline"/>
    <dgm:cxn modelId="{5881F9AE-3876-453B-B441-6F4CB6A617FC}" srcId="{39BAC89A-5A4F-4921-9618-F258F74E225B}" destId="{9002ACDD-4E1E-495F-B99E-19FCF3423343}" srcOrd="0" destOrd="0" parTransId="{FC9F6410-ED71-454A-985F-FE531CB00E00}" sibTransId="{4595A9BC-A37B-43AF-B0D9-831772B638E5}"/>
    <dgm:cxn modelId="{22AA89B0-7C84-499F-8278-3C8090E838E0}" type="presOf" srcId="{E063488D-15ED-4CA0-8614-6292FE4DB296}" destId="{8B42EF88-851C-4892-9591-D02F4782B185}" srcOrd="0" destOrd="0" presId="urn:microsoft.com/office/officeart/2017/3/layout/HorizontalLabelsTimeline"/>
    <dgm:cxn modelId="{7C1017BD-72A1-476A-808C-608C2708D49A}" type="presOf" srcId="{71461B0C-AB37-4C88-B822-7D423BC0CB49}" destId="{72E56D37-336B-4A46-9871-56E30B1F2478}" srcOrd="0" destOrd="0" presId="urn:microsoft.com/office/officeart/2017/3/layout/HorizontalLabelsTimeline"/>
    <dgm:cxn modelId="{61EC3FC0-E9D8-4247-9B52-FCC75358EE17}" srcId="{B35472B0-3E03-40A4-B9C6-AC5FAA9B83E0}" destId="{1C9D63AC-D63C-4E62-8540-66CD4E5FFFF3}" srcOrd="0" destOrd="0" parTransId="{35E0B4F4-98CA-4F5B-A7D6-DBB4804F059D}" sibTransId="{215D3DEC-818E-40B2-A6F2-B2C06D0EE02F}"/>
    <dgm:cxn modelId="{C25AB0E4-2E2F-44CA-8EF2-0B8333618ED1}" type="presOf" srcId="{39BAC89A-5A4F-4921-9618-F258F74E225B}" destId="{2083701D-D6EE-4842-9413-C44B22FC38AC}" srcOrd="0" destOrd="0" presId="urn:microsoft.com/office/officeart/2017/3/layout/HorizontalLabelsTimeline"/>
    <dgm:cxn modelId="{622FBFC3-3708-4218-9FDD-914FDFC11497}" type="presParOf" srcId="{2083701D-D6EE-4842-9413-C44B22FC38AC}" destId="{3FD7548E-71AE-4400-9548-E00890A66517}" srcOrd="0" destOrd="0" presId="urn:microsoft.com/office/officeart/2017/3/layout/HorizontalLabelsTimeline"/>
    <dgm:cxn modelId="{D9A73FE4-5DBA-480E-8F84-C3C4CF909E39}" type="presParOf" srcId="{2083701D-D6EE-4842-9413-C44B22FC38AC}" destId="{20007A80-AF19-4AAA-9B6F-0E99DB04C2DD}" srcOrd="1" destOrd="0" presId="urn:microsoft.com/office/officeart/2017/3/layout/HorizontalLabelsTimeline"/>
    <dgm:cxn modelId="{FC3EC81B-933E-41C0-B5A4-AE2B762C886E}" type="presParOf" srcId="{20007A80-AF19-4AAA-9B6F-0E99DB04C2DD}" destId="{0CEEF9DB-5DF9-40DC-BE9F-1D29D1BBAABE}" srcOrd="0" destOrd="0" presId="urn:microsoft.com/office/officeart/2017/3/layout/HorizontalLabelsTimeline"/>
    <dgm:cxn modelId="{CA1052D5-30AD-47A6-B054-18EA7EA75F22}" type="presParOf" srcId="{0CEEF9DB-5DF9-40DC-BE9F-1D29D1BBAABE}" destId="{F75061D8-E2BC-4F1D-9D66-E9D7AC59D83F}" srcOrd="0" destOrd="0" presId="urn:microsoft.com/office/officeart/2017/3/layout/HorizontalLabelsTimeline"/>
    <dgm:cxn modelId="{DA4FC0CB-B268-4192-8892-A075C30E0FD4}" type="presParOf" srcId="{0CEEF9DB-5DF9-40DC-BE9F-1D29D1BBAABE}" destId="{E0049D29-835C-43B8-A2DA-D2C5EC51D3BD}" srcOrd="1" destOrd="0" presId="urn:microsoft.com/office/officeart/2017/3/layout/HorizontalLabelsTimeline"/>
    <dgm:cxn modelId="{DDEA0EF0-925A-4489-A745-128C100F64D7}" type="presParOf" srcId="{E0049D29-835C-43B8-A2DA-D2C5EC51D3BD}" destId="{8B42EF88-851C-4892-9591-D02F4782B185}" srcOrd="0" destOrd="0" presId="urn:microsoft.com/office/officeart/2017/3/layout/HorizontalLabelsTimeline"/>
    <dgm:cxn modelId="{6F58F28B-9D76-4DC9-8EA0-FEF63B2FD4FF}" type="presParOf" srcId="{E0049D29-835C-43B8-A2DA-D2C5EC51D3BD}" destId="{CE26CC9A-D067-4BC2-9337-B5877BA4443F}" srcOrd="1" destOrd="0" presId="urn:microsoft.com/office/officeart/2017/3/layout/HorizontalLabelsTimeline"/>
    <dgm:cxn modelId="{F3321499-CCA8-4CFB-9237-5F77F9E643F9}" type="presParOf" srcId="{0CEEF9DB-5DF9-40DC-BE9F-1D29D1BBAABE}" destId="{3F6A1958-4E2D-4AB3-9564-29E0D701D933}" srcOrd="2" destOrd="0" presId="urn:microsoft.com/office/officeart/2017/3/layout/HorizontalLabelsTimeline"/>
    <dgm:cxn modelId="{06CE1299-354E-4D12-AA35-5AE72998A7E9}" type="presParOf" srcId="{0CEEF9DB-5DF9-40DC-BE9F-1D29D1BBAABE}" destId="{55F6FCAC-966C-47AD-BB0B-91276317C67B}" srcOrd="3" destOrd="0" presId="urn:microsoft.com/office/officeart/2017/3/layout/HorizontalLabelsTimeline"/>
    <dgm:cxn modelId="{19F40B29-3CCA-43F3-B2D4-DA65DBD87C5C}" type="presParOf" srcId="{0CEEF9DB-5DF9-40DC-BE9F-1D29D1BBAABE}" destId="{72489776-9F14-4C7C-8EBD-B58F6FFA9339}" srcOrd="4" destOrd="0" presId="urn:microsoft.com/office/officeart/2017/3/layout/HorizontalLabelsTimeline"/>
    <dgm:cxn modelId="{BF615E42-73A5-4E88-AC51-48B400326F41}" type="presParOf" srcId="{20007A80-AF19-4AAA-9B6F-0E99DB04C2DD}" destId="{FFDA6C5B-C45D-4994-9ED4-DA5EEC18138D}" srcOrd="1" destOrd="0" presId="urn:microsoft.com/office/officeart/2017/3/layout/HorizontalLabelsTimeline"/>
    <dgm:cxn modelId="{7C6B0683-3C68-4A46-9239-8BC68C3AB809}" type="presParOf" srcId="{20007A80-AF19-4AAA-9B6F-0E99DB04C2DD}" destId="{A48AFBDF-9BB3-46C3-96E2-D560552AD496}" srcOrd="2" destOrd="0" presId="urn:microsoft.com/office/officeart/2017/3/layout/HorizontalLabelsTimeline"/>
    <dgm:cxn modelId="{D5D60560-A192-419A-82FA-42B2B1F41423}" type="presParOf" srcId="{A48AFBDF-9BB3-46C3-96E2-D560552AD496}" destId="{7B399079-16B2-4537-B9C3-03620A76C23C}" srcOrd="0" destOrd="0" presId="urn:microsoft.com/office/officeart/2017/3/layout/HorizontalLabelsTimeline"/>
    <dgm:cxn modelId="{D2D6FB9F-82CA-4935-8C9F-033CEA267397}" type="presParOf" srcId="{A48AFBDF-9BB3-46C3-96E2-D560552AD496}" destId="{B4BC2B17-527C-4A96-8EE8-3CC05CE12758}" srcOrd="1" destOrd="0" presId="urn:microsoft.com/office/officeart/2017/3/layout/HorizontalLabelsTimeline"/>
    <dgm:cxn modelId="{D32A74D7-ED1F-4A79-88C1-5C540559460F}" type="presParOf" srcId="{B4BC2B17-527C-4A96-8EE8-3CC05CE12758}" destId="{72E56D37-336B-4A46-9871-56E30B1F2478}" srcOrd="0" destOrd="0" presId="urn:microsoft.com/office/officeart/2017/3/layout/HorizontalLabelsTimeline"/>
    <dgm:cxn modelId="{7C7916F3-E17D-4DE9-B06D-D48BAE0F9CEB}" type="presParOf" srcId="{B4BC2B17-527C-4A96-8EE8-3CC05CE12758}" destId="{E9773DD5-70DF-4940-B17D-C02F6AE22DDE}" srcOrd="1" destOrd="0" presId="urn:microsoft.com/office/officeart/2017/3/layout/HorizontalLabelsTimeline"/>
    <dgm:cxn modelId="{42E3DF3A-4714-43C7-B4A8-89F8DA11395E}" type="presParOf" srcId="{A48AFBDF-9BB3-46C3-96E2-D560552AD496}" destId="{AE022D28-55C3-4501-BFD3-00205EE1907E}" srcOrd="2" destOrd="0" presId="urn:microsoft.com/office/officeart/2017/3/layout/HorizontalLabelsTimeline"/>
    <dgm:cxn modelId="{7CD8F841-34D2-46FC-8BA7-91D5FFCBED63}" type="presParOf" srcId="{A48AFBDF-9BB3-46C3-96E2-D560552AD496}" destId="{F49C8740-F0AC-49D1-989D-13F29CC90CBF}" srcOrd="3" destOrd="0" presId="urn:microsoft.com/office/officeart/2017/3/layout/HorizontalLabelsTimeline"/>
    <dgm:cxn modelId="{DD2A3889-AF19-4935-B5E3-F442F5E03227}" type="presParOf" srcId="{A48AFBDF-9BB3-46C3-96E2-D560552AD496}" destId="{045D6D59-7CF3-4CD2-8AD1-39FDF7119287}" srcOrd="4" destOrd="0" presId="urn:microsoft.com/office/officeart/2017/3/layout/HorizontalLabelsTimeline"/>
    <dgm:cxn modelId="{48C1D833-2392-4550-A4AF-10D7A6C075F5}" type="presParOf" srcId="{20007A80-AF19-4AAA-9B6F-0E99DB04C2DD}" destId="{F4BDE436-A928-419B-BF5F-187701240783}" srcOrd="3" destOrd="0" presId="urn:microsoft.com/office/officeart/2017/3/layout/HorizontalLabelsTimeline"/>
    <dgm:cxn modelId="{0931168A-65ED-45D7-A51D-90D38342330F}" type="presParOf" srcId="{20007A80-AF19-4AAA-9B6F-0E99DB04C2DD}" destId="{07BE5544-9E3E-4E49-A795-B10045030AA7}" srcOrd="4" destOrd="0" presId="urn:microsoft.com/office/officeart/2017/3/layout/HorizontalLabelsTimeline"/>
    <dgm:cxn modelId="{F148984C-15A1-49F5-AB35-CE093C23CB68}" type="presParOf" srcId="{07BE5544-9E3E-4E49-A795-B10045030AA7}" destId="{746D6517-23BC-4E7F-8369-DD4B92167555}" srcOrd="0" destOrd="0" presId="urn:microsoft.com/office/officeart/2017/3/layout/HorizontalLabelsTimeline"/>
    <dgm:cxn modelId="{60F9DFBA-9C8D-4CEB-BD9B-63E79BE89D84}" type="presParOf" srcId="{07BE5544-9E3E-4E49-A795-B10045030AA7}" destId="{63D63134-096D-41CC-A288-26145CD9E7C5}" srcOrd="1" destOrd="0" presId="urn:microsoft.com/office/officeart/2017/3/layout/HorizontalLabelsTimeline"/>
    <dgm:cxn modelId="{90FBF1CF-E59E-4FA9-8D63-5625B22C7D85}" type="presParOf" srcId="{63D63134-096D-41CC-A288-26145CD9E7C5}" destId="{89C53537-AE14-4660-93E5-64AB52D1D547}" srcOrd="0" destOrd="0" presId="urn:microsoft.com/office/officeart/2017/3/layout/HorizontalLabelsTimeline"/>
    <dgm:cxn modelId="{577139CA-40D9-4872-B050-FA568F3739CE}" type="presParOf" srcId="{63D63134-096D-41CC-A288-26145CD9E7C5}" destId="{A5E0A8AA-83BC-4A26-96F5-BD0F38D83A26}" srcOrd="1" destOrd="0" presId="urn:microsoft.com/office/officeart/2017/3/layout/HorizontalLabelsTimeline"/>
    <dgm:cxn modelId="{CFF9C4DD-86CF-4BEC-B908-E6E008117F0D}" type="presParOf" srcId="{07BE5544-9E3E-4E49-A795-B10045030AA7}" destId="{A9AB0800-EB2D-4F71-97AE-E5ABA4761A71}" srcOrd="2" destOrd="0" presId="urn:microsoft.com/office/officeart/2017/3/layout/HorizontalLabelsTimeline"/>
    <dgm:cxn modelId="{E99F5DF1-612B-4670-9236-E4FF588EA3F7}" type="presParOf" srcId="{07BE5544-9E3E-4E49-A795-B10045030AA7}" destId="{2838339B-E877-4962-95B0-F8DF6F4D92B4}" srcOrd="3" destOrd="0" presId="urn:microsoft.com/office/officeart/2017/3/layout/HorizontalLabelsTimeline"/>
    <dgm:cxn modelId="{12F58AA7-1430-4820-914B-AEE4B2A4F5E6}" type="presParOf" srcId="{07BE5544-9E3E-4E49-A795-B10045030AA7}" destId="{54129720-E45E-4F09-9DFF-7414B56A51A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889FCC-CD35-4D1C-B418-85FD19930954}" type="doc">
      <dgm:prSet loTypeId="urn:microsoft.com/office/officeart/2005/8/layout/cycle3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177BE8-1D6C-4C86-A66C-01869B7440F3}">
      <dgm:prSet/>
      <dgm:spPr/>
      <dgm:t>
        <a:bodyPr/>
        <a:lstStyle/>
        <a:p>
          <a:r>
            <a:rPr lang="en-US"/>
            <a:t>You need 50% CASS to pass the module</a:t>
          </a:r>
        </a:p>
      </dgm:t>
    </dgm:pt>
    <dgm:pt modelId="{3933EF1B-05C4-4968-96B1-6219BC15B3BC}" type="parTrans" cxnId="{4E9329DD-AACB-402C-A42D-A604D8A0FDF6}">
      <dgm:prSet/>
      <dgm:spPr/>
      <dgm:t>
        <a:bodyPr/>
        <a:lstStyle/>
        <a:p>
          <a:endParaRPr lang="en-US"/>
        </a:p>
      </dgm:t>
    </dgm:pt>
    <dgm:pt modelId="{DF864063-4D29-45F3-839B-C84FD3A3F23B}" type="sibTrans" cxnId="{4E9329DD-AACB-402C-A42D-A604D8A0FDF6}">
      <dgm:prSet/>
      <dgm:spPr/>
      <dgm:t>
        <a:bodyPr/>
        <a:lstStyle/>
        <a:p>
          <a:endParaRPr lang="en-US"/>
        </a:p>
      </dgm:t>
    </dgm:pt>
    <dgm:pt modelId="{1D22480D-EB1B-4C1D-BF6E-C67620885F04}">
      <dgm:prSet/>
      <dgm:spPr/>
      <dgm:t>
        <a:bodyPr/>
        <a:lstStyle/>
        <a:p>
          <a:r>
            <a:rPr lang="en-US"/>
            <a:t>75% = distinction</a:t>
          </a:r>
        </a:p>
      </dgm:t>
    </dgm:pt>
    <dgm:pt modelId="{F1695C31-0D31-49B1-A833-113B28E7AE47}" type="parTrans" cxnId="{E911F5F8-F8D1-4F03-9789-0A2F4E2ED08C}">
      <dgm:prSet/>
      <dgm:spPr/>
      <dgm:t>
        <a:bodyPr/>
        <a:lstStyle/>
        <a:p>
          <a:endParaRPr lang="en-US"/>
        </a:p>
      </dgm:t>
    </dgm:pt>
    <dgm:pt modelId="{0A2FE0BF-3160-4C44-BECB-7334AA40475A}" type="sibTrans" cxnId="{E911F5F8-F8D1-4F03-9789-0A2F4E2ED08C}">
      <dgm:prSet/>
      <dgm:spPr/>
      <dgm:t>
        <a:bodyPr/>
        <a:lstStyle/>
        <a:p>
          <a:endParaRPr lang="en-US"/>
        </a:p>
      </dgm:t>
    </dgm:pt>
    <dgm:pt modelId="{52C58572-7B9D-4D2B-B54F-4169C569D9AF}">
      <dgm:prSet/>
      <dgm:spPr/>
      <dgm:t>
        <a:bodyPr/>
        <a:lstStyle/>
        <a:p>
          <a:r>
            <a:rPr lang="en-US" dirty="0"/>
            <a:t>Resubmit if CASS &lt;= 40% &amp;&amp; POE &gt;= 30%</a:t>
          </a:r>
        </a:p>
      </dgm:t>
    </dgm:pt>
    <dgm:pt modelId="{B6383A66-16A8-4FA0-ABEE-0A4BFBBA44A8}" type="parTrans" cxnId="{5C45856C-B7B7-4EF7-AA60-66D202E6567A}">
      <dgm:prSet/>
      <dgm:spPr/>
      <dgm:t>
        <a:bodyPr/>
        <a:lstStyle/>
        <a:p>
          <a:endParaRPr lang="en-US"/>
        </a:p>
      </dgm:t>
    </dgm:pt>
    <dgm:pt modelId="{8AC51D96-020E-4748-8CF9-29AFC73944DD}" type="sibTrans" cxnId="{5C45856C-B7B7-4EF7-AA60-66D202E6567A}">
      <dgm:prSet/>
      <dgm:spPr/>
      <dgm:t>
        <a:bodyPr/>
        <a:lstStyle/>
        <a:p>
          <a:endParaRPr lang="en-US"/>
        </a:p>
      </dgm:t>
    </dgm:pt>
    <dgm:pt modelId="{91176A19-0D31-4FF9-8BC6-1BA075411543}">
      <dgm:prSet/>
      <dgm:spPr/>
      <dgm:t>
        <a:bodyPr/>
        <a:lstStyle/>
        <a:p>
          <a:r>
            <a:rPr lang="en-US"/>
            <a:t>&lt; 50% CASS = fail, redo module</a:t>
          </a:r>
        </a:p>
      </dgm:t>
    </dgm:pt>
    <dgm:pt modelId="{8B27899E-8D0F-4E3D-AF92-B129D85A028C}" type="parTrans" cxnId="{82C01F19-7966-4D13-A4B3-6A649AA39AD2}">
      <dgm:prSet/>
      <dgm:spPr/>
      <dgm:t>
        <a:bodyPr/>
        <a:lstStyle/>
        <a:p>
          <a:endParaRPr lang="en-US"/>
        </a:p>
      </dgm:t>
    </dgm:pt>
    <dgm:pt modelId="{67A614A4-5909-411C-AAFC-7CC85579888A}" type="sibTrans" cxnId="{82C01F19-7966-4D13-A4B3-6A649AA39AD2}">
      <dgm:prSet/>
      <dgm:spPr/>
      <dgm:t>
        <a:bodyPr/>
        <a:lstStyle/>
        <a:p>
          <a:endParaRPr lang="en-US"/>
        </a:p>
      </dgm:t>
    </dgm:pt>
    <dgm:pt modelId="{3AC2F4AF-CDB9-4C7C-A33D-C153E2C322B7}" type="pres">
      <dgm:prSet presAssocID="{9C889FCC-CD35-4D1C-B418-85FD19930954}" presName="Name0" presStyleCnt="0">
        <dgm:presLayoutVars>
          <dgm:dir/>
          <dgm:resizeHandles val="exact"/>
        </dgm:presLayoutVars>
      </dgm:prSet>
      <dgm:spPr/>
    </dgm:pt>
    <dgm:pt modelId="{2AE87717-3E3F-48C5-AC63-A630EF0B3CD4}" type="pres">
      <dgm:prSet presAssocID="{9C889FCC-CD35-4D1C-B418-85FD19930954}" presName="cycle" presStyleCnt="0"/>
      <dgm:spPr/>
    </dgm:pt>
    <dgm:pt modelId="{DC1ADAB1-F838-4CC7-B93D-EFA31CA126B0}" type="pres">
      <dgm:prSet presAssocID="{96177BE8-1D6C-4C86-A66C-01869B7440F3}" presName="nodeFirstNode" presStyleLbl="node1" presStyleIdx="0" presStyleCnt="4">
        <dgm:presLayoutVars>
          <dgm:bulletEnabled val="1"/>
        </dgm:presLayoutVars>
      </dgm:prSet>
      <dgm:spPr/>
    </dgm:pt>
    <dgm:pt modelId="{9863D759-81A9-4AAF-857A-7AD7D8C252DD}" type="pres">
      <dgm:prSet presAssocID="{DF864063-4D29-45F3-839B-C84FD3A3F23B}" presName="sibTransFirstNode" presStyleLbl="bgShp" presStyleIdx="0" presStyleCnt="1"/>
      <dgm:spPr/>
    </dgm:pt>
    <dgm:pt modelId="{764426E7-5F80-4662-9F7F-2FCECACA5587}" type="pres">
      <dgm:prSet presAssocID="{1D22480D-EB1B-4C1D-BF6E-C67620885F04}" presName="nodeFollowingNodes" presStyleLbl="node1" presStyleIdx="1" presStyleCnt="4">
        <dgm:presLayoutVars>
          <dgm:bulletEnabled val="1"/>
        </dgm:presLayoutVars>
      </dgm:prSet>
      <dgm:spPr/>
    </dgm:pt>
    <dgm:pt modelId="{ECB80160-E9F9-42DA-B5AE-B7A3DE7AEFC4}" type="pres">
      <dgm:prSet presAssocID="{52C58572-7B9D-4D2B-B54F-4169C569D9AF}" presName="nodeFollowingNodes" presStyleLbl="node1" presStyleIdx="2" presStyleCnt="4">
        <dgm:presLayoutVars>
          <dgm:bulletEnabled val="1"/>
        </dgm:presLayoutVars>
      </dgm:prSet>
      <dgm:spPr/>
    </dgm:pt>
    <dgm:pt modelId="{0EB125ED-E058-4514-A43B-73A25494CEC8}" type="pres">
      <dgm:prSet presAssocID="{91176A19-0D31-4FF9-8BC6-1BA075411543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BE741C08-469D-4FED-B1F0-E6992B2B1A05}" type="presOf" srcId="{96177BE8-1D6C-4C86-A66C-01869B7440F3}" destId="{DC1ADAB1-F838-4CC7-B93D-EFA31CA126B0}" srcOrd="0" destOrd="0" presId="urn:microsoft.com/office/officeart/2005/8/layout/cycle3"/>
    <dgm:cxn modelId="{82C01F19-7966-4D13-A4B3-6A649AA39AD2}" srcId="{9C889FCC-CD35-4D1C-B418-85FD19930954}" destId="{91176A19-0D31-4FF9-8BC6-1BA075411543}" srcOrd="3" destOrd="0" parTransId="{8B27899E-8D0F-4E3D-AF92-B129D85A028C}" sibTransId="{67A614A4-5909-411C-AAFC-7CC85579888A}"/>
    <dgm:cxn modelId="{ADAB1D3C-E636-43FD-8619-33A80DE7C621}" type="presOf" srcId="{1D22480D-EB1B-4C1D-BF6E-C67620885F04}" destId="{764426E7-5F80-4662-9F7F-2FCECACA5587}" srcOrd="0" destOrd="0" presId="urn:microsoft.com/office/officeart/2005/8/layout/cycle3"/>
    <dgm:cxn modelId="{2D5B4F41-AABF-48AA-9F73-EB1C0B3E6AF4}" type="presOf" srcId="{9C889FCC-CD35-4D1C-B418-85FD19930954}" destId="{3AC2F4AF-CDB9-4C7C-A33D-C153E2C322B7}" srcOrd="0" destOrd="0" presId="urn:microsoft.com/office/officeart/2005/8/layout/cycle3"/>
    <dgm:cxn modelId="{92AD2D46-BDA9-41A8-B6D4-4C714691CCCD}" type="presOf" srcId="{52C58572-7B9D-4D2B-B54F-4169C569D9AF}" destId="{ECB80160-E9F9-42DA-B5AE-B7A3DE7AEFC4}" srcOrd="0" destOrd="0" presId="urn:microsoft.com/office/officeart/2005/8/layout/cycle3"/>
    <dgm:cxn modelId="{76177E46-C9D8-4D4E-9455-86F367FD3D95}" type="presOf" srcId="{91176A19-0D31-4FF9-8BC6-1BA075411543}" destId="{0EB125ED-E058-4514-A43B-73A25494CEC8}" srcOrd="0" destOrd="0" presId="urn:microsoft.com/office/officeart/2005/8/layout/cycle3"/>
    <dgm:cxn modelId="{5C45856C-B7B7-4EF7-AA60-66D202E6567A}" srcId="{9C889FCC-CD35-4D1C-B418-85FD19930954}" destId="{52C58572-7B9D-4D2B-B54F-4169C569D9AF}" srcOrd="2" destOrd="0" parTransId="{B6383A66-16A8-4FA0-ABEE-0A4BFBBA44A8}" sibTransId="{8AC51D96-020E-4748-8CF9-29AFC73944DD}"/>
    <dgm:cxn modelId="{BA1725B7-F2BC-466A-A368-D3739117DAD1}" type="presOf" srcId="{DF864063-4D29-45F3-839B-C84FD3A3F23B}" destId="{9863D759-81A9-4AAF-857A-7AD7D8C252DD}" srcOrd="0" destOrd="0" presId="urn:microsoft.com/office/officeart/2005/8/layout/cycle3"/>
    <dgm:cxn modelId="{4E9329DD-AACB-402C-A42D-A604D8A0FDF6}" srcId="{9C889FCC-CD35-4D1C-B418-85FD19930954}" destId="{96177BE8-1D6C-4C86-A66C-01869B7440F3}" srcOrd="0" destOrd="0" parTransId="{3933EF1B-05C4-4968-96B1-6219BC15B3BC}" sibTransId="{DF864063-4D29-45F3-839B-C84FD3A3F23B}"/>
    <dgm:cxn modelId="{E911F5F8-F8D1-4F03-9789-0A2F4E2ED08C}" srcId="{9C889FCC-CD35-4D1C-B418-85FD19930954}" destId="{1D22480D-EB1B-4C1D-BF6E-C67620885F04}" srcOrd="1" destOrd="0" parTransId="{F1695C31-0D31-49B1-A833-113B28E7AE47}" sibTransId="{0A2FE0BF-3160-4C44-BECB-7334AA40475A}"/>
    <dgm:cxn modelId="{8E8877FA-4B5E-4B3A-8597-23905AD40364}" type="presParOf" srcId="{3AC2F4AF-CDB9-4C7C-A33D-C153E2C322B7}" destId="{2AE87717-3E3F-48C5-AC63-A630EF0B3CD4}" srcOrd="0" destOrd="0" presId="urn:microsoft.com/office/officeart/2005/8/layout/cycle3"/>
    <dgm:cxn modelId="{E545D7D1-0951-4AC0-93F8-53139D96289E}" type="presParOf" srcId="{2AE87717-3E3F-48C5-AC63-A630EF0B3CD4}" destId="{DC1ADAB1-F838-4CC7-B93D-EFA31CA126B0}" srcOrd="0" destOrd="0" presId="urn:microsoft.com/office/officeart/2005/8/layout/cycle3"/>
    <dgm:cxn modelId="{4E84C51C-9058-462E-AF41-D5E1EAC11153}" type="presParOf" srcId="{2AE87717-3E3F-48C5-AC63-A630EF0B3CD4}" destId="{9863D759-81A9-4AAF-857A-7AD7D8C252DD}" srcOrd="1" destOrd="0" presId="urn:microsoft.com/office/officeart/2005/8/layout/cycle3"/>
    <dgm:cxn modelId="{5477B573-E50E-44A1-A572-3DFF9790D056}" type="presParOf" srcId="{2AE87717-3E3F-48C5-AC63-A630EF0B3CD4}" destId="{764426E7-5F80-4662-9F7F-2FCECACA5587}" srcOrd="2" destOrd="0" presId="urn:microsoft.com/office/officeart/2005/8/layout/cycle3"/>
    <dgm:cxn modelId="{5A44EA20-9E21-41CE-B1D9-F9E6FFD54533}" type="presParOf" srcId="{2AE87717-3E3F-48C5-AC63-A630EF0B3CD4}" destId="{ECB80160-E9F9-42DA-B5AE-B7A3DE7AEFC4}" srcOrd="3" destOrd="0" presId="urn:microsoft.com/office/officeart/2005/8/layout/cycle3"/>
    <dgm:cxn modelId="{8A513279-5FAD-4FB9-BF32-4B2DF92A0DF9}" type="presParOf" srcId="{2AE87717-3E3F-48C5-AC63-A630EF0B3CD4}" destId="{0EB125ED-E058-4514-A43B-73A25494CEC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52EB92-DE21-4498-93CA-4D8E63FC493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36CC44-FA82-40B7-BFE7-B579605D68D2}">
      <dgm:prSet/>
      <dgm:spPr/>
      <dgm:t>
        <a:bodyPr/>
        <a:lstStyle/>
        <a:p>
          <a:r>
            <a:rPr lang="en-US" dirty="0"/>
            <a:t>3 Learning Units</a:t>
          </a:r>
        </a:p>
      </dgm:t>
    </dgm:pt>
    <dgm:pt modelId="{1CB52EA5-8BED-4B9C-82B8-3C78D3CA902C}" type="parTrans" cxnId="{BC969222-0C08-422D-B4DF-B870A143CAAE}">
      <dgm:prSet/>
      <dgm:spPr/>
      <dgm:t>
        <a:bodyPr/>
        <a:lstStyle/>
        <a:p>
          <a:endParaRPr lang="en-US"/>
        </a:p>
      </dgm:t>
    </dgm:pt>
    <dgm:pt modelId="{76B37B10-5737-4178-AD04-B482746CDB3A}" type="sibTrans" cxnId="{BC969222-0C08-422D-B4DF-B870A143CA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B6BC9F5-692F-4A46-8836-3CDBCDAF534E}">
      <dgm:prSet/>
      <dgm:spPr/>
      <dgm:t>
        <a:bodyPr/>
        <a:lstStyle/>
        <a:p>
          <a:r>
            <a:rPr lang="en-US" dirty="0"/>
            <a:t>Each Learning Unit is packed with stuff</a:t>
          </a:r>
        </a:p>
      </dgm:t>
    </dgm:pt>
    <dgm:pt modelId="{A56486C6-1E9E-4CAF-895F-05CC2684E9F5}" type="parTrans" cxnId="{5DD9D2DC-5D4D-4B69-8D65-703636D82369}">
      <dgm:prSet/>
      <dgm:spPr/>
      <dgm:t>
        <a:bodyPr/>
        <a:lstStyle/>
        <a:p>
          <a:endParaRPr lang="en-US"/>
        </a:p>
      </dgm:t>
    </dgm:pt>
    <dgm:pt modelId="{9CDD5F33-20FF-4F42-8C58-0EB00E3934EA}" type="sibTrans" cxnId="{5DD9D2DC-5D4D-4B69-8D65-703636D823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579E838-8DF3-46F3-A8A6-FF8D74C63730}" type="pres">
      <dgm:prSet presAssocID="{2252EB92-DE21-4498-93CA-4D8E63FC4931}" presName="Name0" presStyleCnt="0">
        <dgm:presLayoutVars>
          <dgm:animLvl val="lvl"/>
          <dgm:resizeHandles val="exact"/>
        </dgm:presLayoutVars>
      </dgm:prSet>
      <dgm:spPr/>
    </dgm:pt>
    <dgm:pt modelId="{1FBFB698-4009-4733-A081-434234F63662}" type="pres">
      <dgm:prSet presAssocID="{9C36CC44-FA82-40B7-BFE7-B579605D68D2}" presName="compositeNode" presStyleCnt="0">
        <dgm:presLayoutVars>
          <dgm:bulletEnabled val="1"/>
        </dgm:presLayoutVars>
      </dgm:prSet>
      <dgm:spPr/>
    </dgm:pt>
    <dgm:pt modelId="{AFA802D4-BE77-4685-9322-AD81498528D6}" type="pres">
      <dgm:prSet presAssocID="{9C36CC44-FA82-40B7-BFE7-B579605D68D2}" presName="bgRect" presStyleLbl="bgAccFollowNode1" presStyleIdx="0" presStyleCnt="2"/>
      <dgm:spPr/>
    </dgm:pt>
    <dgm:pt modelId="{BF203442-98FB-4051-9EAB-A5EC33630CDA}" type="pres">
      <dgm:prSet presAssocID="{76B37B10-5737-4178-AD04-B482746CDB3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16359B3A-0B56-4D33-AA7F-7DF038DD4571}" type="pres">
      <dgm:prSet presAssocID="{9C36CC44-FA82-40B7-BFE7-B579605D68D2}" presName="bottomLine" presStyleLbl="alignNode1" presStyleIdx="1" presStyleCnt="4">
        <dgm:presLayoutVars/>
      </dgm:prSet>
      <dgm:spPr/>
    </dgm:pt>
    <dgm:pt modelId="{2E5843F4-FF5F-4B38-92A3-4819BA97FA81}" type="pres">
      <dgm:prSet presAssocID="{9C36CC44-FA82-40B7-BFE7-B579605D68D2}" presName="nodeText" presStyleLbl="bgAccFollowNode1" presStyleIdx="0" presStyleCnt="2">
        <dgm:presLayoutVars>
          <dgm:bulletEnabled val="1"/>
        </dgm:presLayoutVars>
      </dgm:prSet>
      <dgm:spPr/>
    </dgm:pt>
    <dgm:pt modelId="{1765AD71-3C98-497A-96AA-012BCD4D7ECC}" type="pres">
      <dgm:prSet presAssocID="{76B37B10-5737-4178-AD04-B482746CDB3A}" presName="sibTrans" presStyleCnt="0"/>
      <dgm:spPr/>
    </dgm:pt>
    <dgm:pt modelId="{C6D13B40-4530-423B-9386-DEBD6D380E93}" type="pres">
      <dgm:prSet presAssocID="{7B6BC9F5-692F-4A46-8836-3CDBCDAF534E}" presName="compositeNode" presStyleCnt="0">
        <dgm:presLayoutVars>
          <dgm:bulletEnabled val="1"/>
        </dgm:presLayoutVars>
      </dgm:prSet>
      <dgm:spPr/>
    </dgm:pt>
    <dgm:pt modelId="{B5B83F3A-C3D9-4156-9CF9-B8765F4A1D18}" type="pres">
      <dgm:prSet presAssocID="{7B6BC9F5-692F-4A46-8836-3CDBCDAF534E}" presName="bgRect" presStyleLbl="bgAccFollowNode1" presStyleIdx="1" presStyleCnt="2"/>
      <dgm:spPr/>
    </dgm:pt>
    <dgm:pt modelId="{A476F098-33A1-42B3-A788-A98691CFD3C5}" type="pres">
      <dgm:prSet presAssocID="{9CDD5F33-20FF-4F42-8C58-0EB00E3934E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3D981BB-E01A-4B20-BEEE-11FC1E4DD3B5}" type="pres">
      <dgm:prSet presAssocID="{7B6BC9F5-692F-4A46-8836-3CDBCDAF534E}" presName="bottomLine" presStyleLbl="alignNode1" presStyleIdx="3" presStyleCnt="4">
        <dgm:presLayoutVars/>
      </dgm:prSet>
      <dgm:spPr/>
    </dgm:pt>
    <dgm:pt modelId="{5E975C20-FAB5-430F-AF58-3624D2E25F3D}" type="pres">
      <dgm:prSet presAssocID="{7B6BC9F5-692F-4A46-8836-3CDBCDAF534E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C969222-0C08-422D-B4DF-B870A143CAAE}" srcId="{2252EB92-DE21-4498-93CA-4D8E63FC4931}" destId="{9C36CC44-FA82-40B7-BFE7-B579605D68D2}" srcOrd="0" destOrd="0" parTransId="{1CB52EA5-8BED-4B9C-82B8-3C78D3CA902C}" sibTransId="{76B37B10-5737-4178-AD04-B482746CDB3A}"/>
    <dgm:cxn modelId="{71F59C23-B79E-466F-ACD4-D022901B7C2A}" type="presOf" srcId="{9C36CC44-FA82-40B7-BFE7-B579605D68D2}" destId="{2E5843F4-FF5F-4B38-92A3-4819BA97FA81}" srcOrd="1" destOrd="0" presId="urn:microsoft.com/office/officeart/2016/7/layout/BasicLinearProcessNumbered"/>
    <dgm:cxn modelId="{F0DD9C62-869E-46CE-86DE-5B183CB5AC42}" type="presOf" srcId="{9CDD5F33-20FF-4F42-8C58-0EB00E3934EA}" destId="{A476F098-33A1-42B3-A788-A98691CFD3C5}" srcOrd="0" destOrd="0" presId="urn:microsoft.com/office/officeart/2016/7/layout/BasicLinearProcessNumbered"/>
    <dgm:cxn modelId="{F9DA194B-179A-4F96-B8EF-C1EA85194B5E}" type="presOf" srcId="{7B6BC9F5-692F-4A46-8836-3CDBCDAF534E}" destId="{B5B83F3A-C3D9-4156-9CF9-B8765F4A1D18}" srcOrd="0" destOrd="0" presId="urn:microsoft.com/office/officeart/2016/7/layout/BasicLinearProcessNumbered"/>
    <dgm:cxn modelId="{9A2B5D7D-52A1-488A-8E5D-16B659148583}" type="presOf" srcId="{76B37B10-5737-4178-AD04-B482746CDB3A}" destId="{BF203442-98FB-4051-9EAB-A5EC33630CDA}" srcOrd="0" destOrd="0" presId="urn:microsoft.com/office/officeart/2016/7/layout/BasicLinearProcessNumbered"/>
    <dgm:cxn modelId="{A386C489-18C3-456C-ACF6-F6FBDBFCCD6A}" type="presOf" srcId="{9C36CC44-FA82-40B7-BFE7-B579605D68D2}" destId="{AFA802D4-BE77-4685-9322-AD81498528D6}" srcOrd="0" destOrd="0" presId="urn:microsoft.com/office/officeart/2016/7/layout/BasicLinearProcessNumbered"/>
    <dgm:cxn modelId="{47D689C8-74AB-4FC2-99E4-CE289C728EE3}" type="presOf" srcId="{2252EB92-DE21-4498-93CA-4D8E63FC4931}" destId="{F579E838-8DF3-46F3-A8A6-FF8D74C63730}" srcOrd="0" destOrd="0" presId="urn:microsoft.com/office/officeart/2016/7/layout/BasicLinearProcessNumbered"/>
    <dgm:cxn modelId="{5DD9D2DC-5D4D-4B69-8D65-703636D82369}" srcId="{2252EB92-DE21-4498-93CA-4D8E63FC4931}" destId="{7B6BC9F5-692F-4A46-8836-3CDBCDAF534E}" srcOrd="1" destOrd="0" parTransId="{A56486C6-1E9E-4CAF-895F-05CC2684E9F5}" sibTransId="{9CDD5F33-20FF-4F42-8C58-0EB00E3934EA}"/>
    <dgm:cxn modelId="{FC27D0E1-B4B3-45A1-A91C-EB5599F284CF}" type="presOf" srcId="{7B6BC9F5-692F-4A46-8836-3CDBCDAF534E}" destId="{5E975C20-FAB5-430F-AF58-3624D2E25F3D}" srcOrd="1" destOrd="0" presId="urn:microsoft.com/office/officeart/2016/7/layout/BasicLinearProcessNumbered"/>
    <dgm:cxn modelId="{E0F7F910-EE12-4438-B851-2FA50446C09A}" type="presParOf" srcId="{F579E838-8DF3-46F3-A8A6-FF8D74C63730}" destId="{1FBFB698-4009-4733-A081-434234F63662}" srcOrd="0" destOrd="0" presId="urn:microsoft.com/office/officeart/2016/7/layout/BasicLinearProcessNumbered"/>
    <dgm:cxn modelId="{877AEA32-9760-46E3-9D06-D50B3D92ECF3}" type="presParOf" srcId="{1FBFB698-4009-4733-A081-434234F63662}" destId="{AFA802D4-BE77-4685-9322-AD81498528D6}" srcOrd="0" destOrd="0" presId="urn:microsoft.com/office/officeart/2016/7/layout/BasicLinearProcessNumbered"/>
    <dgm:cxn modelId="{1FDB9F1E-EC00-4C4A-A2F1-9DC3856D8837}" type="presParOf" srcId="{1FBFB698-4009-4733-A081-434234F63662}" destId="{BF203442-98FB-4051-9EAB-A5EC33630CDA}" srcOrd="1" destOrd="0" presId="urn:microsoft.com/office/officeart/2016/7/layout/BasicLinearProcessNumbered"/>
    <dgm:cxn modelId="{F7DE65E9-DE92-4863-ACD5-19506E822AD7}" type="presParOf" srcId="{1FBFB698-4009-4733-A081-434234F63662}" destId="{16359B3A-0B56-4D33-AA7F-7DF038DD4571}" srcOrd="2" destOrd="0" presId="urn:microsoft.com/office/officeart/2016/7/layout/BasicLinearProcessNumbered"/>
    <dgm:cxn modelId="{8BD29D9E-EA2B-4910-806A-0F07A2F5EBC6}" type="presParOf" srcId="{1FBFB698-4009-4733-A081-434234F63662}" destId="{2E5843F4-FF5F-4B38-92A3-4819BA97FA81}" srcOrd="3" destOrd="0" presId="urn:microsoft.com/office/officeart/2016/7/layout/BasicLinearProcessNumbered"/>
    <dgm:cxn modelId="{D84C3195-91CB-4E8D-8B4E-8242459A9B67}" type="presParOf" srcId="{F579E838-8DF3-46F3-A8A6-FF8D74C63730}" destId="{1765AD71-3C98-497A-96AA-012BCD4D7ECC}" srcOrd="1" destOrd="0" presId="urn:microsoft.com/office/officeart/2016/7/layout/BasicLinearProcessNumbered"/>
    <dgm:cxn modelId="{9F5DF365-AD0B-49EA-AE33-F1EE2490C01F}" type="presParOf" srcId="{F579E838-8DF3-46F3-A8A6-FF8D74C63730}" destId="{C6D13B40-4530-423B-9386-DEBD6D380E93}" srcOrd="2" destOrd="0" presId="urn:microsoft.com/office/officeart/2016/7/layout/BasicLinearProcessNumbered"/>
    <dgm:cxn modelId="{A4370705-2BE0-43CE-BABC-DCE6BC932270}" type="presParOf" srcId="{C6D13B40-4530-423B-9386-DEBD6D380E93}" destId="{B5B83F3A-C3D9-4156-9CF9-B8765F4A1D18}" srcOrd="0" destOrd="0" presId="urn:microsoft.com/office/officeart/2016/7/layout/BasicLinearProcessNumbered"/>
    <dgm:cxn modelId="{644CD2B3-6A77-4FCF-9E97-FF0670F6E282}" type="presParOf" srcId="{C6D13B40-4530-423B-9386-DEBD6D380E93}" destId="{A476F098-33A1-42B3-A788-A98691CFD3C5}" srcOrd="1" destOrd="0" presId="urn:microsoft.com/office/officeart/2016/7/layout/BasicLinearProcessNumbered"/>
    <dgm:cxn modelId="{6AF2414F-C9FA-45A6-B669-5D750F629DB2}" type="presParOf" srcId="{C6D13B40-4530-423B-9386-DEBD6D380E93}" destId="{03D981BB-E01A-4B20-BEEE-11FC1E4DD3B5}" srcOrd="2" destOrd="0" presId="urn:microsoft.com/office/officeart/2016/7/layout/BasicLinearProcessNumbered"/>
    <dgm:cxn modelId="{D8BFB994-2627-4EBC-A10B-DF9B5A9305E1}" type="presParOf" srcId="{C6D13B40-4530-423B-9386-DEBD6D380E93}" destId="{5E975C20-FAB5-430F-AF58-3624D2E25F3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3BDD5-09C6-4A4B-8CF6-F05A6EB5228C}">
      <dsp:nvSpPr>
        <dsp:cNvPr id="0" name=""/>
        <dsp:cNvSpPr/>
      </dsp:nvSpPr>
      <dsp:spPr>
        <a:xfrm>
          <a:off x="0" y="0"/>
          <a:ext cx="4561903" cy="83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a hell of a lot like last semester</a:t>
          </a:r>
        </a:p>
      </dsp:txBody>
      <dsp:txXfrm>
        <a:off x="24405" y="24405"/>
        <a:ext cx="3565275" cy="784437"/>
      </dsp:txXfrm>
    </dsp:sp>
    <dsp:sp modelId="{C7A8757D-692A-4829-A61B-A90135102377}">
      <dsp:nvSpPr>
        <dsp:cNvPr id="0" name=""/>
        <dsp:cNvSpPr/>
      </dsp:nvSpPr>
      <dsp:spPr>
        <a:xfrm>
          <a:off x="340661" y="948975"/>
          <a:ext cx="4561903" cy="83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lot of learning by doing</a:t>
          </a:r>
        </a:p>
      </dsp:txBody>
      <dsp:txXfrm>
        <a:off x="365066" y="973380"/>
        <a:ext cx="3630821" cy="784437"/>
      </dsp:txXfrm>
    </dsp:sp>
    <dsp:sp modelId="{A2C4DB0D-1B02-4849-B6FF-C880DDB53426}">
      <dsp:nvSpPr>
        <dsp:cNvPr id="0" name=""/>
        <dsp:cNvSpPr/>
      </dsp:nvSpPr>
      <dsp:spPr>
        <a:xfrm>
          <a:off x="681323" y="1897951"/>
          <a:ext cx="4561903" cy="83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Your first major project that produces an actual result</a:t>
          </a:r>
        </a:p>
      </dsp:txBody>
      <dsp:txXfrm>
        <a:off x="705728" y="1922356"/>
        <a:ext cx="3630821" cy="784437"/>
      </dsp:txXfrm>
    </dsp:sp>
    <dsp:sp modelId="{F7EDC0B0-DFFA-456F-B3CC-517DEED1030B}">
      <dsp:nvSpPr>
        <dsp:cNvPr id="0" name=""/>
        <dsp:cNvSpPr/>
      </dsp:nvSpPr>
      <dsp:spPr>
        <a:xfrm>
          <a:off x="1021984" y="2846927"/>
          <a:ext cx="4561903" cy="83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not just try to phone this semester in</a:t>
          </a:r>
        </a:p>
      </dsp:txBody>
      <dsp:txXfrm>
        <a:off x="1046389" y="2871332"/>
        <a:ext cx="3630821" cy="784436"/>
      </dsp:txXfrm>
    </dsp:sp>
    <dsp:sp modelId="{74B4AB02-9CF2-44B1-83D1-C880AA8D87DD}">
      <dsp:nvSpPr>
        <dsp:cNvPr id="0" name=""/>
        <dsp:cNvSpPr/>
      </dsp:nvSpPr>
      <dsp:spPr>
        <a:xfrm>
          <a:off x="1362646" y="3795903"/>
          <a:ext cx="4561903" cy="83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You’re making a narrative game!</a:t>
          </a:r>
        </a:p>
      </dsp:txBody>
      <dsp:txXfrm>
        <a:off x="1387051" y="3820308"/>
        <a:ext cx="3630821" cy="784437"/>
      </dsp:txXfrm>
    </dsp:sp>
    <dsp:sp modelId="{B3E30EF4-2EC6-4A94-AE4A-4C301C3C06BB}">
      <dsp:nvSpPr>
        <dsp:cNvPr id="0" name=""/>
        <dsp:cNvSpPr/>
      </dsp:nvSpPr>
      <dsp:spPr>
        <a:xfrm>
          <a:off x="4020292" y="608733"/>
          <a:ext cx="541610" cy="541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142154" y="608733"/>
        <a:ext cx="297886" cy="407562"/>
      </dsp:txXfrm>
    </dsp:sp>
    <dsp:sp modelId="{FE648AD3-D97F-4A8B-B10C-84B6E35E65D6}">
      <dsp:nvSpPr>
        <dsp:cNvPr id="0" name=""/>
        <dsp:cNvSpPr/>
      </dsp:nvSpPr>
      <dsp:spPr>
        <a:xfrm>
          <a:off x="4360954" y="1557708"/>
          <a:ext cx="541610" cy="541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482816" y="1557708"/>
        <a:ext cx="297886" cy="407562"/>
      </dsp:txXfrm>
    </dsp:sp>
    <dsp:sp modelId="{D6B5A1AA-B79C-4D88-8863-25420507B180}">
      <dsp:nvSpPr>
        <dsp:cNvPr id="0" name=""/>
        <dsp:cNvSpPr/>
      </dsp:nvSpPr>
      <dsp:spPr>
        <a:xfrm>
          <a:off x="4701616" y="2492797"/>
          <a:ext cx="541610" cy="541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23478" y="2492797"/>
        <a:ext cx="297886" cy="407562"/>
      </dsp:txXfrm>
    </dsp:sp>
    <dsp:sp modelId="{4865D7C0-73DD-4EA1-9AC4-DC843B5E991D}">
      <dsp:nvSpPr>
        <dsp:cNvPr id="0" name=""/>
        <dsp:cNvSpPr/>
      </dsp:nvSpPr>
      <dsp:spPr>
        <a:xfrm>
          <a:off x="5042277" y="3451031"/>
          <a:ext cx="541610" cy="541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164139" y="3451031"/>
        <a:ext cx="297886" cy="4075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311B7-6F61-4BD3-99F0-2A9A6B5B3F17}">
      <dsp:nvSpPr>
        <dsp:cNvPr id="0" name=""/>
        <dsp:cNvSpPr/>
      </dsp:nvSpPr>
      <dsp:spPr>
        <a:xfrm>
          <a:off x="720156" y="1321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Algorithmic Complexity</a:t>
          </a:r>
        </a:p>
      </dsp:txBody>
      <dsp:txXfrm>
        <a:off x="720156" y="1321"/>
        <a:ext cx="1650622" cy="990373"/>
      </dsp:txXfrm>
    </dsp:sp>
    <dsp:sp modelId="{2E324692-A886-4D52-B7F2-8EBDE5637AB2}">
      <dsp:nvSpPr>
        <dsp:cNvPr id="0" name=""/>
        <dsp:cNvSpPr/>
      </dsp:nvSpPr>
      <dsp:spPr>
        <a:xfrm>
          <a:off x="2535841" y="1321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184410"/>
                <a:satOff val="850"/>
                <a:lumOff val="13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84410"/>
                <a:satOff val="850"/>
                <a:lumOff val="13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84410"/>
                <a:satOff val="850"/>
                <a:lumOff val="13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Generics</a:t>
          </a:r>
        </a:p>
      </dsp:txBody>
      <dsp:txXfrm>
        <a:off x="2535841" y="1321"/>
        <a:ext cx="1650622" cy="990373"/>
      </dsp:txXfrm>
    </dsp:sp>
    <dsp:sp modelId="{9E0C7F54-1712-4136-9429-D7A09DBE657D}">
      <dsp:nvSpPr>
        <dsp:cNvPr id="0" name=""/>
        <dsp:cNvSpPr/>
      </dsp:nvSpPr>
      <dsp:spPr>
        <a:xfrm>
          <a:off x="4351526" y="1321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368820"/>
                <a:satOff val="1700"/>
                <a:lumOff val="26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368820"/>
                <a:satOff val="1700"/>
                <a:lumOff val="26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368820"/>
                <a:satOff val="1700"/>
                <a:lumOff val="26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Abstract Data Structures</a:t>
          </a:r>
        </a:p>
      </dsp:txBody>
      <dsp:txXfrm>
        <a:off x="4351526" y="1321"/>
        <a:ext cx="1650622" cy="990373"/>
      </dsp:txXfrm>
    </dsp:sp>
    <dsp:sp modelId="{CD492646-7AC4-4400-821E-2E0CF68425ED}">
      <dsp:nvSpPr>
        <dsp:cNvPr id="0" name=""/>
        <dsp:cNvSpPr/>
      </dsp:nvSpPr>
      <dsp:spPr>
        <a:xfrm>
          <a:off x="6167211" y="1321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Linked Lists</a:t>
          </a:r>
        </a:p>
      </dsp:txBody>
      <dsp:txXfrm>
        <a:off x="6167211" y="1321"/>
        <a:ext cx="1650622" cy="990373"/>
      </dsp:txXfrm>
    </dsp:sp>
    <dsp:sp modelId="{EEE322A1-A930-4BE9-AF3F-AD4D0B8FAAFC}">
      <dsp:nvSpPr>
        <dsp:cNvPr id="0" name=""/>
        <dsp:cNvSpPr/>
      </dsp:nvSpPr>
      <dsp:spPr>
        <a:xfrm>
          <a:off x="7982895" y="1321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Hash Tables</a:t>
          </a:r>
        </a:p>
      </dsp:txBody>
      <dsp:txXfrm>
        <a:off x="7982895" y="1321"/>
        <a:ext cx="1650622" cy="990373"/>
      </dsp:txXfrm>
    </dsp:sp>
    <dsp:sp modelId="{DE176864-3BCC-4745-891C-EADD8864DD0D}">
      <dsp:nvSpPr>
        <dsp:cNvPr id="0" name=""/>
        <dsp:cNvSpPr/>
      </dsp:nvSpPr>
      <dsp:spPr>
        <a:xfrm>
          <a:off x="720156" y="1156757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922050"/>
                <a:satOff val="4250"/>
                <a:lumOff val="65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22050"/>
                <a:satOff val="4250"/>
                <a:lumOff val="65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22050"/>
                <a:satOff val="4250"/>
                <a:lumOff val="65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Stacks</a:t>
          </a:r>
        </a:p>
      </dsp:txBody>
      <dsp:txXfrm>
        <a:off x="720156" y="1156757"/>
        <a:ext cx="1650622" cy="990373"/>
      </dsp:txXfrm>
    </dsp:sp>
    <dsp:sp modelId="{780FDA83-811F-4936-89C1-065FFB2BDAF7}">
      <dsp:nvSpPr>
        <dsp:cNvPr id="0" name=""/>
        <dsp:cNvSpPr/>
      </dsp:nvSpPr>
      <dsp:spPr>
        <a:xfrm>
          <a:off x="2535841" y="1156757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Queues</a:t>
          </a:r>
        </a:p>
      </dsp:txBody>
      <dsp:txXfrm>
        <a:off x="2535841" y="1156757"/>
        <a:ext cx="1650622" cy="990373"/>
      </dsp:txXfrm>
    </dsp:sp>
    <dsp:sp modelId="{DCBA5D88-C6F6-4A9A-BFC4-F059A35C9752}">
      <dsp:nvSpPr>
        <dsp:cNvPr id="0" name=""/>
        <dsp:cNvSpPr/>
      </dsp:nvSpPr>
      <dsp:spPr>
        <a:xfrm>
          <a:off x="4351526" y="1156757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1290870"/>
                <a:satOff val="5951"/>
                <a:lumOff val="91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290870"/>
                <a:satOff val="5951"/>
                <a:lumOff val="91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290870"/>
                <a:satOff val="5951"/>
                <a:lumOff val="91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Trees</a:t>
          </a:r>
        </a:p>
      </dsp:txBody>
      <dsp:txXfrm>
        <a:off x="4351526" y="1156757"/>
        <a:ext cx="1650622" cy="990373"/>
      </dsp:txXfrm>
    </dsp:sp>
    <dsp:sp modelId="{F0819C11-3F5E-4466-851D-09A7883AB422}">
      <dsp:nvSpPr>
        <dsp:cNvPr id="0" name=""/>
        <dsp:cNvSpPr/>
      </dsp:nvSpPr>
      <dsp:spPr>
        <a:xfrm>
          <a:off x="6167211" y="1156757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Graphs</a:t>
          </a:r>
        </a:p>
      </dsp:txBody>
      <dsp:txXfrm>
        <a:off x="6167211" y="1156757"/>
        <a:ext cx="1650622" cy="990373"/>
      </dsp:txXfrm>
    </dsp:sp>
    <dsp:sp modelId="{A4EE6DF8-5492-4B4D-89D2-4E71D22CEB6C}">
      <dsp:nvSpPr>
        <dsp:cNvPr id="0" name=""/>
        <dsp:cNvSpPr/>
      </dsp:nvSpPr>
      <dsp:spPr>
        <a:xfrm>
          <a:off x="7982895" y="1156757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Patterns</a:t>
          </a:r>
        </a:p>
      </dsp:txBody>
      <dsp:txXfrm>
        <a:off x="7982895" y="1156757"/>
        <a:ext cx="1650622" cy="990373"/>
      </dsp:txXfrm>
    </dsp:sp>
    <dsp:sp modelId="{E2007944-F77B-42CD-B34B-65B8D2E4D53B}">
      <dsp:nvSpPr>
        <dsp:cNvPr id="0" name=""/>
        <dsp:cNvSpPr/>
      </dsp:nvSpPr>
      <dsp:spPr>
        <a:xfrm>
          <a:off x="2535841" y="2312193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1844100"/>
                <a:satOff val="8501"/>
                <a:lumOff val="130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844100"/>
                <a:satOff val="8501"/>
                <a:lumOff val="130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844100"/>
                <a:satOff val="8501"/>
                <a:lumOff val="130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Factory</a:t>
          </a:r>
        </a:p>
      </dsp:txBody>
      <dsp:txXfrm>
        <a:off x="2535841" y="2312193"/>
        <a:ext cx="1650622" cy="990373"/>
      </dsp:txXfrm>
    </dsp:sp>
    <dsp:sp modelId="{6B2A01F0-9DB0-4D6F-AD0E-08ECC40062FE}">
      <dsp:nvSpPr>
        <dsp:cNvPr id="0" name=""/>
        <dsp:cNvSpPr/>
      </dsp:nvSpPr>
      <dsp:spPr>
        <a:xfrm>
          <a:off x="4351526" y="2312193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2028510"/>
                <a:satOff val="9351"/>
                <a:lumOff val="1438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028510"/>
                <a:satOff val="9351"/>
                <a:lumOff val="1438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028510"/>
                <a:satOff val="9351"/>
                <a:lumOff val="1438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Decorator</a:t>
          </a:r>
        </a:p>
      </dsp:txBody>
      <dsp:txXfrm>
        <a:off x="4351526" y="2312193"/>
        <a:ext cx="1650622" cy="990373"/>
      </dsp:txXfrm>
    </dsp:sp>
    <dsp:sp modelId="{06D7B72D-2B41-4B22-BFD6-DDDA68E9F04A}">
      <dsp:nvSpPr>
        <dsp:cNvPr id="0" name=""/>
        <dsp:cNvSpPr/>
      </dsp:nvSpPr>
      <dsp:spPr>
        <a:xfrm>
          <a:off x="6167211" y="2312193"/>
          <a:ext cx="1650622" cy="990373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Template</a:t>
          </a:r>
        </a:p>
      </dsp:txBody>
      <dsp:txXfrm>
        <a:off x="6167211" y="2312193"/>
        <a:ext cx="1650622" cy="9903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C873-2125-46EE-8023-E1B4DB29BB33}">
      <dsp:nvSpPr>
        <dsp:cNvPr id="0" name=""/>
        <dsp:cNvSpPr/>
      </dsp:nvSpPr>
      <dsp:spPr>
        <a:xfrm>
          <a:off x="0" y="0"/>
          <a:ext cx="8800623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NavMeshes</a:t>
          </a:r>
        </a:p>
      </dsp:txBody>
      <dsp:txXfrm>
        <a:off x="29030" y="29030"/>
        <a:ext cx="7731078" cy="933106"/>
      </dsp:txXfrm>
    </dsp:sp>
    <dsp:sp modelId="{DFC1B056-A838-4D71-9A04-BA4E8E7A0B28}">
      <dsp:nvSpPr>
        <dsp:cNvPr id="0" name=""/>
        <dsp:cNvSpPr/>
      </dsp:nvSpPr>
      <dsp:spPr>
        <a:xfrm>
          <a:off x="776525" y="1156360"/>
          <a:ext cx="8800623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Animation States</a:t>
          </a:r>
        </a:p>
      </dsp:txBody>
      <dsp:txXfrm>
        <a:off x="805555" y="1185390"/>
        <a:ext cx="7321779" cy="933106"/>
      </dsp:txXfrm>
    </dsp:sp>
    <dsp:sp modelId="{4ABCBC35-FF52-423B-B1F3-3E5FDF3443A6}">
      <dsp:nvSpPr>
        <dsp:cNvPr id="0" name=""/>
        <dsp:cNvSpPr/>
      </dsp:nvSpPr>
      <dsp:spPr>
        <a:xfrm>
          <a:off x="1553051" y="2312721"/>
          <a:ext cx="8800623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State Machines to control movement and animation states</a:t>
          </a:r>
        </a:p>
      </dsp:txBody>
      <dsp:txXfrm>
        <a:off x="1582081" y="2341751"/>
        <a:ext cx="7321779" cy="933106"/>
      </dsp:txXfrm>
    </dsp:sp>
    <dsp:sp modelId="{A7CEEBB5-99BE-4085-BEFE-D8A60AA4099B}">
      <dsp:nvSpPr>
        <dsp:cNvPr id="0" name=""/>
        <dsp:cNvSpPr/>
      </dsp:nvSpPr>
      <dsp:spPr>
        <a:xfrm>
          <a:off x="8156365" y="751634"/>
          <a:ext cx="644258" cy="64425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01323" y="751634"/>
        <a:ext cx="354342" cy="484804"/>
      </dsp:txXfrm>
    </dsp:sp>
    <dsp:sp modelId="{A8640CCB-E33E-4474-BF42-FEDF2BB4CF7C}">
      <dsp:nvSpPr>
        <dsp:cNvPr id="0" name=""/>
        <dsp:cNvSpPr/>
      </dsp:nvSpPr>
      <dsp:spPr>
        <a:xfrm>
          <a:off x="8932891" y="1901387"/>
          <a:ext cx="644258" cy="64425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077849" y="1901387"/>
        <a:ext cx="354342" cy="4848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69FAC-2337-46EC-BD10-D48F8C14662D}">
      <dsp:nvSpPr>
        <dsp:cNvPr id="0" name=""/>
        <dsp:cNvSpPr/>
      </dsp:nvSpPr>
      <dsp:spPr>
        <a:xfrm>
          <a:off x="0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54F9EE-1F81-444F-A9AB-6A730DA65652}">
      <dsp:nvSpPr>
        <dsp:cNvPr id="0" name=""/>
        <dsp:cNvSpPr/>
      </dsp:nvSpPr>
      <dsp:spPr>
        <a:xfrm>
          <a:off x="323552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Unity Prototyping</a:t>
          </a:r>
        </a:p>
      </dsp:txBody>
      <dsp:txXfrm>
        <a:off x="377710" y="935238"/>
        <a:ext cx="2803655" cy="1740785"/>
      </dsp:txXfrm>
    </dsp:sp>
    <dsp:sp modelId="{19748873-8BBE-451B-9DEA-E6305F603E1C}">
      <dsp:nvSpPr>
        <dsp:cNvPr id="0" name=""/>
        <dsp:cNvSpPr/>
      </dsp:nvSpPr>
      <dsp:spPr>
        <a:xfrm>
          <a:off x="3559075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FED892-BB31-49FC-B759-68F3EE186D8C}">
      <dsp:nvSpPr>
        <dsp:cNvPr id="0" name=""/>
        <dsp:cNvSpPr/>
      </dsp:nvSpPr>
      <dsp:spPr>
        <a:xfrm>
          <a:off x="3882628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Twine Prototyping</a:t>
          </a:r>
        </a:p>
      </dsp:txBody>
      <dsp:txXfrm>
        <a:off x="3936786" y="935238"/>
        <a:ext cx="2803655" cy="1740785"/>
      </dsp:txXfrm>
    </dsp:sp>
    <dsp:sp modelId="{AD425AB5-32B0-4FDF-96E8-F152933236FD}">
      <dsp:nvSpPr>
        <dsp:cNvPr id="0" name=""/>
        <dsp:cNvSpPr/>
      </dsp:nvSpPr>
      <dsp:spPr>
        <a:xfrm>
          <a:off x="7118151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C5FE2F-C82D-46BF-B021-4C862777AA91}">
      <dsp:nvSpPr>
        <dsp:cNvPr id="0" name=""/>
        <dsp:cNvSpPr/>
      </dsp:nvSpPr>
      <dsp:spPr>
        <a:xfrm>
          <a:off x="7441703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Testing in Unity</a:t>
          </a:r>
        </a:p>
      </dsp:txBody>
      <dsp:txXfrm>
        <a:off x="7495861" y="935238"/>
        <a:ext cx="2803655" cy="17407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02BAA-303B-4FBC-B7F4-3B5EC8080DDA}">
      <dsp:nvSpPr>
        <dsp:cNvPr id="0" name=""/>
        <dsp:cNvSpPr/>
      </dsp:nvSpPr>
      <dsp:spPr>
        <a:xfrm>
          <a:off x="0" y="2487011"/>
          <a:ext cx="10353675" cy="8162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Later sections are a bit more flexible and might change slightly depending on how the semester goes and what other problems need solving</a:t>
          </a:r>
        </a:p>
      </dsp:txBody>
      <dsp:txXfrm>
        <a:off x="0" y="2487011"/>
        <a:ext cx="10353675" cy="816292"/>
      </dsp:txXfrm>
    </dsp:sp>
    <dsp:sp modelId="{D484DE38-6F17-4F80-AE2D-16A074629D19}">
      <dsp:nvSpPr>
        <dsp:cNvPr id="0" name=""/>
        <dsp:cNvSpPr/>
      </dsp:nvSpPr>
      <dsp:spPr>
        <a:xfrm rot="10800000">
          <a:off x="0" y="1243797"/>
          <a:ext cx="10353675" cy="1255458"/>
        </a:xfrm>
        <a:prstGeom prst="upArrowCallou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Especially the earlier sections that are very computer science heavy</a:t>
          </a:r>
        </a:p>
      </dsp:txBody>
      <dsp:txXfrm rot="10800000">
        <a:off x="0" y="1243797"/>
        <a:ext cx="10353675" cy="815759"/>
      </dsp:txXfrm>
    </dsp:sp>
    <dsp:sp modelId="{A0124682-6C0B-4946-9562-D5D81D0F3689}">
      <dsp:nvSpPr>
        <dsp:cNvPr id="0" name=""/>
        <dsp:cNvSpPr/>
      </dsp:nvSpPr>
      <dsp:spPr>
        <a:xfrm rot="10800000">
          <a:off x="0" y="583"/>
          <a:ext cx="10353675" cy="1255458"/>
        </a:xfrm>
        <a:prstGeom prst="upArrowCallou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Lots of content to get through</a:t>
          </a:r>
        </a:p>
      </dsp:txBody>
      <dsp:txXfrm rot="10800000">
        <a:off x="0" y="583"/>
        <a:ext cx="10353675" cy="815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D095C-6A18-4AE4-B37F-9DEE35D3EE21}">
      <dsp:nvSpPr>
        <dsp:cNvPr id="0" name=""/>
        <dsp:cNvSpPr/>
      </dsp:nvSpPr>
      <dsp:spPr>
        <a:xfrm>
          <a:off x="0" y="92137"/>
          <a:ext cx="5924550" cy="6976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Covid</a:t>
          </a:r>
          <a:r>
            <a:rPr lang="en-US" sz="1800" kern="1200" dirty="0"/>
            <a:t> was rough</a:t>
          </a:r>
        </a:p>
      </dsp:txBody>
      <dsp:txXfrm>
        <a:off x="34055" y="126192"/>
        <a:ext cx="5856440" cy="629502"/>
      </dsp:txXfrm>
    </dsp:sp>
    <dsp:sp modelId="{587BCC45-503A-4628-A487-AA4CCEFCCC62}">
      <dsp:nvSpPr>
        <dsp:cNvPr id="0" name=""/>
        <dsp:cNvSpPr/>
      </dsp:nvSpPr>
      <dsp:spPr>
        <a:xfrm>
          <a:off x="0" y="841590"/>
          <a:ext cx="5924550" cy="6976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I’m not sure where everyone is really at because lack of deadlines</a:t>
          </a:r>
        </a:p>
      </dsp:txBody>
      <dsp:txXfrm>
        <a:off x="34055" y="875645"/>
        <a:ext cx="5856440" cy="629502"/>
      </dsp:txXfrm>
    </dsp:sp>
    <dsp:sp modelId="{745ECE7F-0865-4A1D-853E-058A4CD31FD9}">
      <dsp:nvSpPr>
        <dsp:cNvPr id="0" name=""/>
        <dsp:cNvSpPr/>
      </dsp:nvSpPr>
      <dsp:spPr>
        <a:xfrm>
          <a:off x="0" y="1591042"/>
          <a:ext cx="5924550" cy="6976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recommend, if you’re struggling with basics to attend 1B online classes</a:t>
          </a:r>
        </a:p>
      </dsp:txBody>
      <dsp:txXfrm>
        <a:off x="34055" y="1625097"/>
        <a:ext cx="5856440" cy="629502"/>
      </dsp:txXfrm>
    </dsp:sp>
    <dsp:sp modelId="{35C7B5C8-910D-4F07-A017-307894B06118}">
      <dsp:nvSpPr>
        <dsp:cNvPr id="0" name=""/>
        <dsp:cNvSpPr/>
      </dsp:nvSpPr>
      <dsp:spPr>
        <a:xfrm>
          <a:off x="0" y="2340495"/>
          <a:ext cx="5924550" cy="6976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Halfway through the degree, so dream bigger!</a:t>
          </a:r>
        </a:p>
      </dsp:txBody>
      <dsp:txXfrm>
        <a:off x="34055" y="2374550"/>
        <a:ext cx="5856440" cy="629502"/>
      </dsp:txXfrm>
    </dsp:sp>
    <dsp:sp modelId="{E02E240C-4132-4375-99AD-70AC09E32851}">
      <dsp:nvSpPr>
        <dsp:cNvPr id="0" name=""/>
        <dsp:cNvSpPr/>
      </dsp:nvSpPr>
      <dsp:spPr>
        <a:xfrm>
          <a:off x="0" y="3089947"/>
          <a:ext cx="5924550" cy="6976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 of you played last semester quite safe</a:t>
          </a:r>
        </a:p>
      </dsp:txBody>
      <dsp:txXfrm>
        <a:off x="34055" y="3124002"/>
        <a:ext cx="5856440" cy="629502"/>
      </dsp:txXfrm>
    </dsp:sp>
    <dsp:sp modelId="{252D61FF-022A-4CF2-AF02-77AD1D94053F}">
      <dsp:nvSpPr>
        <dsp:cNvPr id="0" name=""/>
        <dsp:cNvSpPr/>
      </dsp:nvSpPr>
      <dsp:spPr>
        <a:xfrm>
          <a:off x="0" y="3839400"/>
          <a:ext cx="5924550" cy="6976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need to start developing finished products</a:t>
          </a:r>
        </a:p>
      </dsp:txBody>
      <dsp:txXfrm>
        <a:off x="34055" y="3873455"/>
        <a:ext cx="5856440" cy="629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C6E82-F9E2-4466-9D02-ECAB663E02F4}">
      <dsp:nvSpPr>
        <dsp:cNvPr id="0" name=""/>
        <dsp:cNvSpPr/>
      </dsp:nvSpPr>
      <dsp:spPr>
        <a:xfrm>
          <a:off x="0" y="0"/>
          <a:ext cx="7972329" cy="594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textbooks are all really useful as additional texts</a:t>
          </a:r>
        </a:p>
      </dsp:txBody>
      <dsp:txXfrm>
        <a:off x="17418" y="17418"/>
        <a:ext cx="7261022" cy="559863"/>
      </dsp:txXfrm>
    </dsp:sp>
    <dsp:sp modelId="{BE8BE7EA-B6A3-4C17-9D0F-A813162B35DD}">
      <dsp:nvSpPr>
        <dsp:cNvPr id="0" name=""/>
        <dsp:cNvSpPr/>
      </dsp:nvSpPr>
      <dsp:spPr>
        <a:xfrm>
          <a:off x="595336" y="677297"/>
          <a:ext cx="7972329" cy="594699"/>
        </a:xfrm>
        <a:prstGeom prst="roundRect">
          <a:avLst>
            <a:gd name="adj" fmla="val 10000"/>
          </a:avLst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just for what I teach in class, but also to refer back to later</a:t>
          </a:r>
        </a:p>
      </dsp:txBody>
      <dsp:txXfrm>
        <a:off x="612754" y="694715"/>
        <a:ext cx="6955602" cy="559863"/>
      </dsp:txXfrm>
    </dsp:sp>
    <dsp:sp modelId="{74073143-D9F2-40CE-AED2-92337308AFB5}">
      <dsp:nvSpPr>
        <dsp:cNvPr id="0" name=""/>
        <dsp:cNvSpPr/>
      </dsp:nvSpPr>
      <dsp:spPr>
        <a:xfrm>
          <a:off x="1190672" y="1354594"/>
          <a:ext cx="7972329" cy="594699"/>
        </a:xfrm>
        <a:prstGeom prst="roundRect">
          <a:avLst>
            <a:gd name="adj" fmla="val 10000"/>
          </a:avLst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don’t have time to go in depth about everything</a:t>
          </a:r>
        </a:p>
      </dsp:txBody>
      <dsp:txXfrm>
        <a:off x="1208090" y="1372012"/>
        <a:ext cx="6955602" cy="559863"/>
      </dsp:txXfrm>
    </dsp:sp>
    <dsp:sp modelId="{13DC82B1-D3CF-4D3E-91E4-EFC0C4641B75}">
      <dsp:nvSpPr>
        <dsp:cNvPr id="0" name=""/>
        <dsp:cNvSpPr/>
      </dsp:nvSpPr>
      <dsp:spPr>
        <a:xfrm>
          <a:off x="1786008" y="2031891"/>
          <a:ext cx="7972329" cy="594699"/>
        </a:xfrm>
        <a:prstGeom prst="roundRect">
          <a:avLst>
            <a:gd name="adj" fmla="val 10000"/>
          </a:avLst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really useful to go through these books and earmark things you might use one day</a:t>
          </a:r>
        </a:p>
      </dsp:txBody>
      <dsp:txXfrm>
        <a:off x="1803426" y="2049309"/>
        <a:ext cx="6955602" cy="559863"/>
      </dsp:txXfrm>
    </dsp:sp>
    <dsp:sp modelId="{BC4F1E3A-93AD-438F-9B9B-C4241DDC9FA3}">
      <dsp:nvSpPr>
        <dsp:cNvPr id="0" name=""/>
        <dsp:cNvSpPr/>
      </dsp:nvSpPr>
      <dsp:spPr>
        <a:xfrm>
          <a:off x="2381345" y="2709188"/>
          <a:ext cx="7972329" cy="594699"/>
        </a:xfrm>
        <a:prstGeom prst="roundRect">
          <a:avLst>
            <a:gd name="adj" fmla="val 1000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You’re halfway through your studies – any additional information will become useful</a:t>
          </a:r>
        </a:p>
      </dsp:txBody>
      <dsp:txXfrm>
        <a:off x="2398763" y="2726606"/>
        <a:ext cx="6955602" cy="559863"/>
      </dsp:txXfrm>
    </dsp:sp>
    <dsp:sp modelId="{1850FBB9-A382-4B52-9DC6-61383DCB7DA1}">
      <dsp:nvSpPr>
        <dsp:cNvPr id="0" name=""/>
        <dsp:cNvSpPr/>
      </dsp:nvSpPr>
      <dsp:spPr>
        <a:xfrm>
          <a:off x="7585774" y="434461"/>
          <a:ext cx="386554" cy="3865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72749" y="434461"/>
        <a:ext cx="212604" cy="290882"/>
      </dsp:txXfrm>
    </dsp:sp>
    <dsp:sp modelId="{C1D89750-A5A7-4D50-91B8-B3A9E20476AA}">
      <dsp:nvSpPr>
        <dsp:cNvPr id="0" name=""/>
        <dsp:cNvSpPr/>
      </dsp:nvSpPr>
      <dsp:spPr>
        <a:xfrm>
          <a:off x="8181111" y="1111758"/>
          <a:ext cx="386554" cy="3865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433715"/>
            <a:satOff val="6995"/>
            <a:lumOff val="42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68086" y="1111758"/>
        <a:ext cx="212604" cy="290882"/>
      </dsp:txXfrm>
    </dsp:sp>
    <dsp:sp modelId="{4F938BF8-D68B-4545-885C-993D816FD3BE}">
      <dsp:nvSpPr>
        <dsp:cNvPr id="0" name=""/>
        <dsp:cNvSpPr/>
      </dsp:nvSpPr>
      <dsp:spPr>
        <a:xfrm>
          <a:off x="8776447" y="1779143"/>
          <a:ext cx="386554" cy="3865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867429"/>
            <a:satOff val="13990"/>
            <a:lumOff val="84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863422" y="1779143"/>
        <a:ext cx="212604" cy="290882"/>
      </dsp:txXfrm>
    </dsp:sp>
    <dsp:sp modelId="{C3617929-7850-4978-AD1D-4182CE3566E7}">
      <dsp:nvSpPr>
        <dsp:cNvPr id="0" name=""/>
        <dsp:cNvSpPr/>
      </dsp:nvSpPr>
      <dsp:spPr>
        <a:xfrm>
          <a:off x="9371783" y="2463048"/>
          <a:ext cx="386554" cy="3865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458758" y="2463048"/>
        <a:ext cx="212604" cy="290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42F7B-2B05-4690-B45B-ED17D9D7977B}">
      <dsp:nvSpPr>
        <dsp:cNvPr id="0" name=""/>
        <dsp:cNvSpPr/>
      </dsp:nvSpPr>
      <dsp:spPr>
        <a:xfrm>
          <a:off x="4549" y="60470"/>
          <a:ext cx="1989341" cy="1193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ICE Activities: 4-6 – 10%</a:t>
          </a:r>
        </a:p>
      </dsp:txBody>
      <dsp:txXfrm>
        <a:off x="39508" y="95429"/>
        <a:ext cx="1919423" cy="1123686"/>
      </dsp:txXfrm>
    </dsp:sp>
    <dsp:sp modelId="{E048B9BA-BDDF-4A2C-A85B-0B6FD7BE5378}">
      <dsp:nvSpPr>
        <dsp:cNvPr id="0" name=""/>
        <dsp:cNvSpPr/>
      </dsp:nvSpPr>
      <dsp:spPr>
        <a:xfrm>
          <a:off x="2168953" y="410594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68953" y="509265"/>
        <a:ext cx="295218" cy="296014"/>
      </dsp:txXfrm>
    </dsp:sp>
    <dsp:sp modelId="{9CBF3553-C35E-4DA8-B14D-C1B3AF085605}">
      <dsp:nvSpPr>
        <dsp:cNvPr id="0" name=""/>
        <dsp:cNvSpPr/>
      </dsp:nvSpPr>
      <dsp:spPr>
        <a:xfrm>
          <a:off x="2789627" y="60470"/>
          <a:ext cx="1989341" cy="1193604"/>
        </a:xfrm>
        <a:prstGeom prst="roundRect">
          <a:avLst>
            <a:gd name="adj" fmla="val 10000"/>
          </a:avLst>
        </a:prstGeom>
        <a:solidFill>
          <a:schemeClr val="accent2">
            <a:hueOff val="368820"/>
            <a:satOff val="1700"/>
            <a:lumOff val="2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Homework</a:t>
          </a:r>
        </a:p>
      </dsp:txBody>
      <dsp:txXfrm>
        <a:off x="2824586" y="95429"/>
        <a:ext cx="1919423" cy="1123686"/>
      </dsp:txXfrm>
    </dsp:sp>
    <dsp:sp modelId="{37E5B3F1-A5ED-452A-93AE-A840BB904748}">
      <dsp:nvSpPr>
        <dsp:cNvPr id="0" name=""/>
        <dsp:cNvSpPr/>
      </dsp:nvSpPr>
      <dsp:spPr>
        <a:xfrm>
          <a:off x="4954031" y="410594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42584"/>
            <a:satOff val="2040"/>
            <a:lumOff val="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54031" y="509265"/>
        <a:ext cx="295218" cy="296014"/>
      </dsp:txXfrm>
    </dsp:sp>
    <dsp:sp modelId="{73520D0B-EB37-4670-A610-F3CDEF5D922B}">
      <dsp:nvSpPr>
        <dsp:cNvPr id="0" name=""/>
        <dsp:cNvSpPr/>
      </dsp:nvSpPr>
      <dsp:spPr>
        <a:xfrm>
          <a:off x="5574705" y="60470"/>
          <a:ext cx="1989341" cy="1193604"/>
        </a:xfrm>
        <a:prstGeom prst="roundRect">
          <a:avLst>
            <a:gd name="adj" fmla="val 10000"/>
          </a:avLst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 activities must be submitted</a:t>
          </a:r>
        </a:p>
      </dsp:txBody>
      <dsp:txXfrm>
        <a:off x="5609664" y="95429"/>
        <a:ext cx="1919423" cy="1123686"/>
      </dsp:txXfrm>
    </dsp:sp>
    <dsp:sp modelId="{4B181E57-A5EB-448D-8ECC-0FA6ED2F6AEE}">
      <dsp:nvSpPr>
        <dsp:cNvPr id="0" name=""/>
        <dsp:cNvSpPr/>
      </dsp:nvSpPr>
      <dsp:spPr>
        <a:xfrm>
          <a:off x="7739109" y="410594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85168"/>
            <a:satOff val="4080"/>
            <a:lumOff val="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739109" y="509265"/>
        <a:ext cx="295218" cy="296014"/>
      </dsp:txXfrm>
    </dsp:sp>
    <dsp:sp modelId="{AE151262-D020-4E16-B097-42CF90FF0285}">
      <dsp:nvSpPr>
        <dsp:cNvPr id="0" name=""/>
        <dsp:cNvSpPr/>
      </dsp:nvSpPr>
      <dsp:spPr>
        <a:xfrm>
          <a:off x="8359783" y="60470"/>
          <a:ext cx="1989341" cy="1193604"/>
        </a:xfrm>
        <a:prstGeom prst="roundRect">
          <a:avLst>
            <a:gd name="adj" fmla="val 10000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Only half of them are marked</a:t>
          </a:r>
        </a:p>
      </dsp:txBody>
      <dsp:txXfrm>
        <a:off x="8394742" y="95429"/>
        <a:ext cx="1919423" cy="1123686"/>
      </dsp:txXfrm>
    </dsp:sp>
    <dsp:sp modelId="{84AC38C2-8A41-43E5-811D-17197058118A}">
      <dsp:nvSpPr>
        <dsp:cNvPr id="0" name=""/>
        <dsp:cNvSpPr/>
      </dsp:nvSpPr>
      <dsp:spPr>
        <a:xfrm rot="5400000">
          <a:off x="9143584" y="139332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27752"/>
            <a:satOff val="6121"/>
            <a:lumOff val="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9206447" y="1429137"/>
        <a:ext cx="296014" cy="295218"/>
      </dsp:txXfrm>
    </dsp:sp>
    <dsp:sp modelId="{87C87C10-FE47-4C40-92FB-156C5DA820C1}">
      <dsp:nvSpPr>
        <dsp:cNvPr id="0" name=""/>
        <dsp:cNvSpPr/>
      </dsp:nvSpPr>
      <dsp:spPr>
        <a:xfrm>
          <a:off x="8359783" y="2049812"/>
          <a:ext cx="1989341" cy="1193604"/>
        </a:xfrm>
        <a:prstGeom prst="roundRect">
          <a:avLst>
            <a:gd name="adj" fmla="val 10000"/>
          </a:avLst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contribute 5%</a:t>
          </a:r>
        </a:p>
      </dsp:txBody>
      <dsp:txXfrm>
        <a:off x="8394742" y="2084771"/>
        <a:ext cx="1919423" cy="1123686"/>
      </dsp:txXfrm>
    </dsp:sp>
    <dsp:sp modelId="{69DD56DF-27FF-45FF-993D-B6D3B74B897A}">
      <dsp:nvSpPr>
        <dsp:cNvPr id="0" name=""/>
        <dsp:cNvSpPr/>
      </dsp:nvSpPr>
      <dsp:spPr>
        <a:xfrm rot="10800000">
          <a:off x="7762981" y="2399936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770336"/>
            <a:satOff val="8161"/>
            <a:lumOff val="1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889503" y="2498607"/>
        <a:ext cx="295218" cy="296014"/>
      </dsp:txXfrm>
    </dsp:sp>
    <dsp:sp modelId="{EFAC0DF0-5B35-4E0A-A88C-4FE987947798}">
      <dsp:nvSpPr>
        <dsp:cNvPr id="0" name=""/>
        <dsp:cNvSpPr/>
      </dsp:nvSpPr>
      <dsp:spPr>
        <a:xfrm>
          <a:off x="5574705" y="2049812"/>
          <a:ext cx="1989341" cy="1193604"/>
        </a:xfrm>
        <a:prstGeom prst="roundRect">
          <a:avLst>
            <a:gd name="adj" fmla="val 10000"/>
          </a:avLst>
        </a:prstGeom>
        <a:solidFill>
          <a:schemeClr val="accent2">
            <a:hueOff val="1844100"/>
            <a:satOff val="8501"/>
            <a:lumOff val="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other 5% (unmarked half) are “completion” ICEs</a:t>
          </a:r>
        </a:p>
      </dsp:txBody>
      <dsp:txXfrm>
        <a:off x="5609664" y="2084771"/>
        <a:ext cx="1919423" cy="1123686"/>
      </dsp:txXfrm>
    </dsp:sp>
    <dsp:sp modelId="{64D2371D-F981-4C9F-B9DA-CC75364AF167}">
      <dsp:nvSpPr>
        <dsp:cNvPr id="0" name=""/>
        <dsp:cNvSpPr/>
      </dsp:nvSpPr>
      <dsp:spPr>
        <a:xfrm rot="10800000">
          <a:off x="4977903" y="2399936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104425" y="2498607"/>
        <a:ext cx="295218" cy="296014"/>
      </dsp:txXfrm>
    </dsp:sp>
    <dsp:sp modelId="{2A9076AE-3443-4521-9AEA-A43957F14E52}">
      <dsp:nvSpPr>
        <dsp:cNvPr id="0" name=""/>
        <dsp:cNvSpPr/>
      </dsp:nvSpPr>
      <dsp:spPr>
        <a:xfrm>
          <a:off x="2789627" y="2049812"/>
          <a:ext cx="1989341" cy="1193604"/>
        </a:xfrm>
        <a:prstGeom prst="roundRect">
          <a:avLst>
            <a:gd name="adj" fmla="val 1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won’t know which is which</a:t>
          </a:r>
        </a:p>
      </dsp:txBody>
      <dsp:txXfrm>
        <a:off x="2824586" y="2084771"/>
        <a:ext cx="1919423" cy="11236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D56C4-3B9A-4544-A18D-17707B69CB35}">
      <dsp:nvSpPr>
        <dsp:cNvPr id="0" name=""/>
        <dsp:cNvSpPr/>
      </dsp:nvSpPr>
      <dsp:spPr>
        <a:xfrm>
          <a:off x="1263" y="912576"/>
          <a:ext cx="2957470" cy="1478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Implementing design patterns</a:t>
          </a:r>
        </a:p>
      </dsp:txBody>
      <dsp:txXfrm>
        <a:off x="44574" y="955887"/>
        <a:ext cx="2870848" cy="1392113"/>
      </dsp:txXfrm>
    </dsp:sp>
    <dsp:sp modelId="{0FA0AC8D-4A26-4CD2-97EF-84D4566624E3}">
      <dsp:nvSpPr>
        <dsp:cNvPr id="0" name=""/>
        <dsp:cNvSpPr/>
      </dsp:nvSpPr>
      <dsp:spPr>
        <a:xfrm>
          <a:off x="3698102" y="912576"/>
          <a:ext cx="2957470" cy="1478735"/>
        </a:xfrm>
        <a:prstGeom prst="roundRect">
          <a:avLst>
            <a:gd name="adj" fmla="val 10000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Implementing data structures</a:t>
          </a:r>
        </a:p>
      </dsp:txBody>
      <dsp:txXfrm>
        <a:off x="3741413" y="955887"/>
        <a:ext cx="2870848" cy="1392113"/>
      </dsp:txXfrm>
    </dsp:sp>
    <dsp:sp modelId="{E885B727-3FCC-4F30-8FD5-FF91E6514305}">
      <dsp:nvSpPr>
        <dsp:cNvPr id="0" name=""/>
        <dsp:cNvSpPr/>
      </dsp:nvSpPr>
      <dsp:spPr>
        <a:xfrm>
          <a:off x="7394940" y="912576"/>
          <a:ext cx="2957470" cy="1478735"/>
        </a:xfrm>
        <a:prstGeom prst="roundRect">
          <a:avLst>
            <a:gd name="adj" fmla="val 1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POE game progress</a:t>
          </a:r>
        </a:p>
      </dsp:txBody>
      <dsp:txXfrm>
        <a:off x="7438251" y="955887"/>
        <a:ext cx="2870848" cy="1392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56B5-1D6C-413E-8D70-189D71752AC5}">
      <dsp:nvSpPr>
        <dsp:cNvPr id="0" name=""/>
        <dsp:cNvSpPr/>
      </dsp:nvSpPr>
      <dsp:spPr>
        <a:xfrm>
          <a:off x="5003" y="604902"/>
          <a:ext cx="5914543" cy="10258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Portfolio of Evidence – 90%</a:t>
          </a:r>
        </a:p>
      </dsp:txBody>
      <dsp:txXfrm>
        <a:off x="5003" y="604902"/>
        <a:ext cx="5914543" cy="1025803"/>
      </dsp:txXfrm>
    </dsp:sp>
    <dsp:sp modelId="{86B4198B-BE83-48BE-B8A0-EB7F28D506D8}">
      <dsp:nvSpPr>
        <dsp:cNvPr id="0" name=""/>
        <dsp:cNvSpPr/>
      </dsp:nvSpPr>
      <dsp:spPr>
        <a:xfrm>
          <a:off x="226799" y="1801673"/>
          <a:ext cx="1709672" cy="10258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18163"/>
                <a:satOff val="-3117"/>
                <a:lumOff val="1428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shade val="50000"/>
                <a:hueOff val="118163"/>
                <a:satOff val="-3117"/>
                <a:lumOff val="1428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118163"/>
                <a:satOff val="-3117"/>
                <a:lumOff val="1428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 1: Basic story, conversation structures and LinkedList – 25%</a:t>
          </a:r>
        </a:p>
      </dsp:txBody>
      <dsp:txXfrm>
        <a:off x="226799" y="1801673"/>
        <a:ext cx="1709672" cy="1025803"/>
      </dsp:txXfrm>
    </dsp:sp>
    <dsp:sp modelId="{B1A02F89-6961-4144-B4CF-9B8B8213B3D2}">
      <dsp:nvSpPr>
        <dsp:cNvPr id="0" name=""/>
        <dsp:cNvSpPr/>
      </dsp:nvSpPr>
      <dsp:spPr>
        <a:xfrm>
          <a:off x="2107438" y="1801673"/>
          <a:ext cx="1709672" cy="10258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36327"/>
                <a:satOff val="-6235"/>
                <a:lumOff val="2855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shade val="50000"/>
                <a:hueOff val="236327"/>
                <a:satOff val="-6235"/>
                <a:lumOff val="2855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236327"/>
                <a:satOff val="-6235"/>
                <a:lumOff val="2855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 2: Parsing, puzzles and inventory – 30%</a:t>
          </a:r>
        </a:p>
      </dsp:txBody>
      <dsp:txXfrm>
        <a:off x="2107438" y="1801673"/>
        <a:ext cx="1709672" cy="1025803"/>
      </dsp:txXfrm>
    </dsp:sp>
    <dsp:sp modelId="{5BDB8EC7-1994-4F8C-906E-01E4E877EC00}">
      <dsp:nvSpPr>
        <dsp:cNvPr id="0" name=""/>
        <dsp:cNvSpPr/>
      </dsp:nvSpPr>
      <dsp:spPr>
        <a:xfrm>
          <a:off x="3988078" y="1801673"/>
          <a:ext cx="1709672" cy="10258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54490"/>
                <a:satOff val="-9352"/>
                <a:lumOff val="4283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shade val="50000"/>
                <a:hueOff val="354490"/>
                <a:satOff val="-9352"/>
                <a:lumOff val="4283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354490"/>
                <a:satOff val="-9352"/>
                <a:lumOff val="4283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POE: Final Game with Dialogue Graphs – 35%</a:t>
          </a:r>
        </a:p>
      </dsp:txBody>
      <dsp:txXfrm>
        <a:off x="3988078" y="1801673"/>
        <a:ext cx="1709672" cy="1025803"/>
      </dsp:txXfrm>
    </dsp:sp>
    <dsp:sp modelId="{F4F65F55-6827-49B0-9680-FA5B927A42B1}">
      <dsp:nvSpPr>
        <dsp:cNvPr id="0" name=""/>
        <dsp:cNvSpPr/>
      </dsp:nvSpPr>
      <dsp:spPr>
        <a:xfrm>
          <a:off x="1167118" y="2998443"/>
          <a:ext cx="1709672" cy="10258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36327"/>
                <a:satOff val="-6235"/>
                <a:lumOff val="2855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shade val="50000"/>
                <a:hueOff val="236327"/>
                <a:satOff val="-6235"/>
                <a:lumOff val="2855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236327"/>
                <a:satOff val="-6235"/>
                <a:lumOff val="2855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out of 100</a:t>
          </a:r>
        </a:p>
      </dsp:txBody>
      <dsp:txXfrm>
        <a:off x="1167118" y="2998443"/>
        <a:ext cx="1709672" cy="1025803"/>
      </dsp:txXfrm>
    </dsp:sp>
    <dsp:sp modelId="{953DE642-CF8E-476B-BDE2-CEF7639C2A97}">
      <dsp:nvSpPr>
        <dsp:cNvPr id="0" name=""/>
        <dsp:cNvSpPr/>
      </dsp:nvSpPr>
      <dsp:spPr>
        <a:xfrm>
          <a:off x="3047758" y="2998443"/>
          <a:ext cx="1709672" cy="10258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18163"/>
                <a:satOff val="-3117"/>
                <a:lumOff val="1428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shade val="50000"/>
                <a:hueOff val="118163"/>
                <a:satOff val="-3117"/>
                <a:lumOff val="1428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118163"/>
                <a:satOff val="-3117"/>
                <a:lumOff val="1428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Separate Hand In Dates for Each Section</a:t>
          </a:r>
          <a:endParaRPr lang="en-US" sz="1400" kern="1200" dirty="0"/>
        </a:p>
      </dsp:txBody>
      <dsp:txXfrm>
        <a:off x="3047758" y="2998443"/>
        <a:ext cx="1709672" cy="1025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7548E-71AE-4400-9548-E00890A66517}">
      <dsp:nvSpPr>
        <dsp:cNvPr id="0" name=""/>
        <dsp:cNvSpPr/>
      </dsp:nvSpPr>
      <dsp:spPr>
        <a:xfrm>
          <a:off x="0" y="2314575"/>
          <a:ext cx="5924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061D8-E2BC-4F1D-9D66-E9D7AC59D83F}">
      <dsp:nvSpPr>
        <dsp:cNvPr id="0" name=""/>
        <dsp:cNvSpPr/>
      </dsp:nvSpPr>
      <dsp:spPr>
        <a:xfrm>
          <a:off x="177736" y="1435036"/>
          <a:ext cx="2606801" cy="5554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14 Sept 2020, 17:00 PM</a:t>
          </a:r>
        </a:p>
      </dsp:txBody>
      <dsp:txXfrm>
        <a:off x="177736" y="1435036"/>
        <a:ext cx="2606801" cy="555498"/>
      </dsp:txXfrm>
    </dsp:sp>
    <dsp:sp modelId="{8B42EF88-851C-4892-9591-D02F4782B185}">
      <dsp:nvSpPr>
        <dsp:cNvPr id="0" name=""/>
        <dsp:cNvSpPr/>
      </dsp:nvSpPr>
      <dsp:spPr>
        <a:xfrm>
          <a:off x="177736" y="822903"/>
          <a:ext cx="2606801" cy="6121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1: Linked Lists and Dialogue</a:t>
          </a:r>
        </a:p>
      </dsp:txBody>
      <dsp:txXfrm>
        <a:off x="177736" y="822903"/>
        <a:ext cx="2606801" cy="612132"/>
      </dsp:txXfrm>
    </dsp:sp>
    <dsp:sp modelId="{3F6A1958-4E2D-4AB3-9564-29E0D701D933}">
      <dsp:nvSpPr>
        <dsp:cNvPr id="0" name=""/>
        <dsp:cNvSpPr/>
      </dsp:nvSpPr>
      <dsp:spPr>
        <a:xfrm>
          <a:off x="1481137" y="1990534"/>
          <a:ext cx="0" cy="32404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99079-16B2-4537-B9C3-03620A76C23C}">
      <dsp:nvSpPr>
        <dsp:cNvPr id="0" name=""/>
        <dsp:cNvSpPr/>
      </dsp:nvSpPr>
      <dsp:spPr>
        <a:xfrm>
          <a:off x="1658874" y="2638615"/>
          <a:ext cx="2606801" cy="555498"/>
        </a:xfrm>
        <a:prstGeom prst="rect">
          <a:avLst/>
        </a:prstGeom>
        <a:solidFill>
          <a:schemeClr val="accent3">
            <a:hueOff val="2071352"/>
            <a:satOff val="-3746"/>
            <a:lumOff val="2549"/>
            <a:alphaOff val="0"/>
          </a:schemeClr>
        </a:solidFill>
        <a:ln w="19050" cap="flat" cmpd="sng" algn="ctr">
          <a:solidFill>
            <a:schemeClr val="accent3">
              <a:hueOff val="2071352"/>
              <a:satOff val="-3746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23 October 2020, 17:00 PM</a:t>
          </a:r>
        </a:p>
      </dsp:txBody>
      <dsp:txXfrm>
        <a:off x="1658874" y="2638615"/>
        <a:ext cx="2606801" cy="555498"/>
      </dsp:txXfrm>
    </dsp:sp>
    <dsp:sp modelId="{72E56D37-336B-4A46-9871-56E30B1F2478}">
      <dsp:nvSpPr>
        <dsp:cNvPr id="0" name=""/>
        <dsp:cNvSpPr/>
      </dsp:nvSpPr>
      <dsp:spPr>
        <a:xfrm>
          <a:off x="1658874" y="3194113"/>
          <a:ext cx="2606801" cy="612132"/>
        </a:xfrm>
        <a:prstGeom prst="rect">
          <a:avLst/>
        </a:prstGeom>
        <a:solidFill>
          <a:schemeClr val="accent3">
            <a:tint val="40000"/>
            <a:alpha val="90000"/>
            <a:hueOff val="1706020"/>
            <a:satOff val="-2421"/>
            <a:lumOff val="30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706020"/>
              <a:satOff val="-2421"/>
              <a:lumOff val="3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2: Parsing, Inventory and Puzzles</a:t>
          </a:r>
        </a:p>
      </dsp:txBody>
      <dsp:txXfrm>
        <a:off x="1658874" y="3194113"/>
        <a:ext cx="2606801" cy="612132"/>
      </dsp:txXfrm>
    </dsp:sp>
    <dsp:sp modelId="{AE022D28-55C3-4501-BFD3-00205EE1907E}">
      <dsp:nvSpPr>
        <dsp:cNvPr id="0" name=""/>
        <dsp:cNvSpPr/>
      </dsp:nvSpPr>
      <dsp:spPr>
        <a:xfrm>
          <a:off x="2962275" y="2314574"/>
          <a:ext cx="0" cy="324040"/>
        </a:xfrm>
        <a:prstGeom prst="line">
          <a:avLst/>
        </a:prstGeom>
        <a:noFill/>
        <a:ln w="12700" cap="flat" cmpd="sng" algn="ctr">
          <a:solidFill>
            <a:schemeClr val="accent3">
              <a:hueOff val="2071352"/>
              <a:satOff val="-3746"/>
              <a:lumOff val="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6FCAC-966C-47AD-BB0B-91276317C67B}">
      <dsp:nvSpPr>
        <dsp:cNvPr id="0" name=""/>
        <dsp:cNvSpPr/>
      </dsp:nvSpPr>
      <dsp:spPr>
        <a:xfrm rot="2700000">
          <a:off x="1445131" y="2278568"/>
          <a:ext cx="72012" cy="720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8740-F0AC-49D1-989D-13F29CC90CBF}">
      <dsp:nvSpPr>
        <dsp:cNvPr id="0" name=""/>
        <dsp:cNvSpPr/>
      </dsp:nvSpPr>
      <dsp:spPr>
        <a:xfrm rot="2700000">
          <a:off x="2926268" y="2278568"/>
          <a:ext cx="72012" cy="72012"/>
        </a:xfrm>
        <a:prstGeom prst="rect">
          <a:avLst/>
        </a:prstGeom>
        <a:solidFill>
          <a:schemeClr val="accent3">
            <a:hueOff val="1380902"/>
            <a:satOff val="-2497"/>
            <a:lumOff val="169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D6517-23BC-4E7F-8369-DD4B92167555}">
      <dsp:nvSpPr>
        <dsp:cNvPr id="0" name=""/>
        <dsp:cNvSpPr/>
      </dsp:nvSpPr>
      <dsp:spPr>
        <a:xfrm>
          <a:off x="3140011" y="1435036"/>
          <a:ext cx="2606801" cy="555498"/>
        </a:xfrm>
        <a:prstGeom prst="rect">
          <a:avLst/>
        </a:prstGeom>
        <a:solidFill>
          <a:schemeClr val="accent3">
            <a:hueOff val="4142704"/>
            <a:satOff val="-7491"/>
            <a:lumOff val="5098"/>
            <a:alphaOff val="0"/>
          </a:schemeClr>
        </a:solidFill>
        <a:ln w="19050" cap="flat" cmpd="sng" algn="ctr">
          <a:solidFill>
            <a:schemeClr val="accent3">
              <a:hueOff val="4142704"/>
              <a:satOff val="-7491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TBA, mid/end November 2020, 17:00 PM</a:t>
          </a:r>
        </a:p>
      </dsp:txBody>
      <dsp:txXfrm>
        <a:off x="3140011" y="1435036"/>
        <a:ext cx="2606801" cy="555498"/>
      </dsp:txXfrm>
    </dsp:sp>
    <dsp:sp modelId="{89C53537-AE14-4660-93E5-64AB52D1D547}">
      <dsp:nvSpPr>
        <dsp:cNvPr id="0" name=""/>
        <dsp:cNvSpPr/>
      </dsp:nvSpPr>
      <dsp:spPr>
        <a:xfrm>
          <a:off x="3140011" y="822903"/>
          <a:ext cx="2606801" cy="612132"/>
        </a:xfrm>
        <a:prstGeom prst="rect">
          <a:avLst/>
        </a:prstGeom>
        <a:solidFill>
          <a:schemeClr val="accent3">
            <a:tint val="40000"/>
            <a:alpha val="90000"/>
            <a:hueOff val="3412040"/>
            <a:satOff val="-4843"/>
            <a:lumOff val="60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412040"/>
              <a:satOff val="-4843"/>
              <a:lumOff val="6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POE: Dialogue Graphs, Final Game</a:t>
          </a:r>
        </a:p>
      </dsp:txBody>
      <dsp:txXfrm>
        <a:off x="3140011" y="822903"/>
        <a:ext cx="2606801" cy="612132"/>
      </dsp:txXfrm>
    </dsp:sp>
    <dsp:sp modelId="{A9AB0800-EB2D-4F71-97AE-E5ABA4761A71}">
      <dsp:nvSpPr>
        <dsp:cNvPr id="0" name=""/>
        <dsp:cNvSpPr/>
      </dsp:nvSpPr>
      <dsp:spPr>
        <a:xfrm>
          <a:off x="4443412" y="1990534"/>
          <a:ext cx="0" cy="324040"/>
        </a:xfrm>
        <a:prstGeom prst="line">
          <a:avLst/>
        </a:prstGeom>
        <a:noFill/>
        <a:ln w="12700" cap="flat" cmpd="sng" algn="ctr">
          <a:solidFill>
            <a:schemeClr val="accent3">
              <a:hueOff val="4142704"/>
              <a:satOff val="-7491"/>
              <a:lumOff val="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8339B-E877-4962-95B0-F8DF6F4D92B4}">
      <dsp:nvSpPr>
        <dsp:cNvPr id="0" name=""/>
        <dsp:cNvSpPr/>
      </dsp:nvSpPr>
      <dsp:spPr>
        <a:xfrm rot="2700000">
          <a:off x="4407406" y="2278568"/>
          <a:ext cx="72012" cy="72012"/>
        </a:xfrm>
        <a:prstGeom prst="rect">
          <a:avLst/>
        </a:prstGeom>
        <a:solidFill>
          <a:schemeClr val="accent3">
            <a:hueOff val="4142704"/>
            <a:satOff val="-7491"/>
            <a:lumOff val="509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3D759-81A9-4AAF-857A-7AD7D8C252DD}">
      <dsp:nvSpPr>
        <dsp:cNvPr id="0" name=""/>
        <dsp:cNvSpPr/>
      </dsp:nvSpPr>
      <dsp:spPr>
        <a:xfrm>
          <a:off x="3607029" y="-87487"/>
          <a:ext cx="3139616" cy="3139616"/>
        </a:xfrm>
        <a:prstGeom prst="circularArrow">
          <a:avLst>
            <a:gd name="adj1" fmla="val 4668"/>
            <a:gd name="adj2" fmla="val 272909"/>
            <a:gd name="adj3" fmla="val 12816891"/>
            <a:gd name="adj4" fmla="val 18040782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1ADAB1-F838-4CC7-B93D-EFA31CA126B0}">
      <dsp:nvSpPr>
        <dsp:cNvPr id="0" name=""/>
        <dsp:cNvSpPr/>
      </dsp:nvSpPr>
      <dsp:spPr>
        <a:xfrm>
          <a:off x="4127820" y="104"/>
          <a:ext cx="2098034" cy="10490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need 50% CASS to pass the module</a:t>
          </a:r>
        </a:p>
      </dsp:txBody>
      <dsp:txXfrm>
        <a:off x="4179029" y="51313"/>
        <a:ext cx="1995616" cy="946599"/>
      </dsp:txXfrm>
    </dsp:sp>
    <dsp:sp modelId="{764426E7-5F80-4662-9F7F-2FCECACA5587}">
      <dsp:nvSpPr>
        <dsp:cNvPr id="0" name=""/>
        <dsp:cNvSpPr/>
      </dsp:nvSpPr>
      <dsp:spPr>
        <a:xfrm>
          <a:off x="5255150" y="1127435"/>
          <a:ext cx="2098034" cy="1049017"/>
        </a:xfrm>
        <a:prstGeom prst="roundRect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75% = distinction</a:t>
          </a:r>
        </a:p>
      </dsp:txBody>
      <dsp:txXfrm>
        <a:off x="5306359" y="1178644"/>
        <a:ext cx="1995616" cy="946599"/>
      </dsp:txXfrm>
    </dsp:sp>
    <dsp:sp modelId="{ECB80160-E9F9-42DA-B5AE-B7A3DE7AEFC4}">
      <dsp:nvSpPr>
        <dsp:cNvPr id="0" name=""/>
        <dsp:cNvSpPr/>
      </dsp:nvSpPr>
      <dsp:spPr>
        <a:xfrm>
          <a:off x="4127820" y="2254766"/>
          <a:ext cx="2098034" cy="1049017"/>
        </a:xfrm>
        <a:prstGeom prst="roundRect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Resubmit if CASS &lt;= 40% &amp;&amp; POE &gt;= 30%</a:t>
          </a:r>
        </a:p>
      </dsp:txBody>
      <dsp:txXfrm>
        <a:off x="4179029" y="2305975"/>
        <a:ext cx="1995616" cy="946599"/>
      </dsp:txXfrm>
    </dsp:sp>
    <dsp:sp modelId="{0EB125ED-E058-4514-A43B-73A25494CEC8}">
      <dsp:nvSpPr>
        <dsp:cNvPr id="0" name=""/>
        <dsp:cNvSpPr/>
      </dsp:nvSpPr>
      <dsp:spPr>
        <a:xfrm>
          <a:off x="3000489" y="1127435"/>
          <a:ext cx="2098034" cy="1049017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&lt; 50% CASS = fail, redo module</a:t>
          </a:r>
        </a:p>
      </dsp:txBody>
      <dsp:txXfrm>
        <a:off x="3051698" y="1178644"/>
        <a:ext cx="1995616" cy="9465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02D4-BE77-4685-9322-AD81498528D6}">
      <dsp:nvSpPr>
        <dsp:cNvPr id="0" name=""/>
        <dsp:cNvSpPr/>
      </dsp:nvSpPr>
      <dsp:spPr>
        <a:xfrm>
          <a:off x="1263" y="0"/>
          <a:ext cx="4929117" cy="330388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293" tIns="330200" rIns="3842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 Learning Units</a:t>
          </a:r>
        </a:p>
      </dsp:txBody>
      <dsp:txXfrm>
        <a:off x="1263" y="1255477"/>
        <a:ext cx="4929117" cy="1982332"/>
      </dsp:txXfrm>
    </dsp:sp>
    <dsp:sp modelId="{BF203442-98FB-4051-9EAB-A5EC33630CDA}">
      <dsp:nvSpPr>
        <dsp:cNvPr id="0" name=""/>
        <dsp:cNvSpPr/>
      </dsp:nvSpPr>
      <dsp:spPr>
        <a:xfrm>
          <a:off x="1970239" y="330388"/>
          <a:ext cx="991166" cy="991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115392" y="475541"/>
        <a:ext cx="700860" cy="700860"/>
      </dsp:txXfrm>
    </dsp:sp>
    <dsp:sp modelId="{16359B3A-0B56-4D33-AA7F-7DF038DD4571}">
      <dsp:nvSpPr>
        <dsp:cNvPr id="0" name=""/>
        <dsp:cNvSpPr/>
      </dsp:nvSpPr>
      <dsp:spPr>
        <a:xfrm>
          <a:off x="1263" y="3303816"/>
          <a:ext cx="492911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83F3A-C3D9-4156-9CF9-B8765F4A1D18}">
      <dsp:nvSpPr>
        <dsp:cNvPr id="0" name=""/>
        <dsp:cNvSpPr/>
      </dsp:nvSpPr>
      <dsp:spPr>
        <a:xfrm>
          <a:off x="5423293" y="0"/>
          <a:ext cx="4929117" cy="330388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293" tIns="330200" rIns="3842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Each Learning Unit is packed with stuff</a:t>
          </a:r>
        </a:p>
      </dsp:txBody>
      <dsp:txXfrm>
        <a:off x="5423293" y="1255477"/>
        <a:ext cx="4929117" cy="1982332"/>
      </dsp:txXfrm>
    </dsp:sp>
    <dsp:sp modelId="{A476F098-33A1-42B3-A788-A98691CFD3C5}">
      <dsp:nvSpPr>
        <dsp:cNvPr id="0" name=""/>
        <dsp:cNvSpPr/>
      </dsp:nvSpPr>
      <dsp:spPr>
        <a:xfrm>
          <a:off x="7392269" y="330388"/>
          <a:ext cx="991166" cy="991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37422" y="475541"/>
        <a:ext cx="700860" cy="700860"/>
      </dsp:txXfrm>
    </dsp:sp>
    <dsp:sp modelId="{03D981BB-E01A-4B20-BEEE-11FC1E4DD3B5}">
      <dsp:nvSpPr>
        <dsp:cNvPr id="0" name=""/>
        <dsp:cNvSpPr/>
      </dsp:nvSpPr>
      <dsp:spPr>
        <a:xfrm>
          <a:off x="5423293" y="3303816"/>
          <a:ext cx="492911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/>
              <a:t>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Assessment Criteria</a:t>
            </a:r>
            <a:endParaRPr lang="en-ZA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08910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27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926C-CC58-4D37-B3D0-4ECD15D4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POE Due dates</a:t>
            </a:r>
            <a:endParaRPr lang="en-ZA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09932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70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Pass/fail/distinction criteria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0D7809-2E7C-43DD-812B-1AA40D395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74541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28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Module overview</a:t>
            </a:r>
            <a:endParaRPr lang="en-ZA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54051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3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C6EF-AF4B-4D8D-B696-A5BAB76F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Learning unit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865B8-69D9-44A7-8B35-0EEC75D4A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9610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75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8756-04F1-4B9F-9BD1-B8D3864E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Learning unit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FAECC9-0FDC-437A-8294-38B7CBC20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0690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02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7AAB-B55F-4D48-90FC-EAB9A263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Learning unit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AF12C7-8921-48F9-BE05-FF43F7634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71181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732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5FC-E9FB-4916-96A8-D1859E6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Module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296CF4-323D-4870-812C-9D77D3295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90942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615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z="3100"/>
              <a:t>Welcome to game development 2B</a:t>
            </a:r>
            <a:endParaRPr lang="en-ZA" sz="31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228A34-A569-4B17-8916-302E87837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27887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D026-D4C8-49DE-A9CA-825A573E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Where we are as a class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905038-8170-4AAE-87B8-471666674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67338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1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Prescribed textbook</a:t>
            </a:r>
            <a:endParaRPr lang="en-ZA" dirty="0"/>
          </a:p>
        </p:txBody>
      </p:sp>
      <p:pic>
        <p:nvPicPr>
          <p:cNvPr id="4" name="Picture 2" descr="https://www.packtpub.com/sites/default/files/3488_0655OT_Mastering%20Unity%205.x%20Scripting_Maxi_cov.jpg">
            <a:extLst>
              <a:ext uri="{FF2B5EF4-FFF2-40B4-BE49-F238E27FC236}">
                <a16:creationId xmlns:a16="http://schemas.microsoft.com/office/drawing/2014/main" id="{DD55ED0A-58C7-4416-A351-02B3E36F9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76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Mastering Unity Scripting – Alan Thorn</a:t>
            </a:r>
          </a:p>
          <a:p>
            <a:pPr>
              <a:lnSpc>
                <a:spcPct val="110000"/>
              </a:lnSpc>
            </a:pPr>
            <a:r>
              <a:rPr lang="en-US" dirty="0"/>
              <a:t>You guys already have a copy</a:t>
            </a:r>
          </a:p>
          <a:p>
            <a:pPr>
              <a:lnSpc>
                <a:spcPct val="110000"/>
              </a:lnSpc>
            </a:pPr>
            <a:r>
              <a:rPr lang="en-US" dirty="0"/>
              <a:t>Everything for the module is otherwise on </a:t>
            </a:r>
            <a:r>
              <a:rPr lang="en-US" dirty="0" err="1"/>
              <a:t>VegaLearn</a:t>
            </a:r>
            <a:r>
              <a:rPr lang="en-US" dirty="0"/>
              <a:t> (Assignments, </a:t>
            </a:r>
            <a:r>
              <a:rPr lang="en-US" dirty="0" err="1"/>
              <a:t>Handins</a:t>
            </a:r>
            <a:r>
              <a:rPr lang="en-US" dirty="0"/>
              <a:t>, Lecture Slides)</a:t>
            </a:r>
          </a:p>
          <a:p>
            <a:pPr>
              <a:lnSpc>
                <a:spcPct val="110000"/>
              </a:lnSpc>
            </a:pPr>
            <a:r>
              <a:rPr lang="en-US" dirty="0"/>
              <a:t>Learn Guide</a:t>
            </a:r>
          </a:p>
          <a:p>
            <a:pPr>
              <a:lnSpc>
                <a:spcPct val="110000"/>
              </a:lnSpc>
            </a:pPr>
            <a:r>
              <a:rPr lang="en-US" dirty="0"/>
              <a:t>Other Resources</a:t>
            </a:r>
            <a:endParaRPr lang="en-Z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38D6-333F-49E8-91DF-997129D6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sz="3100"/>
              <a:t>Other prescribed textbook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48CE7-5FDA-4EAD-AF3D-74977D135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8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5E83-F42D-4804-95F5-BA1ABFE4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i="1" dirty="0">
                <a:effectLst/>
              </a:rPr>
              <a:t>Data Structures and Algorithms for Game Developers – </a:t>
            </a:r>
            <a:r>
              <a:rPr lang="en-US" dirty="0">
                <a:effectLst/>
              </a:rPr>
              <a:t>A Sherrod</a:t>
            </a:r>
            <a:endParaRPr lang="en-US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This is for the data structures we’ll be doing</a:t>
            </a:r>
            <a:endParaRPr lang="en-US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I’ll probably teach you this in a relative vacuum as these are programming language agnostic</a:t>
            </a:r>
            <a:endParaRPr lang="en-US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I will most likely make you write your own implementations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7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38D6-333F-49E8-91DF-997129D6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sz="3100"/>
              <a:t>Other prescribed textbook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DBCD5-6671-4E1B-A56E-E49521E7F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0" r="1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5E83-F42D-4804-95F5-BA1ABFE4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Head First Design Patterns – Freeman, Freeman and Sierra</a:t>
            </a:r>
            <a:endParaRPr lang="en-US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Also free on Learn</a:t>
            </a:r>
            <a:endParaRPr lang="en-US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This is for design patterns</a:t>
            </a:r>
            <a:endParaRPr lang="en-US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I’ll probably teach you this in a relative vacuum as these are programming language agnostic</a:t>
            </a:r>
            <a:endParaRPr lang="en-US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I will most likely make you write your own implementations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6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5437-4507-4B54-9660-A445AF3A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 word on textbooks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F53A14A-565D-4427-84CA-B16E07665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94806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06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ice</a:t>
            </a:r>
            <a:endParaRPr lang="en-ZA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380106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79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EB49-720A-4CD3-BD0F-6F603CE2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Ice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21A52-8D7D-4BA2-BF6D-0D0B3395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21706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76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1107</TotalTime>
  <Words>595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Game Development 2B</vt:lpstr>
      <vt:lpstr>Welcome to game development 2B</vt:lpstr>
      <vt:lpstr>Where we are as a class</vt:lpstr>
      <vt:lpstr>Prescribed textbook</vt:lpstr>
      <vt:lpstr>Other prescribed textbook</vt:lpstr>
      <vt:lpstr>Other prescribed textbook</vt:lpstr>
      <vt:lpstr>A word on textbooks</vt:lpstr>
      <vt:lpstr>ice</vt:lpstr>
      <vt:lpstr>Ice types</vt:lpstr>
      <vt:lpstr>Assessment Criteria</vt:lpstr>
      <vt:lpstr>POE Due dates</vt:lpstr>
      <vt:lpstr>Pass/fail/distinction criteria</vt:lpstr>
      <vt:lpstr>Module overview</vt:lpstr>
      <vt:lpstr>Learning unit 1</vt:lpstr>
      <vt:lpstr>Learning unit 2</vt:lpstr>
      <vt:lpstr>Learning unit 3</vt:lpstr>
      <vt:lpstr>Module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Game Design 1A</dc:title>
  <dc:creator>Adam Jerrett</dc:creator>
  <cp:lastModifiedBy>Adam Jerrett</cp:lastModifiedBy>
  <cp:revision>73</cp:revision>
  <dcterms:created xsi:type="dcterms:W3CDTF">2017-01-16T09:16:54Z</dcterms:created>
  <dcterms:modified xsi:type="dcterms:W3CDTF">2020-08-26T11:18:00Z</dcterms:modified>
</cp:coreProperties>
</file>