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76BE6-199B-48D3-AA27-01BDB767F86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FFE9C0-FFAB-474F-B585-39FF82FB0BB4}">
      <dgm:prSet/>
      <dgm:spPr/>
      <dgm:t>
        <a:bodyPr/>
        <a:lstStyle/>
        <a:p>
          <a:r>
            <a:rPr lang="en-US"/>
            <a:t>Decorator is used for adding functionality to objects at runtime</a:t>
          </a:r>
        </a:p>
      </dgm:t>
    </dgm:pt>
    <dgm:pt modelId="{BFA52A5B-86FA-40D1-8845-8AD04D0A00B2}" type="parTrans" cxnId="{AEF1E474-A8AF-4A48-8E2C-A8176A0D83A9}">
      <dgm:prSet/>
      <dgm:spPr/>
      <dgm:t>
        <a:bodyPr/>
        <a:lstStyle/>
        <a:p>
          <a:endParaRPr lang="en-US"/>
        </a:p>
      </dgm:t>
    </dgm:pt>
    <dgm:pt modelId="{301E4664-5802-4ACB-918B-C4182107D9E8}" type="sibTrans" cxnId="{AEF1E474-A8AF-4A48-8E2C-A8176A0D83A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9E34AE-A981-4694-B616-A37C832117A6}">
      <dgm:prSet/>
      <dgm:spPr/>
      <dgm:t>
        <a:bodyPr/>
        <a:lstStyle/>
        <a:p>
          <a:r>
            <a:rPr lang="en-US"/>
            <a:t>Useful for not changing the code of underlying classes</a:t>
          </a:r>
        </a:p>
      </dgm:t>
    </dgm:pt>
    <dgm:pt modelId="{74F30BD5-3DC6-44E6-A16A-F8406F7580DD}" type="parTrans" cxnId="{0B277085-5118-4151-AADE-971D30EE94AB}">
      <dgm:prSet/>
      <dgm:spPr/>
      <dgm:t>
        <a:bodyPr/>
        <a:lstStyle/>
        <a:p>
          <a:endParaRPr lang="en-US"/>
        </a:p>
      </dgm:t>
    </dgm:pt>
    <dgm:pt modelId="{393F16F5-500F-482D-8D13-5E80558B0147}" type="sibTrans" cxnId="{0B277085-5118-4151-AADE-971D30EE94A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D0CF4F-FD60-4967-A449-EE6329D4C2D8}">
      <dgm:prSet/>
      <dgm:spPr/>
      <dgm:t>
        <a:bodyPr/>
        <a:lstStyle/>
        <a:p>
          <a:r>
            <a:rPr lang="en-US"/>
            <a:t>Useful when working with someone else’s code</a:t>
          </a:r>
        </a:p>
      </dgm:t>
    </dgm:pt>
    <dgm:pt modelId="{FE18AB81-256F-4B10-B53A-9393959F178C}" type="parTrans" cxnId="{DC0308CF-2ECF-47B0-A93D-26932998D306}">
      <dgm:prSet/>
      <dgm:spPr/>
      <dgm:t>
        <a:bodyPr/>
        <a:lstStyle/>
        <a:p>
          <a:endParaRPr lang="en-US"/>
        </a:p>
      </dgm:t>
    </dgm:pt>
    <dgm:pt modelId="{2A46779A-6CE0-45B4-A894-184A2506810C}" type="sibTrans" cxnId="{DC0308CF-2ECF-47B0-A93D-26932998D30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0EBA8-758D-47D6-ACAE-8D9A09E261CA}" type="pres">
      <dgm:prSet presAssocID="{E6C76BE6-199B-48D3-AA27-01BDB767F864}" presName="Name0" presStyleCnt="0">
        <dgm:presLayoutVars>
          <dgm:animLvl val="lvl"/>
          <dgm:resizeHandles val="exact"/>
        </dgm:presLayoutVars>
      </dgm:prSet>
      <dgm:spPr/>
    </dgm:pt>
    <dgm:pt modelId="{30217E39-F470-4C9F-B9F2-F50B3B5D2EFB}" type="pres">
      <dgm:prSet presAssocID="{71FFE9C0-FFAB-474F-B585-39FF82FB0BB4}" presName="compositeNode" presStyleCnt="0">
        <dgm:presLayoutVars>
          <dgm:bulletEnabled val="1"/>
        </dgm:presLayoutVars>
      </dgm:prSet>
      <dgm:spPr/>
    </dgm:pt>
    <dgm:pt modelId="{56E5A624-6D40-451E-AE37-C207A978352E}" type="pres">
      <dgm:prSet presAssocID="{71FFE9C0-FFAB-474F-B585-39FF82FB0BB4}" presName="bgRect" presStyleLbl="alignNode1" presStyleIdx="0" presStyleCnt="3"/>
      <dgm:spPr/>
    </dgm:pt>
    <dgm:pt modelId="{ADA4C4DD-9BF3-4575-8FFF-C8592BFB223D}" type="pres">
      <dgm:prSet presAssocID="{301E4664-5802-4ACB-918B-C4182107D9E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24B2C2E-0F1F-462B-ABC9-4C001D458E19}" type="pres">
      <dgm:prSet presAssocID="{71FFE9C0-FFAB-474F-B585-39FF82FB0BB4}" presName="nodeRect" presStyleLbl="alignNode1" presStyleIdx="0" presStyleCnt="3">
        <dgm:presLayoutVars>
          <dgm:bulletEnabled val="1"/>
        </dgm:presLayoutVars>
      </dgm:prSet>
      <dgm:spPr/>
    </dgm:pt>
    <dgm:pt modelId="{80D04BF6-C673-496D-AA74-1DED3AE8B4BB}" type="pres">
      <dgm:prSet presAssocID="{301E4664-5802-4ACB-918B-C4182107D9E8}" presName="sibTrans" presStyleCnt="0"/>
      <dgm:spPr/>
    </dgm:pt>
    <dgm:pt modelId="{4E189ECC-04D9-43A6-9D59-CFB3B81C0684}" type="pres">
      <dgm:prSet presAssocID="{BD9E34AE-A981-4694-B616-A37C832117A6}" presName="compositeNode" presStyleCnt="0">
        <dgm:presLayoutVars>
          <dgm:bulletEnabled val="1"/>
        </dgm:presLayoutVars>
      </dgm:prSet>
      <dgm:spPr/>
    </dgm:pt>
    <dgm:pt modelId="{6783FE93-B18F-4AEE-A4A1-50528B81BBA5}" type="pres">
      <dgm:prSet presAssocID="{BD9E34AE-A981-4694-B616-A37C832117A6}" presName="bgRect" presStyleLbl="alignNode1" presStyleIdx="1" presStyleCnt="3"/>
      <dgm:spPr/>
    </dgm:pt>
    <dgm:pt modelId="{9F13EB2B-F7E6-4B6C-87DB-BA88D4A6A2D0}" type="pres">
      <dgm:prSet presAssocID="{393F16F5-500F-482D-8D13-5E80558B014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0AF0F50-394B-476F-A8B8-93BFB5299F9E}" type="pres">
      <dgm:prSet presAssocID="{BD9E34AE-A981-4694-B616-A37C832117A6}" presName="nodeRect" presStyleLbl="alignNode1" presStyleIdx="1" presStyleCnt="3">
        <dgm:presLayoutVars>
          <dgm:bulletEnabled val="1"/>
        </dgm:presLayoutVars>
      </dgm:prSet>
      <dgm:spPr/>
    </dgm:pt>
    <dgm:pt modelId="{ECD389C6-EE77-4B7E-9032-9520071AF4F4}" type="pres">
      <dgm:prSet presAssocID="{393F16F5-500F-482D-8D13-5E80558B0147}" presName="sibTrans" presStyleCnt="0"/>
      <dgm:spPr/>
    </dgm:pt>
    <dgm:pt modelId="{1589B1EB-9168-4B87-A74E-2C1F95FB4CA2}" type="pres">
      <dgm:prSet presAssocID="{0BD0CF4F-FD60-4967-A449-EE6329D4C2D8}" presName="compositeNode" presStyleCnt="0">
        <dgm:presLayoutVars>
          <dgm:bulletEnabled val="1"/>
        </dgm:presLayoutVars>
      </dgm:prSet>
      <dgm:spPr/>
    </dgm:pt>
    <dgm:pt modelId="{16684CC9-3265-4468-9239-87E58745F331}" type="pres">
      <dgm:prSet presAssocID="{0BD0CF4F-FD60-4967-A449-EE6329D4C2D8}" presName="bgRect" presStyleLbl="alignNode1" presStyleIdx="2" presStyleCnt="3"/>
      <dgm:spPr/>
    </dgm:pt>
    <dgm:pt modelId="{829FCC49-8DCB-487B-8A71-50C805140A8C}" type="pres">
      <dgm:prSet presAssocID="{2A46779A-6CE0-45B4-A894-184A2506810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22AB25F-240E-4AA8-A0D9-E7581B71A880}" type="pres">
      <dgm:prSet presAssocID="{0BD0CF4F-FD60-4967-A449-EE6329D4C2D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D9D8D1C-4E0C-4DF6-B441-999EB8A05ED0}" type="presOf" srcId="{BD9E34AE-A981-4694-B616-A37C832117A6}" destId="{80AF0F50-394B-476F-A8B8-93BFB5299F9E}" srcOrd="1" destOrd="0" presId="urn:microsoft.com/office/officeart/2016/7/layout/LinearBlockProcessNumbered"/>
    <dgm:cxn modelId="{410DA82F-399A-4B56-8807-24F7218758A0}" type="presOf" srcId="{71FFE9C0-FFAB-474F-B585-39FF82FB0BB4}" destId="{024B2C2E-0F1F-462B-ABC9-4C001D458E19}" srcOrd="1" destOrd="0" presId="urn:microsoft.com/office/officeart/2016/7/layout/LinearBlockProcessNumbered"/>
    <dgm:cxn modelId="{A647423A-79B9-4D7F-93C9-29A2D37A954B}" type="presOf" srcId="{BD9E34AE-A981-4694-B616-A37C832117A6}" destId="{6783FE93-B18F-4AEE-A4A1-50528B81BBA5}" srcOrd="0" destOrd="0" presId="urn:microsoft.com/office/officeart/2016/7/layout/LinearBlockProcessNumbered"/>
    <dgm:cxn modelId="{B4F34C65-B295-44B8-A716-B018446C8BE6}" type="presOf" srcId="{393F16F5-500F-482D-8D13-5E80558B0147}" destId="{9F13EB2B-F7E6-4B6C-87DB-BA88D4A6A2D0}" srcOrd="0" destOrd="0" presId="urn:microsoft.com/office/officeart/2016/7/layout/LinearBlockProcessNumbered"/>
    <dgm:cxn modelId="{F7942148-F539-4710-BA7B-2E62CC1E1B7E}" type="presOf" srcId="{2A46779A-6CE0-45B4-A894-184A2506810C}" destId="{829FCC49-8DCB-487B-8A71-50C805140A8C}" srcOrd="0" destOrd="0" presId="urn:microsoft.com/office/officeart/2016/7/layout/LinearBlockProcessNumbered"/>
    <dgm:cxn modelId="{A290854F-7922-4E8F-9A28-E3D61A7C6655}" type="presOf" srcId="{0BD0CF4F-FD60-4967-A449-EE6329D4C2D8}" destId="{922AB25F-240E-4AA8-A0D9-E7581B71A880}" srcOrd="1" destOrd="0" presId="urn:microsoft.com/office/officeart/2016/7/layout/LinearBlockProcessNumbered"/>
    <dgm:cxn modelId="{AEF1E474-A8AF-4A48-8E2C-A8176A0D83A9}" srcId="{E6C76BE6-199B-48D3-AA27-01BDB767F864}" destId="{71FFE9C0-FFAB-474F-B585-39FF82FB0BB4}" srcOrd="0" destOrd="0" parTransId="{BFA52A5B-86FA-40D1-8845-8AD04D0A00B2}" sibTransId="{301E4664-5802-4ACB-918B-C4182107D9E8}"/>
    <dgm:cxn modelId="{0B277085-5118-4151-AADE-971D30EE94AB}" srcId="{E6C76BE6-199B-48D3-AA27-01BDB767F864}" destId="{BD9E34AE-A981-4694-B616-A37C832117A6}" srcOrd="1" destOrd="0" parTransId="{74F30BD5-3DC6-44E6-A16A-F8406F7580DD}" sibTransId="{393F16F5-500F-482D-8D13-5E80558B0147}"/>
    <dgm:cxn modelId="{C3D19294-6B13-49DD-875C-AA5818FFA316}" type="presOf" srcId="{0BD0CF4F-FD60-4967-A449-EE6329D4C2D8}" destId="{16684CC9-3265-4468-9239-87E58745F331}" srcOrd="0" destOrd="0" presId="urn:microsoft.com/office/officeart/2016/7/layout/LinearBlockProcessNumbered"/>
    <dgm:cxn modelId="{77E9A8A9-F3F3-43C6-BBD8-30565497B2A1}" type="presOf" srcId="{301E4664-5802-4ACB-918B-C4182107D9E8}" destId="{ADA4C4DD-9BF3-4575-8FFF-C8592BFB223D}" srcOrd="0" destOrd="0" presId="urn:microsoft.com/office/officeart/2016/7/layout/LinearBlockProcessNumbered"/>
    <dgm:cxn modelId="{012DDCCE-291E-4243-942F-8FE11CAEB04C}" type="presOf" srcId="{E6C76BE6-199B-48D3-AA27-01BDB767F864}" destId="{5B50EBA8-758D-47D6-ACAE-8D9A09E261CA}" srcOrd="0" destOrd="0" presId="urn:microsoft.com/office/officeart/2016/7/layout/LinearBlockProcessNumbered"/>
    <dgm:cxn modelId="{DC0308CF-2ECF-47B0-A93D-26932998D306}" srcId="{E6C76BE6-199B-48D3-AA27-01BDB767F864}" destId="{0BD0CF4F-FD60-4967-A449-EE6329D4C2D8}" srcOrd="2" destOrd="0" parTransId="{FE18AB81-256F-4B10-B53A-9393959F178C}" sibTransId="{2A46779A-6CE0-45B4-A894-184A2506810C}"/>
    <dgm:cxn modelId="{3CB05BE2-CBA0-40A5-98ED-93806E0026F9}" type="presOf" srcId="{71FFE9C0-FFAB-474F-B585-39FF82FB0BB4}" destId="{56E5A624-6D40-451E-AE37-C207A978352E}" srcOrd="0" destOrd="0" presId="urn:microsoft.com/office/officeart/2016/7/layout/LinearBlockProcessNumbered"/>
    <dgm:cxn modelId="{79A4BCD4-FCCC-47D9-B6CC-A214F5F9BCAD}" type="presParOf" srcId="{5B50EBA8-758D-47D6-ACAE-8D9A09E261CA}" destId="{30217E39-F470-4C9F-B9F2-F50B3B5D2EFB}" srcOrd="0" destOrd="0" presId="urn:microsoft.com/office/officeart/2016/7/layout/LinearBlockProcessNumbered"/>
    <dgm:cxn modelId="{24F8B57F-32C2-42EE-9773-0E1EEE76EC45}" type="presParOf" srcId="{30217E39-F470-4C9F-B9F2-F50B3B5D2EFB}" destId="{56E5A624-6D40-451E-AE37-C207A978352E}" srcOrd="0" destOrd="0" presId="urn:microsoft.com/office/officeart/2016/7/layout/LinearBlockProcessNumbered"/>
    <dgm:cxn modelId="{81B5A7F5-091D-4A2D-9EF7-56F07F5633CB}" type="presParOf" srcId="{30217E39-F470-4C9F-B9F2-F50B3B5D2EFB}" destId="{ADA4C4DD-9BF3-4575-8FFF-C8592BFB223D}" srcOrd="1" destOrd="0" presId="urn:microsoft.com/office/officeart/2016/7/layout/LinearBlockProcessNumbered"/>
    <dgm:cxn modelId="{8284B5F6-2196-49AB-BDE2-DE2D82E2C6B2}" type="presParOf" srcId="{30217E39-F470-4C9F-B9F2-F50B3B5D2EFB}" destId="{024B2C2E-0F1F-462B-ABC9-4C001D458E19}" srcOrd="2" destOrd="0" presId="urn:microsoft.com/office/officeart/2016/7/layout/LinearBlockProcessNumbered"/>
    <dgm:cxn modelId="{871A5114-ED03-48EC-AA43-4F0F1DB3C494}" type="presParOf" srcId="{5B50EBA8-758D-47D6-ACAE-8D9A09E261CA}" destId="{80D04BF6-C673-496D-AA74-1DED3AE8B4BB}" srcOrd="1" destOrd="0" presId="urn:microsoft.com/office/officeart/2016/7/layout/LinearBlockProcessNumbered"/>
    <dgm:cxn modelId="{69A42243-D477-4140-9604-25ECB465D201}" type="presParOf" srcId="{5B50EBA8-758D-47D6-ACAE-8D9A09E261CA}" destId="{4E189ECC-04D9-43A6-9D59-CFB3B81C0684}" srcOrd="2" destOrd="0" presId="urn:microsoft.com/office/officeart/2016/7/layout/LinearBlockProcessNumbered"/>
    <dgm:cxn modelId="{302F1AC1-A677-443B-9217-13016B2090E5}" type="presParOf" srcId="{4E189ECC-04D9-43A6-9D59-CFB3B81C0684}" destId="{6783FE93-B18F-4AEE-A4A1-50528B81BBA5}" srcOrd="0" destOrd="0" presId="urn:microsoft.com/office/officeart/2016/7/layout/LinearBlockProcessNumbered"/>
    <dgm:cxn modelId="{BE97D58A-11C7-40D4-86AA-3E838EA86899}" type="presParOf" srcId="{4E189ECC-04D9-43A6-9D59-CFB3B81C0684}" destId="{9F13EB2B-F7E6-4B6C-87DB-BA88D4A6A2D0}" srcOrd="1" destOrd="0" presId="urn:microsoft.com/office/officeart/2016/7/layout/LinearBlockProcessNumbered"/>
    <dgm:cxn modelId="{101CD04D-6BAA-496E-ADB3-19666326AA7E}" type="presParOf" srcId="{4E189ECC-04D9-43A6-9D59-CFB3B81C0684}" destId="{80AF0F50-394B-476F-A8B8-93BFB5299F9E}" srcOrd="2" destOrd="0" presId="urn:microsoft.com/office/officeart/2016/7/layout/LinearBlockProcessNumbered"/>
    <dgm:cxn modelId="{AE88D73E-53F2-47FC-BCF0-BEE684681E50}" type="presParOf" srcId="{5B50EBA8-758D-47D6-ACAE-8D9A09E261CA}" destId="{ECD389C6-EE77-4B7E-9032-9520071AF4F4}" srcOrd="3" destOrd="0" presId="urn:microsoft.com/office/officeart/2016/7/layout/LinearBlockProcessNumbered"/>
    <dgm:cxn modelId="{B77F3E29-7F23-428A-9100-F1B36BD9A5D0}" type="presParOf" srcId="{5B50EBA8-758D-47D6-ACAE-8D9A09E261CA}" destId="{1589B1EB-9168-4B87-A74E-2C1F95FB4CA2}" srcOrd="4" destOrd="0" presId="urn:microsoft.com/office/officeart/2016/7/layout/LinearBlockProcessNumbered"/>
    <dgm:cxn modelId="{0B31FADE-6446-47CD-8312-5A758B4AD359}" type="presParOf" srcId="{1589B1EB-9168-4B87-A74E-2C1F95FB4CA2}" destId="{16684CC9-3265-4468-9239-87E58745F331}" srcOrd="0" destOrd="0" presId="urn:microsoft.com/office/officeart/2016/7/layout/LinearBlockProcessNumbered"/>
    <dgm:cxn modelId="{15796453-BB9F-4D1A-BF8F-B33A82642748}" type="presParOf" srcId="{1589B1EB-9168-4B87-A74E-2C1F95FB4CA2}" destId="{829FCC49-8DCB-487B-8A71-50C805140A8C}" srcOrd="1" destOrd="0" presId="urn:microsoft.com/office/officeart/2016/7/layout/LinearBlockProcessNumbered"/>
    <dgm:cxn modelId="{8067347F-C437-46FE-BC78-DAC3200ED3C5}" type="presParOf" srcId="{1589B1EB-9168-4B87-A74E-2C1F95FB4CA2}" destId="{922AB25F-240E-4AA8-A0D9-E7581B71A8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E759E-ACF5-4713-8F66-9AC01E9143E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D91E78-4A70-47B5-A889-2D6ADA079804}">
      <dgm:prSet/>
      <dgm:spPr/>
      <dgm:t>
        <a:bodyPr/>
        <a:lstStyle/>
        <a:p>
          <a:r>
            <a:rPr lang="en-US"/>
            <a:t>New functionality would force us to create new methods in AttackingUnit for Dragon or Knight to use</a:t>
          </a:r>
        </a:p>
      </dgm:t>
    </dgm:pt>
    <dgm:pt modelId="{A406134E-8498-4A21-A18A-B4EF53022DB1}" type="parTrans" cxnId="{5E5699EE-6749-4DC9-9E5D-B37A2BF8ABB0}">
      <dgm:prSet/>
      <dgm:spPr/>
      <dgm:t>
        <a:bodyPr/>
        <a:lstStyle/>
        <a:p>
          <a:endParaRPr lang="en-US"/>
        </a:p>
      </dgm:t>
    </dgm:pt>
    <dgm:pt modelId="{BAA98882-A76A-43D8-BAC3-4B119E64994E}" type="sibTrans" cxnId="{5E5699EE-6749-4DC9-9E5D-B37A2BF8ABB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BFC275-7FC3-4F10-80A9-6BBDDFB10F2C}">
      <dgm:prSet/>
      <dgm:spPr/>
      <dgm:t>
        <a:bodyPr/>
        <a:lstStyle/>
        <a:p>
          <a:r>
            <a:rPr lang="en-US"/>
            <a:t>This means we have to change the underlying classes</a:t>
          </a:r>
        </a:p>
      </dgm:t>
    </dgm:pt>
    <dgm:pt modelId="{E461A57D-3485-4B38-8190-E7C540EA9BCC}" type="parTrans" cxnId="{B397E00B-A2A9-4D94-9C80-75864D5D01A8}">
      <dgm:prSet/>
      <dgm:spPr/>
      <dgm:t>
        <a:bodyPr/>
        <a:lstStyle/>
        <a:p>
          <a:endParaRPr lang="en-US"/>
        </a:p>
      </dgm:t>
    </dgm:pt>
    <dgm:pt modelId="{D6D467E8-5576-4456-8C20-CFDFFDB9C8BC}" type="sibTrans" cxnId="{B397E00B-A2A9-4D94-9C80-75864D5D01A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C9B6383-138E-4270-914A-132AE49FB8F0}">
      <dgm:prSet/>
      <dgm:spPr/>
      <dgm:t>
        <a:bodyPr/>
        <a:lstStyle/>
        <a:p>
          <a:r>
            <a:rPr lang="en-US"/>
            <a:t>If we create new class types, we’d be forced to override any functionality that doesn’t speak to our generic implementation</a:t>
          </a:r>
        </a:p>
      </dgm:t>
    </dgm:pt>
    <dgm:pt modelId="{6008CFE3-BF88-473A-A198-8CC83126B16B}" type="parTrans" cxnId="{1D1E53E3-3F81-471B-B7BA-13FE63C9D9F7}">
      <dgm:prSet/>
      <dgm:spPr/>
      <dgm:t>
        <a:bodyPr/>
        <a:lstStyle/>
        <a:p>
          <a:endParaRPr lang="en-US"/>
        </a:p>
      </dgm:t>
    </dgm:pt>
    <dgm:pt modelId="{0FA32A0C-236F-4D07-816E-49C7D78F9B61}" type="sibTrans" cxnId="{1D1E53E3-3F81-471B-B7BA-13FE63C9D9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645F0E-3286-4EC1-A490-DAECD2CC41E7}">
      <dgm:prSet/>
      <dgm:spPr/>
      <dgm:t>
        <a:bodyPr/>
        <a:lstStyle/>
        <a:p>
          <a:r>
            <a:rPr lang="en-US"/>
            <a:t>Classes should be open for extension but closed for modification</a:t>
          </a:r>
        </a:p>
      </dgm:t>
    </dgm:pt>
    <dgm:pt modelId="{1C4CC898-5BEA-478F-B5D4-F8827A8D9F38}" type="parTrans" cxnId="{FE5EADC9-06E5-4F78-9507-CEFE8BB40C14}">
      <dgm:prSet/>
      <dgm:spPr/>
      <dgm:t>
        <a:bodyPr/>
        <a:lstStyle/>
        <a:p>
          <a:endParaRPr lang="en-US"/>
        </a:p>
      </dgm:t>
    </dgm:pt>
    <dgm:pt modelId="{C6C7AC78-755E-4972-BF63-D016A5CC6B57}" type="sibTrans" cxnId="{FE5EADC9-06E5-4F78-9507-CEFE8BB40C1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67C1F35-F626-4AD3-AD80-AAB434C5B0A8}" type="pres">
      <dgm:prSet presAssocID="{8DDE759E-ACF5-4713-8F66-9AC01E9143E2}" presName="Name0" presStyleCnt="0">
        <dgm:presLayoutVars>
          <dgm:animLvl val="lvl"/>
          <dgm:resizeHandles val="exact"/>
        </dgm:presLayoutVars>
      </dgm:prSet>
      <dgm:spPr/>
    </dgm:pt>
    <dgm:pt modelId="{2CCF4930-6271-4FE9-A043-CFFD8821E046}" type="pres">
      <dgm:prSet presAssocID="{D1D91E78-4A70-47B5-A889-2D6ADA079804}" presName="compositeNode" presStyleCnt="0">
        <dgm:presLayoutVars>
          <dgm:bulletEnabled val="1"/>
        </dgm:presLayoutVars>
      </dgm:prSet>
      <dgm:spPr/>
    </dgm:pt>
    <dgm:pt modelId="{3A4B29A4-9649-488E-9BBA-CA57F28B9B5C}" type="pres">
      <dgm:prSet presAssocID="{D1D91E78-4A70-47B5-A889-2D6ADA079804}" presName="bgRect" presStyleLbl="bgAccFollowNode1" presStyleIdx="0" presStyleCnt="4"/>
      <dgm:spPr/>
    </dgm:pt>
    <dgm:pt modelId="{25068B87-8642-4E07-BFA0-32EC44AFE505}" type="pres">
      <dgm:prSet presAssocID="{BAA98882-A76A-43D8-BAC3-4B119E64994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2F1E7C2-8F21-4779-A34B-169418ED4E3C}" type="pres">
      <dgm:prSet presAssocID="{D1D91E78-4A70-47B5-A889-2D6ADA079804}" presName="bottomLine" presStyleLbl="alignNode1" presStyleIdx="1" presStyleCnt="8">
        <dgm:presLayoutVars/>
      </dgm:prSet>
      <dgm:spPr/>
    </dgm:pt>
    <dgm:pt modelId="{3A364813-8F7A-4E8F-9C31-90208FC7F29A}" type="pres">
      <dgm:prSet presAssocID="{D1D91E78-4A70-47B5-A889-2D6ADA079804}" presName="nodeText" presStyleLbl="bgAccFollowNode1" presStyleIdx="0" presStyleCnt="4">
        <dgm:presLayoutVars>
          <dgm:bulletEnabled val="1"/>
        </dgm:presLayoutVars>
      </dgm:prSet>
      <dgm:spPr/>
    </dgm:pt>
    <dgm:pt modelId="{C158E5D2-F745-47A7-A853-25B8847A91F0}" type="pres">
      <dgm:prSet presAssocID="{BAA98882-A76A-43D8-BAC3-4B119E64994E}" presName="sibTrans" presStyleCnt="0"/>
      <dgm:spPr/>
    </dgm:pt>
    <dgm:pt modelId="{F0CFDA18-BE06-4AF2-B226-4186B7F88E84}" type="pres">
      <dgm:prSet presAssocID="{C2BFC275-7FC3-4F10-80A9-6BBDDFB10F2C}" presName="compositeNode" presStyleCnt="0">
        <dgm:presLayoutVars>
          <dgm:bulletEnabled val="1"/>
        </dgm:presLayoutVars>
      </dgm:prSet>
      <dgm:spPr/>
    </dgm:pt>
    <dgm:pt modelId="{10E39158-BEFD-416F-BE38-D64B08D1C522}" type="pres">
      <dgm:prSet presAssocID="{C2BFC275-7FC3-4F10-80A9-6BBDDFB10F2C}" presName="bgRect" presStyleLbl="bgAccFollowNode1" presStyleIdx="1" presStyleCnt="4"/>
      <dgm:spPr/>
    </dgm:pt>
    <dgm:pt modelId="{6F407F2A-639D-4495-A7FA-76931159584E}" type="pres">
      <dgm:prSet presAssocID="{D6D467E8-5576-4456-8C20-CFDFFDB9C8B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59464AB-34F6-4439-953D-F8AEBD36F542}" type="pres">
      <dgm:prSet presAssocID="{C2BFC275-7FC3-4F10-80A9-6BBDDFB10F2C}" presName="bottomLine" presStyleLbl="alignNode1" presStyleIdx="3" presStyleCnt="8">
        <dgm:presLayoutVars/>
      </dgm:prSet>
      <dgm:spPr/>
    </dgm:pt>
    <dgm:pt modelId="{C8DCAC11-88EC-4A0B-BEDB-07CD952215F5}" type="pres">
      <dgm:prSet presAssocID="{C2BFC275-7FC3-4F10-80A9-6BBDDFB10F2C}" presName="nodeText" presStyleLbl="bgAccFollowNode1" presStyleIdx="1" presStyleCnt="4">
        <dgm:presLayoutVars>
          <dgm:bulletEnabled val="1"/>
        </dgm:presLayoutVars>
      </dgm:prSet>
      <dgm:spPr/>
    </dgm:pt>
    <dgm:pt modelId="{6D27B0B8-7401-421D-ACB6-FDAB80E904B2}" type="pres">
      <dgm:prSet presAssocID="{D6D467E8-5576-4456-8C20-CFDFFDB9C8BC}" presName="sibTrans" presStyleCnt="0"/>
      <dgm:spPr/>
    </dgm:pt>
    <dgm:pt modelId="{672FC9C9-72DE-4C25-9D50-6F044647F757}" type="pres">
      <dgm:prSet presAssocID="{EC9B6383-138E-4270-914A-132AE49FB8F0}" presName="compositeNode" presStyleCnt="0">
        <dgm:presLayoutVars>
          <dgm:bulletEnabled val="1"/>
        </dgm:presLayoutVars>
      </dgm:prSet>
      <dgm:spPr/>
    </dgm:pt>
    <dgm:pt modelId="{394D45DC-7596-4D4D-A8EF-E6E9577F7D49}" type="pres">
      <dgm:prSet presAssocID="{EC9B6383-138E-4270-914A-132AE49FB8F0}" presName="bgRect" presStyleLbl="bgAccFollowNode1" presStyleIdx="2" presStyleCnt="4"/>
      <dgm:spPr/>
    </dgm:pt>
    <dgm:pt modelId="{4B64995B-5D04-4D41-A026-8224872839A2}" type="pres">
      <dgm:prSet presAssocID="{0FA32A0C-236F-4D07-816E-49C7D78F9B6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486929C-1239-4B86-BBF0-FD56125B6C12}" type="pres">
      <dgm:prSet presAssocID="{EC9B6383-138E-4270-914A-132AE49FB8F0}" presName="bottomLine" presStyleLbl="alignNode1" presStyleIdx="5" presStyleCnt="8">
        <dgm:presLayoutVars/>
      </dgm:prSet>
      <dgm:spPr/>
    </dgm:pt>
    <dgm:pt modelId="{B404A00F-DB89-4550-9575-0968ADDD732E}" type="pres">
      <dgm:prSet presAssocID="{EC9B6383-138E-4270-914A-132AE49FB8F0}" presName="nodeText" presStyleLbl="bgAccFollowNode1" presStyleIdx="2" presStyleCnt="4">
        <dgm:presLayoutVars>
          <dgm:bulletEnabled val="1"/>
        </dgm:presLayoutVars>
      </dgm:prSet>
      <dgm:spPr/>
    </dgm:pt>
    <dgm:pt modelId="{EC85D872-EEF2-4D0C-91F4-C6BBFAFB99CA}" type="pres">
      <dgm:prSet presAssocID="{0FA32A0C-236F-4D07-816E-49C7D78F9B61}" presName="sibTrans" presStyleCnt="0"/>
      <dgm:spPr/>
    </dgm:pt>
    <dgm:pt modelId="{5C0A1AE4-3CD7-411D-B795-33E8AC490A64}" type="pres">
      <dgm:prSet presAssocID="{8F645F0E-3286-4EC1-A490-DAECD2CC41E7}" presName="compositeNode" presStyleCnt="0">
        <dgm:presLayoutVars>
          <dgm:bulletEnabled val="1"/>
        </dgm:presLayoutVars>
      </dgm:prSet>
      <dgm:spPr/>
    </dgm:pt>
    <dgm:pt modelId="{E03EE08A-FC3A-4807-AF3C-2BED3D55A4D0}" type="pres">
      <dgm:prSet presAssocID="{8F645F0E-3286-4EC1-A490-DAECD2CC41E7}" presName="bgRect" presStyleLbl="bgAccFollowNode1" presStyleIdx="3" presStyleCnt="4"/>
      <dgm:spPr/>
    </dgm:pt>
    <dgm:pt modelId="{9F644513-9FBA-49FF-8F6B-EE5654070BDF}" type="pres">
      <dgm:prSet presAssocID="{C6C7AC78-755E-4972-BF63-D016A5CC6B5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AA228C5-0EAF-4460-B724-10E2F4C1C0BF}" type="pres">
      <dgm:prSet presAssocID="{8F645F0E-3286-4EC1-A490-DAECD2CC41E7}" presName="bottomLine" presStyleLbl="alignNode1" presStyleIdx="7" presStyleCnt="8">
        <dgm:presLayoutVars/>
      </dgm:prSet>
      <dgm:spPr/>
    </dgm:pt>
    <dgm:pt modelId="{062C602F-74A3-43DA-8114-DA8710C5F17C}" type="pres">
      <dgm:prSet presAssocID="{8F645F0E-3286-4EC1-A490-DAECD2CC41E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397E00B-A2A9-4D94-9C80-75864D5D01A8}" srcId="{8DDE759E-ACF5-4713-8F66-9AC01E9143E2}" destId="{C2BFC275-7FC3-4F10-80A9-6BBDDFB10F2C}" srcOrd="1" destOrd="0" parTransId="{E461A57D-3485-4B38-8190-E7C540EA9BCC}" sibTransId="{D6D467E8-5576-4456-8C20-CFDFFDB9C8BC}"/>
    <dgm:cxn modelId="{9227322C-F76E-45B7-9519-707C12F1DE24}" type="presOf" srcId="{EC9B6383-138E-4270-914A-132AE49FB8F0}" destId="{B404A00F-DB89-4550-9575-0968ADDD732E}" srcOrd="1" destOrd="0" presId="urn:microsoft.com/office/officeart/2016/7/layout/BasicLinearProcessNumbered"/>
    <dgm:cxn modelId="{92B0A735-666F-4066-B6F6-243FF6307B0D}" type="presOf" srcId="{BAA98882-A76A-43D8-BAC3-4B119E64994E}" destId="{25068B87-8642-4E07-BFA0-32EC44AFE505}" srcOrd="0" destOrd="0" presId="urn:microsoft.com/office/officeart/2016/7/layout/BasicLinearProcessNumbered"/>
    <dgm:cxn modelId="{51E08A68-3927-42A6-8CF5-EB498EB4523B}" type="presOf" srcId="{D1D91E78-4A70-47B5-A889-2D6ADA079804}" destId="{3A4B29A4-9649-488E-9BBA-CA57F28B9B5C}" srcOrd="0" destOrd="0" presId="urn:microsoft.com/office/officeart/2016/7/layout/BasicLinearProcessNumbered"/>
    <dgm:cxn modelId="{1590614B-BF98-4C9D-B8F2-8BA854FC5EBD}" type="presOf" srcId="{C2BFC275-7FC3-4F10-80A9-6BBDDFB10F2C}" destId="{10E39158-BEFD-416F-BE38-D64B08D1C522}" srcOrd="0" destOrd="0" presId="urn:microsoft.com/office/officeart/2016/7/layout/BasicLinearProcessNumbered"/>
    <dgm:cxn modelId="{B7ED448F-FB66-42B6-B09E-A04775958A90}" type="presOf" srcId="{C2BFC275-7FC3-4F10-80A9-6BBDDFB10F2C}" destId="{C8DCAC11-88EC-4A0B-BEDB-07CD952215F5}" srcOrd="1" destOrd="0" presId="urn:microsoft.com/office/officeart/2016/7/layout/BasicLinearProcessNumbered"/>
    <dgm:cxn modelId="{644C0C93-1E14-40C3-AA30-857129B40F30}" type="presOf" srcId="{8DDE759E-ACF5-4713-8F66-9AC01E9143E2}" destId="{767C1F35-F626-4AD3-AD80-AAB434C5B0A8}" srcOrd="0" destOrd="0" presId="urn:microsoft.com/office/officeart/2016/7/layout/BasicLinearProcessNumbered"/>
    <dgm:cxn modelId="{19206B9D-C421-4C32-857B-4F1FF593200A}" type="presOf" srcId="{D1D91E78-4A70-47B5-A889-2D6ADA079804}" destId="{3A364813-8F7A-4E8F-9C31-90208FC7F29A}" srcOrd="1" destOrd="0" presId="urn:microsoft.com/office/officeart/2016/7/layout/BasicLinearProcessNumbered"/>
    <dgm:cxn modelId="{9DDC2AA8-6A7F-4158-BDB1-0DFD4D0888CF}" type="presOf" srcId="{8F645F0E-3286-4EC1-A490-DAECD2CC41E7}" destId="{E03EE08A-FC3A-4807-AF3C-2BED3D55A4D0}" srcOrd="0" destOrd="0" presId="urn:microsoft.com/office/officeart/2016/7/layout/BasicLinearProcessNumbered"/>
    <dgm:cxn modelId="{841E10BA-EABA-4C77-9F3A-CAF974DB9167}" type="presOf" srcId="{8F645F0E-3286-4EC1-A490-DAECD2CC41E7}" destId="{062C602F-74A3-43DA-8114-DA8710C5F17C}" srcOrd="1" destOrd="0" presId="urn:microsoft.com/office/officeart/2016/7/layout/BasicLinearProcessNumbered"/>
    <dgm:cxn modelId="{FF46A7C3-A922-4273-937E-B65CAF5780CA}" type="presOf" srcId="{C6C7AC78-755E-4972-BF63-D016A5CC6B57}" destId="{9F644513-9FBA-49FF-8F6B-EE5654070BDF}" srcOrd="0" destOrd="0" presId="urn:microsoft.com/office/officeart/2016/7/layout/BasicLinearProcessNumbered"/>
    <dgm:cxn modelId="{FE5EADC9-06E5-4F78-9507-CEFE8BB40C14}" srcId="{8DDE759E-ACF5-4713-8F66-9AC01E9143E2}" destId="{8F645F0E-3286-4EC1-A490-DAECD2CC41E7}" srcOrd="3" destOrd="0" parTransId="{1C4CC898-5BEA-478F-B5D4-F8827A8D9F38}" sibTransId="{C6C7AC78-755E-4972-BF63-D016A5CC6B57}"/>
    <dgm:cxn modelId="{6947DDCC-F9E9-43C1-8DD6-959908CCA83A}" type="presOf" srcId="{D6D467E8-5576-4456-8C20-CFDFFDB9C8BC}" destId="{6F407F2A-639D-4495-A7FA-76931159584E}" srcOrd="0" destOrd="0" presId="urn:microsoft.com/office/officeart/2016/7/layout/BasicLinearProcessNumbered"/>
    <dgm:cxn modelId="{C75435D3-BF0C-4884-AC0A-45BC4975F4E5}" type="presOf" srcId="{0FA32A0C-236F-4D07-816E-49C7D78F9B61}" destId="{4B64995B-5D04-4D41-A026-8224872839A2}" srcOrd="0" destOrd="0" presId="urn:microsoft.com/office/officeart/2016/7/layout/BasicLinearProcessNumbered"/>
    <dgm:cxn modelId="{1D1E53E3-3F81-471B-B7BA-13FE63C9D9F7}" srcId="{8DDE759E-ACF5-4713-8F66-9AC01E9143E2}" destId="{EC9B6383-138E-4270-914A-132AE49FB8F0}" srcOrd="2" destOrd="0" parTransId="{6008CFE3-BF88-473A-A198-8CC83126B16B}" sibTransId="{0FA32A0C-236F-4D07-816E-49C7D78F9B61}"/>
    <dgm:cxn modelId="{8C18EEEC-59B9-4AE1-85A5-AEB746F7E732}" type="presOf" srcId="{EC9B6383-138E-4270-914A-132AE49FB8F0}" destId="{394D45DC-7596-4D4D-A8EF-E6E9577F7D49}" srcOrd="0" destOrd="0" presId="urn:microsoft.com/office/officeart/2016/7/layout/BasicLinearProcessNumbered"/>
    <dgm:cxn modelId="{5E5699EE-6749-4DC9-9E5D-B37A2BF8ABB0}" srcId="{8DDE759E-ACF5-4713-8F66-9AC01E9143E2}" destId="{D1D91E78-4A70-47B5-A889-2D6ADA079804}" srcOrd="0" destOrd="0" parTransId="{A406134E-8498-4A21-A18A-B4EF53022DB1}" sibTransId="{BAA98882-A76A-43D8-BAC3-4B119E64994E}"/>
    <dgm:cxn modelId="{948DCCFD-2DAD-44B6-96D4-6F7F0BEE0682}" type="presParOf" srcId="{767C1F35-F626-4AD3-AD80-AAB434C5B0A8}" destId="{2CCF4930-6271-4FE9-A043-CFFD8821E046}" srcOrd="0" destOrd="0" presId="urn:microsoft.com/office/officeart/2016/7/layout/BasicLinearProcessNumbered"/>
    <dgm:cxn modelId="{9D6559B0-7721-4456-951A-BDA26170F455}" type="presParOf" srcId="{2CCF4930-6271-4FE9-A043-CFFD8821E046}" destId="{3A4B29A4-9649-488E-9BBA-CA57F28B9B5C}" srcOrd="0" destOrd="0" presId="urn:microsoft.com/office/officeart/2016/7/layout/BasicLinearProcessNumbered"/>
    <dgm:cxn modelId="{1CE39E60-4739-40AF-A68D-86C12F4D8867}" type="presParOf" srcId="{2CCF4930-6271-4FE9-A043-CFFD8821E046}" destId="{25068B87-8642-4E07-BFA0-32EC44AFE505}" srcOrd="1" destOrd="0" presId="urn:microsoft.com/office/officeart/2016/7/layout/BasicLinearProcessNumbered"/>
    <dgm:cxn modelId="{50AE2512-0A56-4D60-BB3E-25EC667CAB0A}" type="presParOf" srcId="{2CCF4930-6271-4FE9-A043-CFFD8821E046}" destId="{D2F1E7C2-8F21-4779-A34B-169418ED4E3C}" srcOrd="2" destOrd="0" presId="urn:microsoft.com/office/officeart/2016/7/layout/BasicLinearProcessNumbered"/>
    <dgm:cxn modelId="{07297C2F-58F3-42E3-BC41-56E280C25BF9}" type="presParOf" srcId="{2CCF4930-6271-4FE9-A043-CFFD8821E046}" destId="{3A364813-8F7A-4E8F-9C31-90208FC7F29A}" srcOrd="3" destOrd="0" presId="urn:microsoft.com/office/officeart/2016/7/layout/BasicLinearProcessNumbered"/>
    <dgm:cxn modelId="{E10CC7FF-5042-44FE-B556-3A698EDE1FED}" type="presParOf" srcId="{767C1F35-F626-4AD3-AD80-AAB434C5B0A8}" destId="{C158E5D2-F745-47A7-A853-25B8847A91F0}" srcOrd="1" destOrd="0" presId="urn:microsoft.com/office/officeart/2016/7/layout/BasicLinearProcessNumbered"/>
    <dgm:cxn modelId="{F22291F3-F485-4E45-9586-2F1B2A73E164}" type="presParOf" srcId="{767C1F35-F626-4AD3-AD80-AAB434C5B0A8}" destId="{F0CFDA18-BE06-4AF2-B226-4186B7F88E84}" srcOrd="2" destOrd="0" presId="urn:microsoft.com/office/officeart/2016/7/layout/BasicLinearProcessNumbered"/>
    <dgm:cxn modelId="{91896805-FB1A-4BE8-A8DF-3B1378CEA627}" type="presParOf" srcId="{F0CFDA18-BE06-4AF2-B226-4186B7F88E84}" destId="{10E39158-BEFD-416F-BE38-D64B08D1C522}" srcOrd="0" destOrd="0" presId="urn:microsoft.com/office/officeart/2016/7/layout/BasicLinearProcessNumbered"/>
    <dgm:cxn modelId="{8B220E6A-FB89-4AB3-BFD4-888D83954EB4}" type="presParOf" srcId="{F0CFDA18-BE06-4AF2-B226-4186B7F88E84}" destId="{6F407F2A-639D-4495-A7FA-76931159584E}" srcOrd="1" destOrd="0" presId="urn:microsoft.com/office/officeart/2016/7/layout/BasicLinearProcessNumbered"/>
    <dgm:cxn modelId="{2F1A9F79-57D2-40B8-AE6B-7312FF430FC4}" type="presParOf" srcId="{F0CFDA18-BE06-4AF2-B226-4186B7F88E84}" destId="{959464AB-34F6-4439-953D-F8AEBD36F542}" srcOrd="2" destOrd="0" presId="urn:microsoft.com/office/officeart/2016/7/layout/BasicLinearProcessNumbered"/>
    <dgm:cxn modelId="{038C92D0-48F1-45AC-BFB4-9DBAD0116CD3}" type="presParOf" srcId="{F0CFDA18-BE06-4AF2-B226-4186B7F88E84}" destId="{C8DCAC11-88EC-4A0B-BEDB-07CD952215F5}" srcOrd="3" destOrd="0" presId="urn:microsoft.com/office/officeart/2016/7/layout/BasicLinearProcessNumbered"/>
    <dgm:cxn modelId="{8FED5042-4B39-4C0E-8AAE-4A10828B3D43}" type="presParOf" srcId="{767C1F35-F626-4AD3-AD80-AAB434C5B0A8}" destId="{6D27B0B8-7401-421D-ACB6-FDAB80E904B2}" srcOrd="3" destOrd="0" presId="urn:microsoft.com/office/officeart/2016/7/layout/BasicLinearProcessNumbered"/>
    <dgm:cxn modelId="{79867BCD-141C-4AD9-9D5D-FD27802936F0}" type="presParOf" srcId="{767C1F35-F626-4AD3-AD80-AAB434C5B0A8}" destId="{672FC9C9-72DE-4C25-9D50-6F044647F757}" srcOrd="4" destOrd="0" presId="urn:microsoft.com/office/officeart/2016/7/layout/BasicLinearProcessNumbered"/>
    <dgm:cxn modelId="{247EBF20-A783-4F2D-AC55-49002E9359A1}" type="presParOf" srcId="{672FC9C9-72DE-4C25-9D50-6F044647F757}" destId="{394D45DC-7596-4D4D-A8EF-E6E9577F7D49}" srcOrd="0" destOrd="0" presId="urn:microsoft.com/office/officeart/2016/7/layout/BasicLinearProcessNumbered"/>
    <dgm:cxn modelId="{6131ADF5-B104-46E8-AA79-72B48743A0FF}" type="presParOf" srcId="{672FC9C9-72DE-4C25-9D50-6F044647F757}" destId="{4B64995B-5D04-4D41-A026-8224872839A2}" srcOrd="1" destOrd="0" presId="urn:microsoft.com/office/officeart/2016/7/layout/BasicLinearProcessNumbered"/>
    <dgm:cxn modelId="{E743D800-FC7C-43C5-B16D-6581DD6BF73B}" type="presParOf" srcId="{672FC9C9-72DE-4C25-9D50-6F044647F757}" destId="{9486929C-1239-4B86-BBF0-FD56125B6C12}" srcOrd="2" destOrd="0" presId="urn:microsoft.com/office/officeart/2016/7/layout/BasicLinearProcessNumbered"/>
    <dgm:cxn modelId="{00641A00-BF3B-4651-9C33-7BEB1A20B2B3}" type="presParOf" srcId="{672FC9C9-72DE-4C25-9D50-6F044647F757}" destId="{B404A00F-DB89-4550-9575-0968ADDD732E}" srcOrd="3" destOrd="0" presId="urn:microsoft.com/office/officeart/2016/7/layout/BasicLinearProcessNumbered"/>
    <dgm:cxn modelId="{0CA2D166-2770-4412-B136-E6ABBA753E5C}" type="presParOf" srcId="{767C1F35-F626-4AD3-AD80-AAB434C5B0A8}" destId="{EC85D872-EEF2-4D0C-91F4-C6BBFAFB99CA}" srcOrd="5" destOrd="0" presId="urn:microsoft.com/office/officeart/2016/7/layout/BasicLinearProcessNumbered"/>
    <dgm:cxn modelId="{FCBFB3F2-48B7-4D9A-9DDF-5B88112ADF81}" type="presParOf" srcId="{767C1F35-F626-4AD3-AD80-AAB434C5B0A8}" destId="{5C0A1AE4-3CD7-411D-B795-33E8AC490A64}" srcOrd="6" destOrd="0" presId="urn:microsoft.com/office/officeart/2016/7/layout/BasicLinearProcessNumbered"/>
    <dgm:cxn modelId="{F0318C92-A4DB-44A3-A22B-4CB1BDE3F321}" type="presParOf" srcId="{5C0A1AE4-3CD7-411D-B795-33E8AC490A64}" destId="{E03EE08A-FC3A-4807-AF3C-2BED3D55A4D0}" srcOrd="0" destOrd="0" presId="urn:microsoft.com/office/officeart/2016/7/layout/BasicLinearProcessNumbered"/>
    <dgm:cxn modelId="{8771A3FF-4E37-47E6-819A-D832F055AF9D}" type="presParOf" srcId="{5C0A1AE4-3CD7-411D-B795-33E8AC490A64}" destId="{9F644513-9FBA-49FF-8F6B-EE5654070BDF}" srcOrd="1" destOrd="0" presId="urn:microsoft.com/office/officeart/2016/7/layout/BasicLinearProcessNumbered"/>
    <dgm:cxn modelId="{5BE7ADC3-44CC-4E72-80AB-E2496226086F}" type="presParOf" srcId="{5C0A1AE4-3CD7-411D-B795-33E8AC490A64}" destId="{9AA228C5-0EAF-4460-B724-10E2F4C1C0BF}" srcOrd="2" destOrd="0" presId="urn:microsoft.com/office/officeart/2016/7/layout/BasicLinearProcessNumbered"/>
    <dgm:cxn modelId="{FED3FC54-1DF7-408C-8208-10D1546C516F}" type="presParOf" srcId="{5C0A1AE4-3CD7-411D-B795-33E8AC490A64}" destId="{062C602F-74A3-43DA-8114-DA8710C5F1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0FF1C-8451-4CCC-B3F6-7B576B964AD2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F5CE9-52AD-408A-9BEF-E807152F79AC}">
      <dgm:prSet/>
      <dgm:spPr/>
      <dgm:t>
        <a:bodyPr/>
        <a:lstStyle/>
        <a:p>
          <a:r>
            <a:rPr lang="en-US"/>
            <a:t>We take some base object</a:t>
          </a:r>
        </a:p>
      </dgm:t>
    </dgm:pt>
    <dgm:pt modelId="{2DA0A9A8-60D5-4DFD-A252-8B172B9A89AA}" type="parTrans" cxnId="{F4459652-15EF-4426-9D89-964D669FF913}">
      <dgm:prSet/>
      <dgm:spPr/>
      <dgm:t>
        <a:bodyPr/>
        <a:lstStyle/>
        <a:p>
          <a:endParaRPr lang="en-US"/>
        </a:p>
      </dgm:t>
    </dgm:pt>
    <dgm:pt modelId="{62437A18-7A9B-4157-8F57-F7160FE1A48F}" type="sibTrans" cxnId="{F4459652-15EF-4426-9D89-964D669FF913}">
      <dgm:prSet/>
      <dgm:spPr/>
      <dgm:t>
        <a:bodyPr/>
        <a:lstStyle/>
        <a:p>
          <a:endParaRPr lang="en-US"/>
        </a:p>
      </dgm:t>
    </dgm:pt>
    <dgm:pt modelId="{756DD8A1-2808-44C2-9EC2-BC4F7FA25720}">
      <dgm:prSet/>
      <dgm:spPr/>
      <dgm:t>
        <a:bodyPr/>
        <a:lstStyle/>
        <a:p>
          <a:r>
            <a:rPr lang="en-US"/>
            <a:t>“Decorate it” with class functionality from different hierarchy implementations at runtime</a:t>
          </a:r>
        </a:p>
      </dgm:t>
    </dgm:pt>
    <dgm:pt modelId="{7D5A0DD4-3097-47E3-8BAE-57D69ECD4D07}" type="parTrans" cxnId="{0649995A-BECE-4B24-9E2D-FCAC6F3AB494}">
      <dgm:prSet/>
      <dgm:spPr/>
      <dgm:t>
        <a:bodyPr/>
        <a:lstStyle/>
        <a:p>
          <a:endParaRPr lang="en-US"/>
        </a:p>
      </dgm:t>
    </dgm:pt>
    <dgm:pt modelId="{18550968-174B-4833-9CDB-ACF329F92551}" type="sibTrans" cxnId="{0649995A-BECE-4B24-9E2D-FCAC6F3AB494}">
      <dgm:prSet/>
      <dgm:spPr/>
      <dgm:t>
        <a:bodyPr/>
        <a:lstStyle/>
        <a:p>
          <a:endParaRPr lang="en-US"/>
        </a:p>
      </dgm:t>
    </dgm:pt>
    <dgm:pt modelId="{4019E4BA-C4DB-4BF2-8815-1CE9F62EFE75}">
      <dgm:prSet/>
      <dgm:spPr/>
      <dgm:t>
        <a:bodyPr/>
        <a:lstStyle/>
        <a:p>
          <a:r>
            <a:rPr lang="en-US"/>
            <a:t>A Hero needs Stats</a:t>
          </a:r>
        </a:p>
      </dgm:t>
    </dgm:pt>
    <dgm:pt modelId="{7F360C3E-E0FB-4128-A5DB-80EC11D99F16}" type="parTrans" cxnId="{55EBC0D0-DCD9-45B7-BF75-98CACB0A8029}">
      <dgm:prSet/>
      <dgm:spPr/>
      <dgm:t>
        <a:bodyPr/>
        <a:lstStyle/>
        <a:p>
          <a:endParaRPr lang="en-US"/>
        </a:p>
      </dgm:t>
    </dgm:pt>
    <dgm:pt modelId="{31A8E9D3-3976-492D-B89A-6BC707C46F94}" type="sibTrans" cxnId="{55EBC0D0-DCD9-45B7-BF75-98CACB0A8029}">
      <dgm:prSet/>
      <dgm:spPr/>
      <dgm:t>
        <a:bodyPr/>
        <a:lstStyle/>
        <a:p>
          <a:endParaRPr lang="en-US"/>
        </a:p>
      </dgm:t>
    </dgm:pt>
    <dgm:pt modelId="{0B7959B3-D5D6-4434-8133-14C2A5A6FFCB}">
      <dgm:prSet/>
      <dgm:spPr/>
      <dgm:t>
        <a:bodyPr/>
        <a:lstStyle/>
        <a:p>
          <a:r>
            <a:rPr lang="en-US"/>
            <a:t>An NPC needs Barks</a:t>
          </a:r>
        </a:p>
      </dgm:t>
    </dgm:pt>
    <dgm:pt modelId="{34761E43-9332-4F19-BD99-E9FEFD98118E}" type="parTrans" cxnId="{70D010D7-22C3-48D2-96AA-EB9B1D11B03D}">
      <dgm:prSet/>
      <dgm:spPr/>
      <dgm:t>
        <a:bodyPr/>
        <a:lstStyle/>
        <a:p>
          <a:endParaRPr lang="en-US"/>
        </a:p>
      </dgm:t>
    </dgm:pt>
    <dgm:pt modelId="{7916AC88-F6EA-40B9-AEE0-1DC7267715F5}" type="sibTrans" cxnId="{70D010D7-22C3-48D2-96AA-EB9B1D11B03D}">
      <dgm:prSet/>
      <dgm:spPr/>
      <dgm:t>
        <a:bodyPr/>
        <a:lstStyle/>
        <a:p>
          <a:endParaRPr lang="en-US"/>
        </a:p>
      </dgm:t>
    </dgm:pt>
    <dgm:pt modelId="{76429335-551D-4808-BD46-86A52966C46A}">
      <dgm:prSet/>
      <dgm:spPr/>
      <dgm:t>
        <a:bodyPr/>
        <a:lstStyle/>
        <a:p>
          <a:r>
            <a:rPr lang="en-US"/>
            <a:t>A Party member could have Stats (for fighting) and Barks (for banter)</a:t>
          </a:r>
        </a:p>
      </dgm:t>
    </dgm:pt>
    <dgm:pt modelId="{E5EEE417-5762-435A-90B1-E77DF5D0FCB3}" type="parTrans" cxnId="{B6A3C169-6DA0-497B-9426-3A3ECCB841DE}">
      <dgm:prSet/>
      <dgm:spPr/>
      <dgm:t>
        <a:bodyPr/>
        <a:lstStyle/>
        <a:p>
          <a:endParaRPr lang="en-US"/>
        </a:p>
      </dgm:t>
    </dgm:pt>
    <dgm:pt modelId="{6414784D-E422-44B6-9B12-B04ED898D4F0}" type="sibTrans" cxnId="{B6A3C169-6DA0-497B-9426-3A3ECCB841DE}">
      <dgm:prSet/>
      <dgm:spPr/>
      <dgm:t>
        <a:bodyPr/>
        <a:lstStyle/>
        <a:p>
          <a:endParaRPr lang="en-US"/>
        </a:p>
      </dgm:t>
    </dgm:pt>
    <dgm:pt modelId="{0BA24665-2522-436B-B432-67279A11D037}" type="pres">
      <dgm:prSet presAssocID="{6E70FF1C-8451-4CCC-B3F6-7B576B964AD2}" presName="diagram" presStyleCnt="0">
        <dgm:presLayoutVars>
          <dgm:dir/>
          <dgm:resizeHandles val="exact"/>
        </dgm:presLayoutVars>
      </dgm:prSet>
      <dgm:spPr/>
    </dgm:pt>
    <dgm:pt modelId="{979BED33-3288-4AC5-A8EB-642AA1AA370D}" type="pres">
      <dgm:prSet presAssocID="{F6EF5CE9-52AD-408A-9BEF-E807152F79AC}" presName="node" presStyleLbl="node1" presStyleIdx="0" presStyleCnt="5">
        <dgm:presLayoutVars>
          <dgm:bulletEnabled val="1"/>
        </dgm:presLayoutVars>
      </dgm:prSet>
      <dgm:spPr/>
    </dgm:pt>
    <dgm:pt modelId="{8C1094B9-C5C8-43CE-8395-A4E8AAFF9409}" type="pres">
      <dgm:prSet presAssocID="{62437A18-7A9B-4157-8F57-F7160FE1A48F}" presName="sibTrans" presStyleCnt="0"/>
      <dgm:spPr/>
    </dgm:pt>
    <dgm:pt modelId="{65195A55-46F2-49CB-92A0-41072ED2D60E}" type="pres">
      <dgm:prSet presAssocID="{756DD8A1-2808-44C2-9EC2-BC4F7FA25720}" presName="node" presStyleLbl="node1" presStyleIdx="1" presStyleCnt="5">
        <dgm:presLayoutVars>
          <dgm:bulletEnabled val="1"/>
        </dgm:presLayoutVars>
      </dgm:prSet>
      <dgm:spPr/>
    </dgm:pt>
    <dgm:pt modelId="{151CCD56-17B3-4517-85BE-65FBFA703227}" type="pres">
      <dgm:prSet presAssocID="{18550968-174B-4833-9CDB-ACF329F92551}" presName="sibTrans" presStyleCnt="0"/>
      <dgm:spPr/>
    </dgm:pt>
    <dgm:pt modelId="{ADF7FE3B-AC17-4567-BF1F-6267A2FE5F89}" type="pres">
      <dgm:prSet presAssocID="{4019E4BA-C4DB-4BF2-8815-1CE9F62EFE75}" presName="node" presStyleLbl="node1" presStyleIdx="2" presStyleCnt="5">
        <dgm:presLayoutVars>
          <dgm:bulletEnabled val="1"/>
        </dgm:presLayoutVars>
      </dgm:prSet>
      <dgm:spPr/>
    </dgm:pt>
    <dgm:pt modelId="{2460780A-668C-4640-AC68-1B96C24ED88D}" type="pres">
      <dgm:prSet presAssocID="{31A8E9D3-3976-492D-B89A-6BC707C46F94}" presName="sibTrans" presStyleCnt="0"/>
      <dgm:spPr/>
    </dgm:pt>
    <dgm:pt modelId="{DFD814FE-7C5E-46A6-A64A-468C02BB43EA}" type="pres">
      <dgm:prSet presAssocID="{0B7959B3-D5D6-4434-8133-14C2A5A6FFCB}" presName="node" presStyleLbl="node1" presStyleIdx="3" presStyleCnt="5">
        <dgm:presLayoutVars>
          <dgm:bulletEnabled val="1"/>
        </dgm:presLayoutVars>
      </dgm:prSet>
      <dgm:spPr/>
    </dgm:pt>
    <dgm:pt modelId="{1F3A2926-5D63-4B65-93A1-F311EBEB84BB}" type="pres">
      <dgm:prSet presAssocID="{7916AC88-F6EA-40B9-AEE0-1DC7267715F5}" presName="sibTrans" presStyleCnt="0"/>
      <dgm:spPr/>
    </dgm:pt>
    <dgm:pt modelId="{5C53054A-B2D5-426B-83E8-604D191CA5C6}" type="pres">
      <dgm:prSet presAssocID="{76429335-551D-4808-BD46-86A52966C46A}" presName="node" presStyleLbl="node1" presStyleIdx="4" presStyleCnt="5">
        <dgm:presLayoutVars>
          <dgm:bulletEnabled val="1"/>
        </dgm:presLayoutVars>
      </dgm:prSet>
      <dgm:spPr/>
    </dgm:pt>
  </dgm:ptLst>
  <dgm:cxnLst>
    <dgm:cxn modelId="{B6A3C169-6DA0-497B-9426-3A3ECCB841DE}" srcId="{6E70FF1C-8451-4CCC-B3F6-7B576B964AD2}" destId="{76429335-551D-4808-BD46-86A52966C46A}" srcOrd="4" destOrd="0" parTransId="{E5EEE417-5762-435A-90B1-E77DF5D0FCB3}" sibTransId="{6414784D-E422-44B6-9B12-B04ED898D4F0}"/>
    <dgm:cxn modelId="{37649C6A-6C91-4D21-B38F-9EDCBCEB7FE7}" type="presOf" srcId="{756DD8A1-2808-44C2-9EC2-BC4F7FA25720}" destId="{65195A55-46F2-49CB-92A0-41072ED2D60E}" srcOrd="0" destOrd="0" presId="urn:microsoft.com/office/officeart/2005/8/layout/default"/>
    <dgm:cxn modelId="{F4459652-15EF-4426-9D89-964D669FF913}" srcId="{6E70FF1C-8451-4CCC-B3F6-7B576B964AD2}" destId="{F6EF5CE9-52AD-408A-9BEF-E807152F79AC}" srcOrd="0" destOrd="0" parTransId="{2DA0A9A8-60D5-4DFD-A252-8B172B9A89AA}" sibTransId="{62437A18-7A9B-4157-8F57-F7160FE1A48F}"/>
    <dgm:cxn modelId="{0649995A-BECE-4B24-9E2D-FCAC6F3AB494}" srcId="{6E70FF1C-8451-4CCC-B3F6-7B576B964AD2}" destId="{756DD8A1-2808-44C2-9EC2-BC4F7FA25720}" srcOrd="1" destOrd="0" parTransId="{7D5A0DD4-3097-47E3-8BAE-57D69ECD4D07}" sibTransId="{18550968-174B-4833-9CDB-ACF329F92551}"/>
    <dgm:cxn modelId="{54A1D37A-BB4D-4EB7-B0E7-C680D5D747E7}" type="presOf" srcId="{F6EF5CE9-52AD-408A-9BEF-E807152F79AC}" destId="{979BED33-3288-4AC5-A8EB-642AA1AA370D}" srcOrd="0" destOrd="0" presId="urn:microsoft.com/office/officeart/2005/8/layout/default"/>
    <dgm:cxn modelId="{2ABCE3A7-C1D1-4584-8489-6F9C07DAF2E9}" type="presOf" srcId="{6E70FF1C-8451-4CCC-B3F6-7B576B964AD2}" destId="{0BA24665-2522-436B-B432-67279A11D037}" srcOrd="0" destOrd="0" presId="urn:microsoft.com/office/officeart/2005/8/layout/default"/>
    <dgm:cxn modelId="{55EBC0D0-DCD9-45B7-BF75-98CACB0A8029}" srcId="{6E70FF1C-8451-4CCC-B3F6-7B576B964AD2}" destId="{4019E4BA-C4DB-4BF2-8815-1CE9F62EFE75}" srcOrd="2" destOrd="0" parTransId="{7F360C3E-E0FB-4128-A5DB-80EC11D99F16}" sibTransId="{31A8E9D3-3976-492D-B89A-6BC707C46F94}"/>
    <dgm:cxn modelId="{70D010D7-22C3-48D2-96AA-EB9B1D11B03D}" srcId="{6E70FF1C-8451-4CCC-B3F6-7B576B964AD2}" destId="{0B7959B3-D5D6-4434-8133-14C2A5A6FFCB}" srcOrd="3" destOrd="0" parTransId="{34761E43-9332-4F19-BD99-E9FEFD98118E}" sibTransId="{7916AC88-F6EA-40B9-AEE0-1DC7267715F5}"/>
    <dgm:cxn modelId="{0B89F0F0-C984-4710-985C-B057892AF4CA}" type="presOf" srcId="{4019E4BA-C4DB-4BF2-8815-1CE9F62EFE75}" destId="{ADF7FE3B-AC17-4567-BF1F-6267A2FE5F89}" srcOrd="0" destOrd="0" presId="urn:microsoft.com/office/officeart/2005/8/layout/default"/>
    <dgm:cxn modelId="{343F26F2-A595-47AB-B054-094E7183092B}" type="presOf" srcId="{0B7959B3-D5D6-4434-8133-14C2A5A6FFCB}" destId="{DFD814FE-7C5E-46A6-A64A-468C02BB43EA}" srcOrd="0" destOrd="0" presId="urn:microsoft.com/office/officeart/2005/8/layout/default"/>
    <dgm:cxn modelId="{990173F2-BC42-4C05-8E2A-887AE116895E}" type="presOf" srcId="{76429335-551D-4808-BD46-86A52966C46A}" destId="{5C53054A-B2D5-426B-83E8-604D191CA5C6}" srcOrd="0" destOrd="0" presId="urn:microsoft.com/office/officeart/2005/8/layout/default"/>
    <dgm:cxn modelId="{5345B6C5-5273-4784-A2DA-612E813CBD8D}" type="presParOf" srcId="{0BA24665-2522-436B-B432-67279A11D037}" destId="{979BED33-3288-4AC5-A8EB-642AA1AA370D}" srcOrd="0" destOrd="0" presId="urn:microsoft.com/office/officeart/2005/8/layout/default"/>
    <dgm:cxn modelId="{83F161CA-4506-492D-96EF-CE9A3715F922}" type="presParOf" srcId="{0BA24665-2522-436B-B432-67279A11D037}" destId="{8C1094B9-C5C8-43CE-8395-A4E8AAFF9409}" srcOrd="1" destOrd="0" presId="urn:microsoft.com/office/officeart/2005/8/layout/default"/>
    <dgm:cxn modelId="{8ED827B1-B0BF-4F31-972C-74190B54DB42}" type="presParOf" srcId="{0BA24665-2522-436B-B432-67279A11D037}" destId="{65195A55-46F2-49CB-92A0-41072ED2D60E}" srcOrd="2" destOrd="0" presId="urn:microsoft.com/office/officeart/2005/8/layout/default"/>
    <dgm:cxn modelId="{8A167C31-C568-4E2A-9150-B7D311349C16}" type="presParOf" srcId="{0BA24665-2522-436B-B432-67279A11D037}" destId="{151CCD56-17B3-4517-85BE-65FBFA703227}" srcOrd="3" destOrd="0" presId="urn:microsoft.com/office/officeart/2005/8/layout/default"/>
    <dgm:cxn modelId="{904CF418-037B-441F-9DBB-8165879C459E}" type="presParOf" srcId="{0BA24665-2522-436B-B432-67279A11D037}" destId="{ADF7FE3B-AC17-4567-BF1F-6267A2FE5F89}" srcOrd="4" destOrd="0" presId="urn:microsoft.com/office/officeart/2005/8/layout/default"/>
    <dgm:cxn modelId="{9BDC4C66-CE06-4482-BF5B-5B0ECFD65C37}" type="presParOf" srcId="{0BA24665-2522-436B-B432-67279A11D037}" destId="{2460780A-668C-4640-AC68-1B96C24ED88D}" srcOrd="5" destOrd="0" presId="urn:microsoft.com/office/officeart/2005/8/layout/default"/>
    <dgm:cxn modelId="{58D0A426-CD9C-49BB-971A-47D653E689CF}" type="presParOf" srcId="{0BA24665-2522-436B-B432-67279A11D037}" destId="{DFD814FE-7C5E-46A6-A64A-468C02BB43EA}" srcOrd="6" destOrd="0" presId="urn:microsoft.com/office/officeart/2005/8/layout/default"/>
    <dgm:cxn modelId="{04919CAF-60CA-4195-83C5-637525E6DE83}" type="presParOf" srcId="{0BA24665-2522-436B-B432-67279A11D037}" destId="{1F3A2926-5D63-4B65-93A1-F311EBEB84BB}" srcOrd="7" destOrd="0" presId="urn:microsoft.com/office/officeart/2005/8/layout/default"/>
    <dgm:cxn modelId="{0BD8A14F-950E-4970-8BEA-FCC59D16B5EC}" type="presParOf" srcId="{0BA24665-2522-436B-B432-67279A11D037}" destId="{5C53054A-B2D5-426B-83E8-604D191CA5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237C48-D433-4E94-AEE3-2B75B3900B9C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D9401DE-4BF1-4D32-8354-9885DF71B8C8}">
      <dgm:prSet/>
      <dgm:spPr/>
      <dgm:t>
        <a:bodyPr/>
        <a:lstStyle/>
        <a:p>
          <a:r>
            <a:rPr lang="en-ZA"/>
            <a:t>Decorators have the same supertype as the objects they decorate.</a:t>
          </a:r>
          <a:endParaRPr lang="en-US"/>
        </a:p>
      </dgm:t>
    </dgm:pt>
    <dgm:pt modelId="{02789DE2-F6C8-42BB-B154-FDF21CCE8E0B}" type="parTrans" cxnId="{7ABC8609-2430-4980-9145-01A8ABAC8894}">
      <dgm:prSet/>
      <dgm:spPr/>
      <dgm:t>
        <a:bodyPr/>
        <a:lstStyle/>
        <a:p>
          <a:endParaRPr lang="en-US"/>
        </a:p>
      </dgm:t>
    </dgm:pt>
    <dgm:pt modelId="{5A2D2FE6-AD5C-48ED-B8B6-87614DD02553}" type="sibTrans" cxnId="{7ABC8609-2430-4980-9145-01A8ABAC8894}">
      <dgm:prSet/>
      <dgm:spPr/>
      <dgm:t>
        <a:bodyPr/>
        <a:lstStyle/>
        <a:p>
          <a:endParaRPr lang="en-US"/>
        </a:p>
      </dgm:t>
    </dgm:pt>
    <dgm:pt modelId="{540208D3-95E1-41B0-8E50-143E073A0C83}">
      <dgm:prSet/>
      <dgm:spPr/>
      <dgm:t>
        <a:bodyPr/>
        <a:lstStyle/>
        <a:p>
          <a:r>
            <a:rPr lang="en-ZA"/>
            <a:t>You can use one or more decorators to wrap an object.</a:t>
          </a:r>
          <a:endParaRPr lang="en-US"/>
        </a:p>
      </dgm:t>
    </dgm:pt>
    <dgm:pt modelId="{5983CEA6-E6F6-47F3-A8D3-DC021E5559AA}" type="parTrans" cxnId="{C3314C76-8653-4DFA-8413-5764AEB3F1FA}">
      <dgm:prSet/>
      <dgm:spPr/>
      <dgm:t>
        <a:bodyPr/>
        <a:lstStyle/>
        <a:p>
          <a:endParaRPr lang="en-US"/>
        </a:p>
      </dgm:t>
    </dgm:pt>
    <dgm:pt modelId="{794D8614-E08F-4BA1-B902-DB748EF05AC0}" type="sibTrans" cxnId="{C3314C76-8653-4DFA-8413-5764AEB3F1FA}">
      <dgm:prSet/>
      <dgm:spPr/>
      <dgm:t>
        <a:bodyPr/>
        <a:lstStyle/>
        <a:p>
          <a:endParaRPr lang="en-US"/>
        </a:p>
      </dgm:t>
    </dgm:pt>
    <dgm:pt modelId="{40D9B496-D9CB-4648-9067-3F26381368E7}">
      <dgm:prSet/>
      <dgm:spPr/>
      <dgm:t>
        <a:bodyPr/>
        <a:lstStyle/>
        <a:p>
          <a:r>
            <a:rPr lang="en-ZA"/>
            <a:t>Given that the decorator has the same supertype as the object it decorates, we can pass around a decorated object in place of the original (wrapped) object.</a:t>
          </a:r>
          <a:endParaRPr lang="en-US"/>
        </a:p>
      </dgm:t>
    </dgm:pt>
    <dgm:pt modelId="{B0D835C5-12AE-467E-A9FA-F7279DA3B054}" type="parTrans" cxnId="{E98DAAEC-7E20-44CB-95EF-73505A7B0F1B}">
      <dgm:prSet/>
      <dgm:spPr/>
      <dgm:t>
        <a:bodyPr/>
        <a:lstStyle/>
        <a:p>
          <a:endParaRPr lang="en-US"/>
        </a:p>
      </dgm:t>
    </dgm:pt>
    <dgm:pt modelId="{B16697A5-A01B-4436-A76B-C456789B0876}" type="sibTrans" cxnId="{E98DAAEC-7E20-44CB-95EF-73505A7B0F1B}">
      <dgm:prSet/>
      <dgm:spPr/>
      <dgm:t>
        <a:bodyPr/>
        <a:lstStyle/>
        <a:p>
          <a:endParaRPr lang="en-US"/>
        </a:p>
      </dgm:t>
    </dgm:pt>
    <dgm:pt modelId="{57F97EAE-AAF5-4CB2-9DC0-FD47344D66A4}">
      <dgm:prSet/>
      <dgm:spPr/>
      <dgm:t>
        <a:bodyPr/>
        <a:lstStyle/>
        <a:p>
          <a:r>
            <a:rPr lang="en-ZA"/>
            <a:t>The decorator adds its own behaviour either before and/or after delegating to the object it decorates to do the rest of the job.</a:t>
          </a:r>
          <a:endParaRPr lang="en-US"/>
        </a:p>
      </dgm:t>
    </dgm:pt>
    <dgm:pt modelId="{F735BA64-6A3F-439B-8926-1DB523148E29}" type="parTrans" cxnId="{4C296A43-8432-40CC-B993-7EBF1A6F8EAD}">
      <dgm:prSet/>
      <dgm:spPr/>
      <dgm:t>
        <a:bodyPr/>
        <a:lstStyle/>
        <a:p>
          <a:endParaRPr lang="en-US"/>
        </a:p>
      </dgm:t>
    </dgm:pt>
    <dgm:pt modelId="{3ADD9204-1FDA-437D-9DD0-3F90F521C4CD}" type="sibTrans" cxnId="{4C296A43-8432-40CC-B993-7EBF1A6F8EAD}">
      <dgm:prSet/>
      <dgm:spPr/>
      <dgm:t>
        <a:bodyPr/>
        <a:lstStyle/>
        <a:p>
          <a:endParaRPr lang="en-US"/>
        </a:p>
      </dgm:t>
    </dgm:pt>
    <dgm:pt modelId="{5DFF0C5F-6B54-419D-B29E-A33CB446D387}">
      <dgm:prSet/>
      <dgm:spPr/>
      <dgm:t>
        <a:bodyPr/>
        <a:lstStyle/>
        <a:p>
          <a:r>
            <a:rPr lang="en-ZA"/>
            <a:t>Objects can be decorated at any time, so we can decorate objects dynamically at runtime with as many decorators as we like.</a:t>
          </a:r>
          <a:endParaRPr lang="en-US"/>
        </a:p>
      </dgm:t>
    </dgm:pt>
    <dgm:pt modelId="{F0FA7460-120A-4027-8A60-FD707340C2B6}" type="parTrans" cxnId="{0B97D404-CACE-4165-9351-3533559698EA}">
      <dgm:prSet/>
      <dgm:spPr/>
      <dgm:t>
        <a:bodyPr/>
        <a:lstStyle/>
        <a:p>
          <a:endParaRPr lang="en-US"/>
        </a:p>
      </dgm:t>
    </dgm:pt>
    <dgm:pt modelId="{4D7A257C-8303-46D8-BE46-422E119EA38D}" type="sibTrans" cxnId="{0B97D404-CACE-4165-9351-3533559698EA}">
      <dgm:prSet/>
      <dgm:spPr/>
      <dgm:t>
        <a:bodyPr/>
        <a:lstStyle/>
        <a:p>
          <a:endParaRPr lang="en-US"/>
        </a:p>
      </dgm:t>
    </dgm:pt>
    <dgm:pt modelId="{CEFE1CC0-4850-4EC1-9284-DCD964A19EF4}">
      <dgm:prSet/>
      <dgm:spPr/>
      <dgm:t>
        <a:bodyPr/>
        <a:lstStyle/>
        <a:p>
          <a:r>
            <a:rPr lang="en-US"/>
            <a:t>Note: Because decorators are the same type as the base type, this can become unreadable or confusing</a:t>
          </a:r>
        </a:p>
      </dgm:t>
    </dgm:pt>
    <dgm:pt modelId="{8C83746A-9E80-4C12-885E-83E273E65DBA}" type="parTrans" cxnId="{8671121B-7EAD-45D4-8283-01FAA843757A}">
      <dgm:prSet/>
      <dgm:spPr/>
      <dgm:t>
        <a:bodyPr/>
        <a:lstStyle/>
        <a:p>
          <a:endParaRPr lang="en-US"/>
        </a:p>
      </dgm:t>
    </dgm:pt>
    <dgm:pt modelId="{1BB757E5-E9C6-4629-BF9B-0EE2FD1085CC}" type="sibTrans" cxnId="{8671121B-7EAD-45D4-8283-01FAA843757A}">
      <dgm:prSet/>
      <dgm:spPr/>
      <dgm:t>
        <a:bodyPr/>
        <a:lstStyle/>
        <a:p>
          <a:endParaRPr lang="en-US"/>
        </a:p>
      </dgm:t>
    </dgm:pt>
    <dgm:pt modelId="{25A39DD6-BC90-47FA-A339-EF2A4E208996}" type="pres">
      <dgm:prSet presAssocID="{74237C48-D433-4E94-AEE3-2B75B3900B9C}" presName="diagram" presStyleCnt="0">
        <dgm:presLayoutVars>
          <dgm:dir/>
          <dgm:resizeHandles val="exact"/>
        </dgm:presLayoutVars>
      </dgm:prSet>
      <dgm:spPr/>
    </dgm:pt>
    <dgm:pt modelId="{5AF7CCE3-A516-490F-8FCF-61C87793EAAC}" type="pres">
      <dgm:prSet presAssocID="{0D9401DE-4BF1-4D32-8354-9885DF71B8C8}" presName="node" presStyleLbl="node1" presStyleIdx="0" presStyleCnt="6">
        <dgm:presLayoutVars>
          <dgm:bulletEnabled val="1"/>
        </dgm:presLayoutVars>
      </dgm:prSet>
      <dgm:spPr/>
    </dgm:pt>
    <dgm:pt modelId="{8ECE7AD8-A00A-414D-923E-52B787C39FF8}" type="pres">
      <dgm:prSet presAssocID="{5A2D2FE6-AD5C-48ED-B8B6-87614DD02553}" presName="sibTrans" presStyleCnt="0"/>
      <dgm:spPr/>
    </dgm:pt>
    <dgm:pt modelId="{1578CE68-E9AE-484C-B5D1-EDEA0D1EEE64}" type="pres">
      <dgm:prSet presAssocID="{540208D3-95E1-41B0-8E50-143E073A0C83}" presName="node" presStyleLbl="node1" presStyleIdx="1" presStyleCnt="6">
        <dgm:presLayoutVars>
          <dgm:bulletEnabled val="1"/>
        </dgm:presLayoutVars>
      </dgm:prSet>
      <dgm:spPr/>
    </dgm:pt>
    <dgm:pt modelId="{1CA70D0D-E4E4-4959-B2CE-BA5F2015DE1B}" type="pres">
      <dgm:prSet presAssocID="{794D8614-E08F-4BA1-B902-DB748EF05AC0}" presName="sibTrans" presStyleCnt="0"/>
      <dgm:spPr/>
    </dgm:pt>
    <dgm:pt modelId="{32BA7118-6BA5-4850-954C-255DF5437B4A}" type="pres">
      <dgm:prSet presAssocID="{40D9B496-D9CB-4648-9067-3F26381368E7}" presName="node" presStyleLbl="node1" presStyleIdx="2" presStyleCnt="6">
        <dgm:presLayoutVars>
          <dgm:bulletEnabled val="1"/>
        </dgm:presLayoutVars>
      </dgm:prSet>
      <dgm:spPr/>
    </dgm:pt>
    <dgm:pt modelId="{8B3A1AE3-398D-4D66-BF32-0FB4FD2F3211}" type="pres">
      <dgm:prSet presAssocID="{B16697A5-A01B-4436-A76B-C456789B0876}" presName="sibTrans" presStyleCnt="0"/>
      <dgm:spPr/>
    </dgm:pt>
    <dgm:pt modelId="{B5390BF6-4A31-4DDB-B635-EF19564CE64E}" type="pres">
      <dgm:prSet presAssocID="{57F97EAE-AAF5-4CB2-9DC0-FD47344D66A4}" presName="node" presStyleLbl="node1" presStyleIdx="3" presStyleCnt="6">
        <dgm:presLayoutVars>
          <dgm:bulletEnabled val="1"/>
        </dgm:presLayoutVars>
      </dgm:prSet>
      <dgm:spPr/>
    </dgm:pt>
    <dgm:pt modelId="{3A429CB4-F0DD-48FD-AC96-A71558011C95}" type="pres">
      <dgm:prSet presAssocID="{3ADD9204-1FDA-437D-9DD0-3F90F521C4CD}" presName="sibTrans" presStyleCnt="0"/>
      <dgm:spPr/>
    </dgm:pt>
    <dgm:pt modelId="{EE562993-D446-4FB1-ABC7-88B2CA1D923E}" type="pres">
      <dgm:prSet presAssocID="{5DFF0C5F-6B54-419D-B29E-A33CB446D387}" presName="node" presStyleLbl="node1" presStyleIdx="4" presStyleCnt="6">
        <dgm:presLayoutVars>
          <dgm:bulletEnabled val="1"/>
        </dgm:presLayoutVars>
      </dgm:prSet>
      <dgm:spPr/>
    </dgm:pt>
    <dgm:pt modelId="{CE328C9C-D907-436D-918F-E30A526E006C}" type="pres">
      <dgm:prSet presAssocID="{4D7A257C-8303-46D8-BE46-422E119EA38D}" presName="sibTrans" presStyleCnt="0"/>
      <dgm:spPr/>
    </dgm:pt>
    <dgm:pt modelId="{7D7B197C-9094-4CFC-8923-AD4BABB4D351}" type="pres">
      <dgm:prSet presAssocID="{CEFE1CC0-4850-4EC1-9284-DCD964A19EF4}" presName="node" presStyleLbl="node1" presStyleIdx="5" presStyleCnt="6">
        <dgm:presLayoutVars>
          <dgm:bulletEnabled val="1"/>
        </dgm:presLayoutVars>
      </dgm:prSet>
      <dgm:spPr/>
    </dgm:pt>
  </dgm:ptLst>
  <dgm:cxnLst>
    <dgm:cxn modelId="{0B97D404-CACE-4165-9351-3533559698EA}" srcId="{74237C48-D433-4E94-AEE3-2B75B3900B9C}" destId="{5DFF0C5F-6B54-419D-B29E-A33CB446D387}" srcOrd="4" destOrd="0" parTransId="{F0FA7460-120A-4027-8A60-FD707340C2B6}" sibTransId="{4D7A257C-8303-46D8-BE46-422E119EA38D}"/>
    <dgm:cxn modelId="{7ABC8609-2430-4980-9145-01A8ABAC8894}" srcId="{74237C48-D433-4E94-AEE3-2B75B3900B9C}" destId="{0D9401DE-4BF1-4D32-8354-9885DF71B8C8}" srcOrd="0" destOrd="0" parTransId="{02789DE2-F6C8-42BB-B154-FDF21CCE8E0B}" sibTransId="{5A2D2FE6-AD5C-48ED-B8B6-87614DD02553}"/>
    <dgm:cxn modelId="{AB3C7516-6222-4870-916C-FDCCE1D9187A}" type="presOf" srcId="{540208D3-95E1-41B0-8E50-143E073A0C83}" destId="{1578CE68-E9AE-484C-B5D1-EDEA0D1EEE64}" srcOrd="0" destOrd="0" presId="urn:microsoft.com/office/officeart/2005/8/layout/default"/>
    <dgm:cxn modelId="{8671121B-7EAD-45D4-8283-01FAA843757A}" srcId="{74237C48-D433-4E94-AEE3-2B75B3900B9C}" destId="{CEFE1CC0-4850-4EC1-9284-DCD964A19EF4}" srcOrd="5" destOrd="0" parTransId="{8C83746A-9E80-4C12-885E-83E273E65DBA}" sibTransId="{1BB757E5-E9C6-4629-BF9B-0EE2FD1085CC}"/>
    <dgm:cxn modelId="{4C296A43-8432-40CC-B993-7EBF1A6F8EAD}" srcId="{74237C48-D433-4E94-AEE3-2B75B3900B9C}" destId="{57F97EAE-AAF5-4CB2-9DC0-FD47344D66A4}" srcOrd="3" destOrd="0" parTransId="{F735BA64-6A3F-439B-8926-1DB523148E29}" sibTransId="{3ADD9204-1FDA-437D-9DD0-3F90F521C4CD}"/>
    <dgm:cxn modelId="{1E650C47-B890-46D5-B527-95E4231B16D1}" type="presOf" srcId="{0D9401DE-4BF1-4D32-8354-9885DF71B8C8}" destId="{5AF7CCE3-A516-490F-8FCF-61C87793EAAC}" srcOrd="0" destOrd="0" presId="urn:microsoft.com/office/officeart/2005/8/layout/default"/>
    <dgm:cxn modelId="{C3314C76-8653-4DFA-8413-5764AEB3F1FA}" srcId="{74237C48-D433-4E94-AEE3-2B75B3900B9C}" destId="{540208D3-95E1-41B0-8E50-143E073A0C83}" srcOrd="1" destOrd="0" parTransId="{5983CEA6-E6F6-47F3-A8D3-DC021E5559AA}" sibTransId="{794D8614-E08F-4BA1-B902-DB748EF05AC0}"/>
    <dgm:cxn modelId="{9596E58C-7C21-4A6E-B47B-D0F4578B357F}" type="presOf" srcId="{57F97EAE-AAF5-4CB2-9DC0-FD47344D66A4}" destId="{B5390BF6-4A31-4DDB-B635-EF19564CE64E}" srcOrd="0" destOrd="0" presId="urn:microsoft.com/office/officeart/2005/8/layout/default"/>
    <dgm:cxn modelId="{BDBCF1C8-6C0B-4760-A988-6BB8C4F50E5D}" type="presOf" srcId="{40D9B496-D9CB-4648-9067-3F26381368E7}" destId="{32BA7118-6BA5-4850-954C-255DF5437B4A}" srcOrd="0" destOrd="0" presId="urn:microsoft.com/office/officeart/2005/8/layout/default"/>
    <dgm:cxn modelId="{2A4576D7-7584-45E9-81C2-3D3257D7DBEB}" type="presOf" srcId="{74237C48-D433-4E94-AEE3-2B75B3900B9C}" destId="{25A39DD6-BC90-47FA-A339-EF2A4E208996}" srcOrd="0" destOrd="0" presId="urn:microsoft.com/office/officeart/2005/8/layout/default"/>
    <dgm:cxn modelId="{82D56BE6-690C-436E-B665-0E687F2C6017}" type="presOf" srcId="{5DFF0C5F-6B54-419D-B29E-A33CB446D387}" destId="{EE562993-D446-4FB1-ABC7-88B2CA1D923E}" srcOrd="0" destOrd="0" presId="urn:microsoft.com/office/officeart/2005/8/layout/default"/>
    <dgm:cxn modelId="{E98DAAEC-7E20-44CB-95EF-73505A7B0F1B}" srcId="{74237C48-D433-4E94-AEE3-2B75B3900B9C}" destId="{40D9B496-D9CB-4648-9067-3F26381368E7}" srcOrd="2" destOrd="0" parTransId="{B0D835C5-12AE-467E-A9FA-F7279DA3B054}" sibTransId="{B16697A5-A01B-4436-A76B-C456789B0876}"/>
    <dgm:cxn modelId="{782ADCFE-4A10-42F9-B15C-8101F235F909}" type="presOf" srcId="{CEFE1CC0-4850-4EC1-9284-DCD964A19EF4}" destId="{7D7B197C-9094-4CFC-8923-AD4BABB4D351}" srcOrd="0" destOrd="0" presId="urn:microsoft.com/office/officeart/2005/8/layout/default"/>
    <dgm:cxn modelId="{3F9E4B7F-B414-4632-9125-59F256F5D66D}" type="presParOf" srcId="{25A39DD6-BC90-47FA-A339-EF2A4E208996}" destId="{5AF7CCE3-A516-490F-8FCF-61C87793EAAC}" srcOrd="0" destOrd="0" presId="urn:microsoft.com/office/officeart/2005/8/layout/default"/>
    <dgm:cxn modelId="{C5174828-0E81-41F2-8ACD-A34CACA601A7}" type="presParOf" srcId="{25A39DD6-BC90-47FA-A339-EF2A4E208996}" destId="{8ECE7AD8-A00A-414D-923E-52B787C39FF8}" srcOrd="1" destOrd="0" presId="urn:microsoft.com/office/officeart/2005/8/layout/default"/>
    <dgm:cxn modelId="{E47C963F-7BC4-45CB-98E3-8B7DD36E7D20}" type="presParOf" srcId="{25A39DD6-BC90-47FA-A339-EF2A4E208996}" destId="{1578CE68-E9AE-484C-B5D1-EDEA0D1EEE64}" srcOrd="2" destOrd="0" presId="urn:microsoft.com/office/officeart/2005/8/layout/default"/>
    <dgm:cxn modelId="{A25201D2-A9FC-42AD-B357-74E2BCDE64E3}" type="presParOf" srcId="{25A39DD6-BC90-47FA-A339-EF2A4E208996}" destId="{1CA70D0D-E4E4-4959-B2CE-BA5F2015DE1B}" srcOrd="3" destOrd="0" presId="urn:microsoft.com/office/officeart/2005/8/layout/default"/>
    <dgm:cxn modelId="{BD5A0AD3-CBC7-4F07-8E5A-9FB2330F1C0B}" type="presParOf" srcId="{25A39DD6-BC90-47FA-A339-EF2A4E208996}" destId="{32BA7118-6BA5-4850-954C-255DF5437B4A}" srcOrd="4" destOrd="0" presId="urn:microsoft.com/office/officeart/2005/8/layout/default"/>
    <dgm:cxn modelId="{00DAF82E-BC86-495C-A5E1-5F2892E0EF45}" type="presParOf" srcId="{25A39DD6-BC90-47FA-A339-EF2A4E208996}" destId="{8B3A1AE3-398D-4D66-BF32-0FB4FD2F3211}" srcOrd="5" destOrd="0" presId="urn:microsoft.com/office/officeart/2005/8/layout/default"/>
    <dgm:cxn modelId="{81265B56-8E9C-43DC-BBEA-AA3DCCDCA275}" type="presParOf" srcId="{25A39DD6-BC90-47FA-A339-EF2A4E208996}" destId="{B5390BF6-4A31-4DDB-B635-EF19564CE64E}" srcOrd="6" destOrd="0" presId="urn:microsoft.com/office/officeart/2005/8/layout/default"/>
    <dgm:cxn modelId="{0BB8A456-10D2-40ED-A5D2-DBA694E1ADB7}" type="presParOf" srcId="{25A39DD6-BC90-47FA-A339-EF2A4E208996}" destId="{3A429CB4-F0DD-48FD-AC96-A71558011C95}" srcOrd="7" destOrd="0" presId="urn:microsoft.com/office/officeart/2005/8/layout/default"/>
    <dgm:cxn modelId="{0D040C47-AA67-4858-9252-892280B156F7}" type="presParOf" srcId="{25A39DD6-BC90-47FA-A339-EF2A4E208996}" destId="{EE562993-D446-4FB1-ABC7-88B2CA1D923E}" srcOrd="8" destOrd="0" presId="urn:microsoft.com/office/officeart/2005/8/layout/default"/>
    <dgm:cxn modelId="{8608C610-B01A-466C-9269-DFD90BEF344B}" type="presParOf" srcId="{25A39DD6-BC90-47FA-A339-EF2A4E208996}" destId="{CE328C9C-D907-436D-918F-E30A526E006C}" srcOrd="9" destOrd="0" presId="urn:microsoft.com/office/officeart/2005/8/layout/default"/>
    <dgm:cxn modelId="{165BAEEA-864E-4EC5-9EF4-DF40D73710EC}" type="presParOf" srcId="{25A39DD6-BC90-47FA-A339-EF2A4E208996}" destId="{7D7B197C-9094-4CFC-8923-AD4BABB4D35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3048FD-1A2C-457F-9D81-0669D734D6D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C3B5B5-B9F9-4E34-8DC0-A8D7D17800EA}">
      <dgm:prSet/>
      <dgm:spPr/>
      <dgm:t>
        <a:bodyPr/>
        <a:lstStyle/>
        <a:p>
          <a:r>
            <a:rPr lang="en-US"/>
            <a:t>Decorators wrap objects of the necessary base class</a:t>
          </a:r>
        </a:p>
      </dgm:t>
    </dgm:pt>
    <dgm:pt modelId="{A3EE2E27-07E2-4E1D-AA36-BE93C6D3B9F0}" type="parTrans" cxnId="{751D09D2-348A-448F-B99D-7CDB7ED1677A}">
      <dgm:prSet/>
      <dgm:spPr/>
      <dgm:t>
        <a:bodyPr/>
        <a:lstStyle/>
        <a:p>
          <a:endParaRPr lang="en-US"/>
        </a:p>
      </dgm:t>
    </dgm:pt>
    <dgm:pt modelId="{74AD27D7-0E35-4FEF-AA79-1F387090F1AF}" type="sibTrans" cxnId="{751D09D2-348A-448F-B99D-7CDB7ED1677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FDF0E94-B4D1-42EC-8135-A337AEE2FDDC}">
      <dgm:prSet/>
      <dgm:spPr/>
      <dgm:t>
        <a:bodyPr/>
        <a:lstStyle/>
        <a:p>
          <a:r>
            <a:rPr lang="en-US"/>
            <a:t>It’s like putting on suits</a:t>
          </a:r>
        </a:p>
      </dgm:t>
    </dgm:pt>
    <dgm:pt modelId="{1A7E3617-9EDC-424D-A6AA-40FA7E23E00D}" type="parTrans" cxnId="{72B91280-C0A1-4FCF-86FC-8E43CFEA20AD}">
      <dgm:prSet/>
      <dgm:spPr/>
      <dgm:t>
        <a:bodyPr/>
        <a:lstStyle/>
        <a:p>
          <a:endParaRPr lang="en-US"/>
        </a:p>
      </dgm:t>
    </dgm:pt>
    <dgm:pt modelId="{F6970017-D65C-423D-B3BA-88FE879FFADB}" type="sibTrans" cxnId="{72B91280-C0A1-4FCF-86FC-8E43CFEA20A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D5F3F21-957D-4FEB-94E5-0B319FAA79EA}">
      <dgm:prSet/>
      <dgm:spPr/>
      <dgm:t>
        <a:bodyPr/>
        <a:lstStyle/>
        <a:p>
          <a:r>
            <a:rPr lang="en-US"/>
            <a:t>When your base object is in a certain suit, he has access to certain powers/functionality</a:t>
          </a:r>
        </a:p>
      </dgm:t>
    </dgm:pt>
    <dgm:pt modelId="{6D2F4A57-71DE-4552-B917-FECDBE0C47DF}" type="parTrans" cxnId="{4442914A-40D2-4EDE-A2FE-318E077D3455}">
      <dgm:prSet/>
      <dgm:spPr/>
      <dgm:t>
        <a:bodyPr/>
        <a:lstStyle/>
        <a:p>
          <a:endParaRPr lang="en-US"/>
        </a:p>
      </dgm:t>
    </dgm:pt>
    <dgm:pt modelId="{D0045226-1660-4DDF-9423-F41D89DC1B6D}" type="sibTrans" cxnId="{4442914A-40D2-4EDE-A2FE-318E077D345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190DB2-3B4B-4711-A699-B8E2FF68F1B9}">
      <dgm:prSet/>
      <dgm:spPr/>
      <dgm:t>
        <a:bodyPr/>
        <a:lstStyle/>
        <a:p>
          <a:r>
            <a:rPr lang="en-US"/>
            <a:t>Similar approach to having components that can switch out like with the Strategy pattern, but it’s more all-encompassing</a:t>
          </a:r>
        </a:p>
      </dgm:t>
    </dgm:pt>
    <dgm:pt modelId="{3651DDDD-7130-4C42-AD01-2EBF9FFCC04D}" type="parTrans" cxnId="{E8B27018-8909-461D-AA52-BD06FE684DEC}">
      <dgm:prSet/>
      <dgm:spPr/>
      <dgm:t>
        <a:bodyPr/>
        <a:lstStyle/>
        <a:p>
          <a:endParaRPr lang="en-US"/>
        </a:p>
      </dgm:t>
    </dgm:pt>
    <dgm:pt modelId="{6EEEDBAF-4856-46C3-9720-439F4DA4DA62}" type="sibTrans" cxnId="{E8B27018-8909-461D-AA52-BD06FE684DE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DF21AE0-0B43-4F99-95DD-F34B3190AB25}">
      <dgm:prSet/>
      <dgm:spPr/>
      <dgm:t>
        <a:bodyPr/>
        <a:lstStyle/>
        <a:p>
          <a:r>
            <a:rPr lang="en-US"/>
            <a:t>You ARE the suit</a:t>
          </a:r>
        </a:p>
      </dgm:t>
    </dgm:pt>
    <dgm:pt modelId="{764CF148-EC14-4968-979C-458CC7B7707F}" type="parTrans" cxnId="{3AE13902-A3A5-49CD-BE82-343BE8CBB863}">
      <dgm:prSet/>
      <dgm:spPr/>
      <dgm:t>
        <a:bodyPr/>
        <a:lstStyle/>
        <a:p>
          <a:endParaRPr lang="en-US"/>
        </a:p>
      </dgm:t>
    </dgm:pt>
    <dgm:pt modelId="{0DE4BB0F-8950-4AAA-96E4-357668C034B2}" type="sibTrans" cxnId="{3AE13902-A3A5-49CD-BE82-343BE8CBB86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F15AA7B-2A5A-4DD5-B87E-6B3F7AE88E09}" type="pres">
      <dgm:prSet presAssocID="{2A3048FD-1A2C-457F-9D81-0669D734D6DC}" presName="Name0" presStyleCnt="0">
        <dgm:presLayoutVars>
          <dgm:animLvl val="lvl"/>
          <dgm:resizeHandles val="exact"/>
        </dgm:presLayoutVars>
      </dgm:prSet>
      <dgm:spPr/>
    </dgm:pt>
    <dgm:pt modelId="{CC7E6A1B-7D89-428F-9956-A14C68984F08}" type="pres">
      <dgm:prSet presAssocID="{12C3B5B5-B9F9-4E34-8DC0-A8D7D17800EA}" presName="compositeNode" presStyleCnt="0">
        <dgm:presLayoutVars>
          <dgm:bulletEnabled val="1"/>
        </dgm:presLayoutVars>
      </dgm:prSet>
      <dgm:spPr/>
    </dgm:pt>
    <dgm:pt modelId="{719EB1CA-092D-4046-B9BC-394078B2D4CB}" type="pres">
      <dgm:prSet presAssocID="{12C3B5B5-B9F9-4E34-8DC0-A8D7D17800EA}" presName="bgRect" presStyleLbl="alignNode1" presStyleIdx="0" presStyleCnt="5"/>
      <dgm:spPr/>
    </dgm:pt>
    <dgm:pt modelId="{C3E7A3E7-AB0A-495F-9C8A-4DA33AEB5B3D}" type="pres">
      <dgm:prSet presAssocID="{74AD27D7-0E35-4FEF-AA79-1F387090F1A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931D0344-E4B2-4CF5-AA40-B76FE6B4DF3E}" type="pres">
      <dgm:prSet presAssocID="{12C3B5B5-B9F9-4E34-8DC0-A8D7D17800EA}" presName="nodeRect" presStyleLbl="alignNode1" presStyleIdx="0" presStyleCnt="5">
        <dgm:presLayoutVars>
          <dgm:bulletEnabled val="1"/>
        </dgm:presLayoutVars>
      </dgm:prSet>
      <dgm:spPr/>
    </dgm:pt>
    <dgm:pt modelId="{20DB75A8-6631-4CEF-9354-CEC8724378D0}" type="pres">
      <dgm:prSet presAssocID="{74AD27D7-0E35-4FEF-AA79-1F387090F1AF}" presName="sibTrans" presStyleCnt="0"/>
      <dgm:spPr/>
    </dgm:pt>
    <dgm:pt modelId="{B2B7EC24-1022-4F02-B79A-3B17F89DCFB3}" type="pres">
      <dgm:prSet presAssocID="{CFDF0E94-B4D1-42EC-8135-A337AEE2FDDC}" presName="compositeNode" presStyleCnt="0">
        <dgm:presLayoutVars>
          <dgm:bulletEnabled val="1"/>
        </dgm:presLayoutVars>
      </dgm:prSet>
      <dgm:spPr/>
    </dgm:pt>
    <dgm:pt modelId="{C0ECF1E7-B7BD-4EAE-86E0-A03FD808C12F}" type="pres">
      <dgm:prSet presAssocID="{CFDF0E94-B4D1-42EC-8135-A337AEE2FDDC}" presName="bgRect" presStyleLbl="alignNode1" presStyleIdx="1" presStyleCnt="5"/>
      <dgm:spPr/>
    </dgm:pt>
    <dgm:pt modelId="{1F801C1D-94C0-4164-8A9D-5F89D13801E3}" type="pres">
      <dgm:prSet presAssocID="{F6970017-D65C-423D-B3BA-88FE879FFADB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8600EA5-4994-4B27-B32C-EFFFE929B6A0}" type="pres">
      <dgm:prSet presAssocID="{CFDF0E94-B4D1-42EC-8135-A337AEE2FDDC}" presName="nodeRect" presStyleLbl="alignNode1" presStyleIdx="1" presStyleCnt="5">
        <dgm:presLayoutVars>
          <dgm:bulletEnabled val="1"/>
        </dgm:presLayoutVars>
      </dgm:prSet>
      <dgm:spPr/>
    </dgm:pt>
    <dgm:pt modelId="{A56CD8E1-72A4-48FF-8FA2-A443CA714AC1}" type="pres">
      <dgm:prSet presAssocID="{F6970017-D65C-423D-B3BA-88FE879FFADB}" presName="sibTrans" presStyleCnt="0"/>
      <dgm:spPr/>
    </dgm:pt>
    <dgm:pt modelId="{08FF3655-FADF-4F10-AD0A-4B377ED1A587}" type="pres">
      <dgm:prSet presAssocID="{9D5F3F21-957D-4FEB-94E5-0B319FAA79EA}" presName="compositeNode" presStyleCnt="0">
        <dgm:presLayoutVars>
          <dgm:bulletEnabled val="1"/>
        </dgm:presLayoutVars>
      </dgm:prSet>
      <dgm:spPr/>
    </dgm:pt>
    <dgm:pt modelId="{2FC8DA2D-C9D1-43D4-95C3-53DD1A021F09}" type="pres">
      <dgm:prSet presAssocID="{9D5F3F21-957D-4FEB-94E5-0B319FAA79EA}" presName="bgRect" presStyleLbl="alignNode1" presStyleIdx="2" presStyleCnt="5"/>
      <dgm:spPr/>
    </dgm:pt>
    <dgm:pt modelId="{3FF2B14D-2783-4001-B37E-337043500D80}" type="pres">
      <dgm:prSet presAssocID="{D0045226-1660-4DDF-9423-F41D89DC1B6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B2DCF92B-ECE1-4C64-8160-D85D20D412A9}" type="pres">
      <dgm:prSet presAssocID="{9D5F3F21-957D-4FEB-94E5-0B319FAA79EA}" presName="nodeRect" presStyleLbl="alignNode1" presStyleIdx="2" presStyleCnt="5">
        <dgm:presLayoutVars>
          <dgm:bulletEnabled val="1"/>
        </dgm:presLayoutVars>
      </dgm:prSet>
      <dgm:spPr/>
    </dgm:pt>
    <dgm:pt modelId="{EAA18369-3829-4A4F-B58F-FFB7C5A505BD}" type="pres">
      <dgm:prSet presAssocID="{D0045226-1660-4DDF-9423-F41D89DC1B6D}" presName="sibTrans" presStyleCnt="0"/>
      <dgm:spPr/>
    </dgm:pt>
    <dgm:pt modelId="{78CBDF04-C935-49F6-B6C1-E3BF774BC560}" type="pres">
      <dgm:prSet presAssocID="{DA190DB2-3B4B-4711-A699-B8E2FF68F1B9}" presName="compositeNode" presStyleCnt="0">
        <dgm:presLayoutVars>
          <dgm:bulletEnabled val="1"/>
        </dgm:presLayoutVars>
      </dgm:prSet>
      <dgm:spPr/>
    </dgm:pt>
    <dgm:pt modelId="{A3125F20-7A60-4F3A-9789-B59F19178D8E}" type="pres">
      <dgm:prSet presAssocID="{DA190DB2-3B4B-4711-A699-B8E2FF68F1B9}" presName="bgRect" presStyleLbl="alignNode1" presStyleIdx="3" presStyleCnt="5"/>
      <dgm:spPr/>
    </dgm:pt>
    <dgm:pt modelId="{FA14F596-6B03-43DC-BFBF-14A5463F9348}" type="pres">
      <dgm:prSet presAssocID="{6EEEDBAF-4856-46C3-9720-439F4DA4DA62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77FE4D7-8ACB-4AE1-A75B-28F0FE5A6110}" type="pres">
      <dgm:prSet presAssocID="{DA190DB2-3B4B-4711-A699-B8E2FF68F1B9}" presName="nodeRect" presStyleLbl="alignNode1" presStyleIdx="3" presStyleCnt="5">
        <dgm:presLayoutVars>
          <dgm:bulletEnabled val="1"/>
        </dgm:presLayoutVars>
      </dgm:prSet>
      <dgm:spPr/>
    </dgm:pt>
    <dgm:pt modelId="{DD25EE25-1BED-4966-8354-ACA43B9405C0}" type="pres">
      <dgm:prSet presAssocID="{6EEEDBAF-4856-46C3-9720-439F4DA4DA62}" presName="sibTrans" presStyleCnt="0"/>
      <dgm:spPr/>
    </dgm:pt>
    <dgm:pt modelId="{051DEB7A-52D0-4A8A-BDC7-2A9B6F701499}" type="pres">
      <dgm:prSet presAssocID="{CDF21AE0-0B43-4F99-95DD-F34B3190AB25}" presName="compositeNode" presStyleCnt="0">
        <dgm:presLayoutVars>
          <dgm:bulletEnabled val="1"/>
        </dgm:presLayoutVars>
      </dgm:prSet>
      <dgm:spPr/>
    </dgm:pt>
    <dgm:pt modelId="{B0A470ED-5810-4B82-B7C7-1AF79CD5E4DE}" type="pres">
      <dgm:prSet presAssocID="{CDF21AE0-0B43-4F99-95DD-F34B3190AB25}" presName="bgRect" presStyleLbl="alignNode1" presStyleIdx="4" presStyleCnt="5"/>
      <dgm:spPr/>
    </dgm:pt>
    <dgm:pt modelId="{6BE613FD-02CC-453E-A12A-9D2A336EADA8}" type="pres">
      <dgm:prSet presAssocID="{0DE4BB0F-8950-4AAA-96E4-357668C034B2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E9C3F21-A9D8-4579-AC6C-0A5904C7C187}" type="pres">
      <dgm:prSet presAssocID="{CDF21AE0-0B43-4F99-95DD-F34B3190AB2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AE13902-A3A5-49CD-BE82-343BE8CBB863}" srcId="{2A3048FD-1A2C-457F-9D81-0669D734D6DC}" destId="{CDF21AE0-0B43-4F99-95DD-F34B3190AB25}" srcOrd="4" destOrd="0" parTransId="{764CF148-EC14-4968-979C-458CC7B7707F}" sibTransId="{0DE4BB0F-8950-4AAA-96E4-357668C034B2}"/>
    <dgm:cxn modelId="{7849890A-E63C-416B-B59A-AB19229C0DD0}" type="presOf" srcId="{CFDF0E94-B4D1-42EC-8135-A337AEE2FDDC}" destId="{68600EA5-4994-4B27-B32C-EFFFE929B6A0}" srcOrd="1" destOrd="0" presId="urn:microsoft.com/office/officeart/2016/7/layout/LinearBlockProcessNumbered"/>
    <dgm:cxn modelId="{E8B27018-8909-461D-AA52-BD06FE684DEC}" srcId="{2A3048FD-1A2C-457F-9D81-0669D734D6DC}" destId="{DA190DB2-3B4B-4711-A699-B8E2FF68F1B9}" srcOrd="3" destOrd="0" parTransId="{3651DDDD-7130-4C42-AD01-2EBF9FFCC04D}" sibTransId="{6EEEDBAF-4856-46C3-9720-439F4DA4DA62}"/>
    <dgm:cxn modelId="{30EFD01C-63AC-4327-8FD8-5582434F4029}" type="presOf" srcId="{9D5F3F21-957D-4FEB-94E5-0B319FAA79EA}" destId="{B2DCF92B-ECE1-4C64-8160-D85D20D412A9}" srcOrd="1" destOrd="0" presId="urn:microsoft.com/office/officeart/2016/7/layout/LinearBlockProcessNumbered"/>
    <dgm:cxn modelId="{64BE021D-BB53-4A5F-BD91-C5F6F81160DC}" type="presOf" srcId="{0DE4BB0F-8950-4AAA-96E4-357668C034B2}" destId="{6BE613FD-02CC-453E-A12A-9D2A336EADA8}" srcOrd="0" destOrd="0" presId="urn:microsoft.com/office/officeart/2016/7/layout/LinearBlockProcessNumbered"/>
    <dgm:cxn modelId="{18993925-5181-472F-AECE-0ED4243CD85E}" type="presOf" srcId="{CDF21AE0-0B43-4F99-95DD-F34B3190AB25}" destId="{AE9C3F21-A9D8-4579-AC6C-0A5904C7C187}" srcOrd="1" destOrd="0" presId="urn:microsoft.com/office/officeart/2016/7/layout/LinearBlockProcessNumbered"/>
    <dgm:cxn modelId="{4442914A-40D2-4EDE-A2FE-318E077D3455}" srcId="{2A3048FD-1A2C-457F-9D81-0669D734D6DC}" destId="{9D5F3F21-957D-4FEB-94E5-0B319FAA79EA}" srcOrd="2" destOrd="0" parTransId="{6D2F4A57-71DE-4552-B917-FECDBE0C47DF}" sibTransId="{D0045226-1660-4DDF-9423-F41D89DC1B6D}"/>
    <dgm:cxn modelId="{D02EB672-5781-4AA6-B8C2-038E882FEBB8}" type="presOf" srcId="{DA190DB2-3B4B-4711-A699-B8E2FF68F1B9}" destId="{A3125F20-7A60-4F3A-9789-B59F19178D8E}" srcOrd="0" destOrd="0" presId="urn:microsoft.com/office/officeart/2016/7/layout/LinearBlockProcessNumbered"/>
    <dgm:cxn modelId="{F4BAD956-1580-48DD-B0D1-77D06BC51F96}" type="presOf" srcId="{D0045226-1660-4DDF-9423-F41D89DC1B6D}" destId="{3FF2B14D-2783-4001-B37E-337043500D80}" srcOrd="0" destOrd="0" presId="urn:microsoft.com/office/officeart/2016/7/layout/LinearBlockProcessNumbered"/>
    <dgm:cxn modelId="{E889527A-CB19-43E2-AC5A-F515E708CAC4}" type="presOf" srcId="{F6970017-D65C-423D-B3BA-88FE879FFADB}" destId="{1F801C1D-94C0-4164-8A9D-5F89D13801E3}" srcOrd="0" destOrd="0" presId="urn:microsoft.com/office/officeart/2016/7/layout/LinearBlockProcessNumbered"/>
    <dgm:cxn modelId="{72B91280-C0A1-4FCF-86FC-8E43CFEA20AD}" srcId="{2A3048FD-1A2C-457F-9D81-0669D734D6DC}" destId="{CFDF0E94-B4D1-42EC-8135-A337AEE2FDDC}" srcOrd="1" destOrd="0" parTransId="{1A7E3617-9EDC-424D-A6AA-40FA7E23E00D}" sibTransId="{F6970017-D65C-423D-B3BA-88FE879FFADB}"/>
    <dgm:cxn modelId="{4B493BAB-369B-483D-B0EE-8C5E583A6752}" type="presOf" srcId="{6EEEDBAF-4856-46C3-9720-439F4DA4DA62}" destId="{FA14F596-6B03-43DC-BFBF-14A5463F9348}" srcOrd="0" destOrd="0" presId="urn:microsoft.com/office/officeart/2016/7/layout/LinearBlockProcessNumbered"/>
    <dgm:cxn modelId="{21820DCC-0EAA-49DE-9187-CFFA98FB751A}" type="presOf" srcId="{CFDF0E94-B4D1-42EC-8135-A337AEE2FDDC}" destId="{C0ECF1E7-B7BD-4EAE-86E0-A03FD808C12F}" srcOrd="0" destOrd="0" presId="urn:microsoft.com/office/officeart/2016/7/layout/LinearBlockProcessNumbered"/>
    <dgm:cxn modelId="{751D09D2-348A-448F-B99D-7CDB7ED1677A}" srcId="{2A3048FD-1A2C-457F-9D81-0669D734D6DC}" destId="{12C3B5B5-B9F9-4E34-8DC0-A8D7D17800EA}" srcOrd="0" destOrd="0" parTransId="{A3EE2E27-07E2-4E1D-AA36-BE93C6D3B9F0}" sibTransId="{74AD27D7-0E35-4FEF-AA79-1F387090F1AF}"/>
    <dgm:cxn modelId="{B1693BE5-1C98-40B6-A5EE-682C510951AE}" type="presOf" srcId="{12C3B5B5-B9F9-4E34-8DC0-A8D7D17800EA}" destId="{931D0344-E4B2-4CF5-AA40-B76FE6B4DF3E}" srcOrd="1" destOrd="0" presId="urn:microsoft.com/office/officeart/2016/7/layout/LinearBlockProcessNumbered"/>
    <dgm:cxn modelId="{B2B81AEA-9C70-4FE4-8769-2D4699219BA4}" type="presOf" srcId="{12C3B5B5-B9F9-4E34-8DC0-A8D7D17800EA}" destId="{719EB1CA-092D-4046-B9BC-394078B2D4CB}" srcOrd="0" destOrd="0" presId="urn:microsoft.com/office/officeart/2016/7/layout/LinearBlockProcessNumbered"/>
    <dgm:cxn modelId="{61BDDDEF-0CEE-440B-94FA-385B23C724BC}" type="presOf" srcId="{74AD27D7-0E35-4FEF-AA79-1F387090F1AF}" destId="{C3E7A3E7-AB0A-495F-9C8A-4DA33AEB5B3D}" srcOrd="0" destOrd="0" presId="urn:microsoft.com/office/officeart/2016/7/layout/LinearBlockProcessNumbered"/>
    <dgm:cxn modelId="{FE9DAFF1-0690-4129-BD15-1A87744878E0}" type="presOf" srcId="{CDF21AE0-0B43-4F99-95DD-F34B3190AB25}" destId="{B0A470ED-5810-4B82-B7C7-1AF79CD5E4DE}" srcOrd="0" destOrd="0" presId="urn:microsoft.com/office/officeart/2016/7/layout/LinearBlockProcessNumbered"/>
    <dgm:cxn modelId="{6B09D4F3-4FF4-42EF-A404-3A74B152E006}" type="presOf" srcId="{9D5F3F21-957D-4FEB-94E5-0B319FAA79EA}" destId="{2FC8DA2D-C9D1-43D4-95C3-53DD1A021F09}" srcOrd="0" destOrd="0" presId="urn:microsoft.com/office/officeart/2016/7/layout/LinearBlockProcessNumbered"/>
    <dgm:cxn modelId="{DD1C05F4-9FBB-4BD0-B427-674F6DAD2B8D}" type="presOf" srcId="{DA190DB2-3B4B-4711-A699-B8E2FF68F1B9}" destId="{777FE4D7-8ACB-4AE1-A75B-28F0FE5A6110}" srcOrd="1" destOrd="0" presId="urn:microsoft.com/office/officeart/2016/7/layout/LinearBlockProcessNumbered"/>
    <dgm:cxn modelId="{B67F07FE-0671-4475-968D-494E8A983AE4}" type="presOf" srcId="{2A3048FD-1A2C-457F-9D81-0669D734D6DC}" destId="{1F15AA7B-2A5A-4DD5-B87E-6B3F7AE88E09}" srcOrd="0" destOrd="0" presId="urn:microsoft.com/office/officeart/2016/7/layout/LinearBlockProcessNumbered"/>
    <dgm:cxn modelId="{AF597295-EE59-443B-A156-07772BF58931}" type="presParOf" srcId="{1F15AA7B-2A5A-4DD5-B87E-6B3F7AE88E09}" destId="{CC7E6A1B-7D89-428F-9956-A14C68984F08}" srcOrd="0" destOrd="0" presId="urn:microsoft.com/office/officeart/2016/7/layout/LinearBlockProcessNumbered"/>
    <dgm:cxn modelId="{78E85C0C-A62F-48E9-89DD-5E6A99B27844}" type="presParOf" srcId="{CC7E6A1B-7D89-428F-9956-A14C68984F08}" destId="{719EB1CA-092D-4046-B9BC-394078B2D4CB}" srcOrd="0" destOrd="0" presId="urn:microsoft.com/office/officeart/2016/7/layout/LinearBlockProcessNumbered"/>
    <dgm:cxn modelId="{E285E0AE-B046-4D54-A203-B14EEC2BCA7F}" type="presParOf" srcId="{CC7E6A1B-7D89-428F-9956-A14C68984F08}" destId="{C3E7A3E7-AB0A-495F-9C8A-4DA33AEB5B3D}" srcOrd="1" destOrd="0" presId="urn:microsoft.com/office/officeart/2016/7/layout/LinearBlockProcessNumbered"/>
    <dgm:cxn modelId="{6B882F05-60EC-45D2-8932-A080F11DDD90}" type="presParOf" srcId="{CC7E6A1B-7D89-428F-9956-A14C68984F08}" destId="{931D0344-E4B2-4CF5-AA40-B76FE6B4DF3E}" srcOrd="2" destOrd="0" presId="urn:microsoft.com/office/officeart/2016/7/layout/LinearBlockProcessNumbered"/>
    <dgm:cxn modelId="{C04B9DD5-E943-4051-9330-2778B2A9D4D0}" type="presParOf" srcId="{1F15AA7B-2A5A-4DD5-B87E-6B3F7AE88E09}" destId="{20DB75A8-6631-4CEF-9354-CEC8724378D0}" srcOrd="1" destOrd="0" presId="urn:microsoft.com/office/officeart/2016/7/layout/LinearBlockProcessNumbered"/>
    <dgm:cxn modelId="{55596E61-C95B-4E17-9C12-819654909E49}" type="presParOf" srcId="{1F15AA7B-2A5A-4DD5-B87E-6B3F7AE88E09}" destId="{B2B7EC24-1022-4F02-B79A-3B17F89DCFB3}" srcOrd="2" destOrd="0" presId="urn:microsoft.com/office/officeart/2016/7/layout/LinearBlockProcessNumbered"/>
    <dgm:cxn modelId="{82122C83-902B-4E76-8DE9-2CDBED68BE39}" type="presParOf" srcId="{B2B7EC24-1022-4F02-B79A-3B17F89DCFB3}" destId="{C0ECF1E7-B7BD-4EAE-86E0-A03FD808C12F}" srcOrd="0" destOrd="0" presId="urn:microsoft.com/office/officeart/2016/7/layout/LinearBlockProcessNumbered"/>
    <dgm:cxn modelId="{9143009D-1346-41C4-A3CE-C5C6E656894A}" type="presParOf" srcId="{B2B7EC24-1022-4F02-B79A-3B17F89DCFB3}" destId="{1F801C1D-94C0-4164-8A9D-5F89D13801E3}" srcOrd="1" destOrd="0" presId="urn:microsoft.com/office/officeart/2016/7/layout/LinearBlockProcessNumbered"/>
    <dgm:cxn modelId="{A54C1AB2-2623-43B2-A222-395023C93540}" type="presParOf" srcId="{B2B7EC24-1022-4F02-B79A-3B17F89DCFB3}" destId="{68600EA5-4994-4B27-B32C-EFFFE929B6A0}" srcOrd="2" destOrd="0" presId="urn:microsoft.com/office/officeart/2016/7/layout/LinearBlockProcessNumbered"/>
    <dgm:cxn modelId="{39E69220-B524-4219-B6A8-C865D44FDA3E}" type="presParOf" srcId="{1F15AA7B-2A5A-4DD5-B87E-6B3F7AE88E09}" destId="{A56CD8E1-72A4-48FF-8FA2-A443CA714AC1}" srcOrd="3" destOrd="0" presId="urn:microsoft.com/office/officeart/2016/7/layout/LinearBlockProcessNumbered"/>
    <dgm:cxn modelId="{B00C3350-4EE3-455E-A477-A27445E7BDA7}" type="presParOf" srcId="{1F15AA7B-2A5A-4DD5-B87E-6B3F7AE88E09}" destId="{08FF3655-FADF-4F10-AD0A-4B377ED1A587}" srcOrd="4" destOrd="0" presId="urn:microsoft.com/office/officeart/2016/7/layout/LinearBlockProcessNumbered"/>
    <dgm:cxn modelId="{B1C73B31-916F-455F-9CD6-6EB14B1884D5}" type="presParOf" srcId="{08FF3655-FADF-4F10-AD0A-4B377ED1A587}" destId="{2FC8DA2D-C9D1-43D4-95C3-53DD1A021F09}" srcOrd="0" destOrd="0" presId="urn:microsoft.com/office/officeart/2016/7/layout/LinearBlockProcessNumbered"/>
    <dgm:cxn modelId="{A96F32B1-2C9F-4431-A7BD-0A4614C6F211}" type="presParOf" srcId="{08FF3655-FADF-4F10-AD0A-4B377ED1A587}" destId="{3FF2B14D-2783-4001-B37E-337043500D80}" srcOrd="1" destOrd="0" presId="urn:microsoft.com/office/officeart/2016/7/layout/LinearBlockProcessNumbered"/>
    <dgm:cxn modelId="{1509A982-4FFD-4498-8465-B1D68D4520BF}" type="presParOf" srcId="{08FF3655-FADF-4F10-AD0A-4B377ED1A587}" destId="{B2DCF92B-ECE1-4C64-8160-D85D20D412A9}" srcOrd="2" destOrd="0" presId="urn:microsoft.com/office/officeart/2016/7/layout/LinearBlockProcessNumbered"/>
    <dgm:cxn modelId="{A3D10733-247D-485F-BC1D-9838D4810D39}" type="presParOf" srcId="{1F15AA7B-2A5A-4DD5-B87E-6B3F7AE88E09}" destId="{EAA18369-3829-4A4F-B58F-FFB7C5A505BD}" srcOrd="5" destOrd="0" presId="urn:microsoft.com/office/officeart/2016/7/layout/LinearBlockProcessNumbered"/>
    <dgm:cxn modelId="{47E23610-F9ED-48BC-974B-0E767612D74B}" type="presParOf" srcId="{1F15AA7B-2A5A-4DD5-B87E-6B3F7AE88E09}" destId="{78CBDF04-C935-49F6-B6C1-E3BF774BC560}" srcOrd="6" destOrd="0" presId="urn:microsoft.com/office/officeart/2016/7/layout/LinearBlockProcessNumbered"/>
    <dgm:cxn modelId="{50225609-4C45-43B6-9A4F-D55B40B6014F}" type="presParOf" srcId="{78CBDF04-C935-49F6-B6C1-E3BF774BC560}" destId="{A3125F20-7A60-4F3A-9789-B59F19178D8E}" srcOrd="0" destOrd="0" presId="urn:microsoft.com/office/officeart/2016/7/layout/LinearBlockProcessNumbered"/>
    <dgm:cxn modelId="{E173F73B-6451-4145-AA0D-17376AFD89AD}" type="presParOf" srcId="{78CBDF04-C935-49F6-B6C1-E3BF774BC560}" destId="{FA14F596-6B03-43DC-BFBF-14A5463F9348}" srcOrd="1" destOrd="0" presId="urn:microsoft.com/office/officeart/2016/7/layout/LinearBlockProcessNumbered"/>
    <dgm:cxn modelId="{001DB590-ADBB-4336-97A3-6DDDD0D77BEC}" type="presParOf" srcId="{78CBDF04-C935-49F6-B6C1-E3BF774BC560}" destId="{777FE4D7-8ACB-4AE1-A75B-28F0FE5A6110}" srcOrd="2" destOrd="0" presId="urn:microsoft.com/office/officeart/2016/7/layout/LinearBlockProcessNumbered"/>
    <dgm:cxn modelId="{1BA3047F-8F55-4196-8D68-6496C18AB5E9}" type="presParOf" srcId="{1F15AA7B-2A5A-4DD5-B87E-6B3F7AE88E09}" destId="{DD25EE25-1BED-4966-8354-ACA43B9405C0}" srcOrd="7" destOrd="0" presId="urn:microsoft.com/office/officeart/2016/7/layout/LinearBlockProcessNumbered"/>
    <dgm:cxn modelId="{78E6632A-3BC6-4486-BA88-AE35B75362D3}" type="presParOf" srcId="{1F15AA7B-2A5A-4DD5-B87E-6B3F7AE88E09}" destId="{051DEB7A-52D0-4A8A-BDC7-2A9B6F701499}" srcOrd="8" destOrd="0" presId="urn:microsoft.com/office/officeart/2016/7/layout/LinearBlockProcessNumbered"/>
    <dgm:cxn modelId="{E3CB34B1-B2D2-4671-9A20-66A1CCECAAFF}" type="presParOf" srcId="{051DEB7A-52D0-4A8A-BDC7-2A9B6F701499}" destId="{B0A470ED-5810-4B82-B7C7-1AF79CD5E4DE}" srcOrd="0" destOrd="0" presId="urn:microsoft.com/office/officeart/2016/7/layout/LinearBlockProcessNumbered"/>
    <dgm:cxn modelId="{CB711F16-C40D-4B4B-A0F7-F82E04534B8A}" type="presParOf" srcId="{051DEB7A-52D0-4A8A-BDC7-2A9B6F701499}" destId="{6BE613FD-02CC-453E-A12A-9D2A336EADA8}" srcOrd="1" destOrd="0" presId="urn:microsoft.com/office/officeart/2016/7/layout/LinearBlockProcessNumbered"/>
    <dgm:cxn modelId="{E57D98A1-FC87-455D-BB29-DFA3F46F4487}" type="presParOf" srcId="{051DEB7A-52D0-4A8A-BDC7-2A9B6F701499}" destId="{AE9C3F21-A9D8-4579-AC6C-0A5904C7C18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1E7BFB-7246-4C7B-A41B-016C75E52E7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4C6C80-F6FA-4E9A-9605-B4F461513D5B}">
      <dgm:prSet/>
      <dgm:spPr/>
      <dgm:t>
        <a:bodyPr/>
        <a:lstStyle/>
        <a:p>
          <a:r>
            <a:rPr lang="en-US"/>
            <a:t>Once you put on a new suit, the only way back to the old suit is to keep a reference to that suit</a:t>
          </a:r>
        </a:p>
      </dgm:t>
    </dgm:pt>
    <dgm:pt modelId="{2084594B-C53A-4CC7-9875-EBDD2F90DE04}" type="parTrans" cxnId="{3051C0D5-FB7F-426F-8D10-C45D0F32C6CC}">
      <dgm:prSet/>
      <dgm:spPr/>
      <dgm:t>
        <a:bodyPr/>
        <a:lstStyle/>
        <a:p>
          <a:endParaRPr lang="en-US"/>
        </a:p>
      </dgm:t>
    </dgm:pt>
    <dgm:pt modelId="{675DEB9D-4A7D-4FA3-B2A8-63F785F3B5A5}" type="sibTrans" cxnId="{3051C0D5-FB7F-426F-8D10-C45D0F32C6CC}">
      <dgm:prSet/>
      <dgm:spPr/>
      <dgm:t>
        <a:bodyPr/>
        <a:lstStyle/>
        <a:p>
          <a:endParaRPr lang="en-US"/>
        </a:p>
      </dgm:t>
    </dgm:pt>
    <dgm:pt modelId="{E588739A-B3FE-4AF8-BB7C-3D24D7B3FA54}">
      <dgm:prSet/>
      <dgm:spPr/>
      <dgm:t>
        <a:bodyPr/>
        <a:lstStyle/>
        <a:p>
          <a:r>
            <a:rPr lang="en-US"/>
            <a:t>Putting on a new suit may reset functionality</a:t>
          </a:r>
        </a:p>
      </dgm:t>
    </dgm:pt>
    <dgm:pt modelId="{062105AE-B861-48E7-8C1F-23A2FE0139FB}" type="parTrans" cxnId="{10B6CAA0-9523-4DF2-A571-57BB74957AB0}">
      <dgm:prSet/>
      <dgm:spPr/>
      <dgm:t>
        <a:bodyPr/>
        <a:lstStyle/>
        <a:p>
          <a:endParaRPr lang="en-US"/>
        </a:p>
      </dgm:t>
    </dgm:pt>
    <dgm:pt modelId="{868711F0-DFA4-4A5A-BC11-652383D54BEE}" type="sibTrans" cxnId="{10B6CAA0-9523-4DF2-A571-57BB74957AB0}">
      <dgm:prSet/>
      <dgm:spPr/>
      <dgm:t>
        <a:bodyPr/>
        <a:lstStyle/>
        <a:p>
          <a:endParaRPr lang="en-US"/>
        </a:p>
      </dgm:t>
    </dgm:pt>
    <dgm:pt modelId="{A2C6A8F8-BA7D-4EA4-8D15-33FE1CF9FB26}">
      <dgm:prSet/>
      <dgm:spPr/>
      <dgm:t>
        <a:bodyPr/>
        <a:lstStyle/>
        <a:p>
          <a:r>
            <a:rPr lang="en-US"/>
            <a:t>Decorators don’t necessarily know about the object they’re wrapping</a:t>
          </a:r>
        </a:p>
      </dgm:t>
    </dgm:pt>
    <dgm:pt modelId="{52EA2D66-324C-42BF-9A3D-5989D4C1FF4E}" type="parTrans" cxnId="{2F2EE721-5EBF-429E-984A-1E5982E40F90}">
      <dgm:prSet/>
      <dgm:spPr/>
      <dgm:t>
        <a:bodyPr/>
        <a:lstStyle/>
        <a:p>
          <a:endParaRPr lang="en-US"/>
        </a:p>
      </dgm:t>
    </dgm:pt>
    <dgm:pt modelId="{957C9536-219F-4B69-927C-212D24511D45}" type="sibTrans" cxnId="{2F2EE721-5EBF-429E-984A-1E5982E40F90}">
      <dgm:prSet/>
      <dgm:spPr/>
      <dgm:t>
        <a:bodyPr/>
        <a:lstStyle/>
        <a:p>
          <a:endParaRPr lang="en-US"/>
        </a:p>
      </dgm:t>
    </dgm:pt>
    <dgm:pt modelId="{514511A3-E737-4148-AD6E-F3848A36E2A2}">
      <dgm:prSet/>
      <dgm:spPr/>
      <dgm:t>
        <a:bodyPr/>
        <a:lstStyle/>
        <a:p>
          <a:r>
            <a:rPr lang="en-US"/>
            <a:t>I don’t know when I put on the Talking suit that I was wearing the Fighting suit</a:t>
          </a:r>
        </a:p>
      </dgm:t>
    </dgm:pt>
    <dgm:pt modelId="{42BF571F-3AB8-47E0-A2D7-D8F6C92FFD37}" type="parTrans" cxnId="{6781CA0B-E19E-4A42-A827-4F1900582591}">
      <dgm:prSet/>
      <dgm:spPr/>
      <dgm:t>
        <a:bodyPr/>
        <a:lstStyle/>
        <a:p>
          <a:endParaRPr lang="en-US"/>
        </a:p>
      </dgm:t>
    </dgm:pt>
    <dgm:pt modelId="{49B48F31-BA7B-4733-9ADD-268C47C4B173}" type="sibTrans" cxnId="{6781CA0B-E19E-4A42-A827-4F1900582591}">
      <dgm:prSet/>
      <dgm:spPr/>
      <dgm:t>
        <a:bodyPr/>
        <a:lstStyle/>
        <a:p>
          <a:endParaRPr lang="en-US"/>
        </a:p>
      </dgm:t>
    </dgm:pt>
    <dgm:pt modelId="{CBC3B964-4779-4FE0-B541-A28B909FFA36}">
      <dgm:prSet/>
      <dgm:spPr/>
      <dgm:t>
        <a:bodyPr/>
        <a:lstStyle/>
        <a:p>
          <a:r>
            <a:rPr lang="en-US"/>
            <a:t>Adding Decoration classes often complicates the code to make it confusing</a:t>
          </a:r>
        </a:p>
      </dgm:t>
    </dgm:pt>
    <dgm:pt modelId="{5C87867B-C883-495F-BF23-CA3EBD7B8468}" type="parTrans" cxnId="{CB9875BC-19EF-4101-838F-EF03081EB047}">
      <dgm:prSet/>
      <dgm:spPr/>
      <dgm:t>
        <a:bodyPr/>
        <a:lstStyle/>
        <a:p>
          <a:endParaRPr lang="en-US"/>
        </a:p>
      </dgm:t>
    </dgm:pt>
    <dgm:pt modelId="{63A97D5F-D430-4FFA-A9AF-7D1A9FFDD991}" type="sibTrans" cxnId="{CB9875BC-19EF-4101-838F-EF03081EB047}">
      <dgm:prSet/>
      <dgm:spPr/>
      <dgm:t>
        <a:bodyPr/>
        <a:lstStyle/>
        <a:p>
          <a:endParaRPr lang="en-US"/>
        </a:p>
      </dgm:t>
    </dgm:pt>
    <dgm:pt modelId="{BAD4DE16-65D2-44A2-93AC-FAD8C2401709}">
      <dgm:prSet/>
      <dgm:spPr/>
      <dgm:t>
        <a:bodyPr/>
        <a:lstStyle/>
        <a:p>
          <a:r>
            <a:rPr lang="en-US"/>
            <a:t>Fighting Suit inherits from Character? What? Surely a character HAS a Suit…</a:t>
          </a:r>
        </a:p>
      </dgm:t>
    </dgm:pt>
    <dgm:pt modelId="{76A75AB7-E48E-427F-B019-D02EAE87D543}" type="parTrans" cxnId="{329A50FD-16B1-4481-8BE5-9C74B4DD3633}">
      <dgm:prSet/>
      <dgm:spPr/>
      <dgm:t>
        <a:bodyPr/>
        <a:lstStyle/>
        <a:p>
          <a:endParaRPr lang="en-US"/>
        </a:p>
      </dgm:t>
    </dgm:pt>
    <dgm:pt modelId="{94C4AB59-5622-4F46-B89C-84025DD87707}" type="sibTrans" cxnId="{329A50FD-16B1-4481-8BE5-9C74B4DD3633}">
      <dgm:prSet/>
      <dgm:spPr/>
      <dgm:t>
        <a:bodyPr/>
        <a:lstStyle/>
        <a:p>
          <a:endParaRPr lang="en-US"/>
        </a:p>
      </dgm:t>
    </dgm:pt>
    <dgm:pt modelId="{281E2C2D-E05C-4875-B478-C3F701A72EAE}">
      <dgm:prSet/>
      <dgm:spPr/>
      <dgm:t>
        <a:bodyPr/>
        <a:lstStyle/>
        <a:p>
          <a:r>
            <a:rPr lang="en-US"/>
            <a:t>Of course, HAVING a suit REQUIRES it</a:t>
          </a:r>
        </a:p>
      </dgm:t>
    </dgm:pt>
    <dgm:pt modelId="{53109ACA-DCB6-4153-82F8-89FB3FD4DD77}" type="parTrans" cxnId="{61BD8816-A3AF-4030-99EE-44099355A849}">
      <dgm:prSet/>
      <dgm:spPr/>
      <dgm:t>
        <a:bodyPr/>
        <a:lstStyle/>
        <a:p>
          <a:endParaRPr lang="en-US"/>
        </a:p>
      </dgm:t>
    </dgm:pt>
    <dgm:pt modelId="{D783C113-0B27-47E2-9EC9-5F2BF54AC920}" type="sibTrans" cxnId="{61BD8816-A3AF-4030-99EE-44099355A849}">
      <dgm:prSet/>
      <dgm:spPr/>
      <dgm:t>
        <a:bodyPr/>
        <a:lstStyle/>
        <a:p>
          <a:endParaRPr lang="en-US"/>
        </a:p>
      </dgm:t>
    </dgm:pt>
    <dgm:pt modelId="{2AD217CA-9FAE-4CC7-8155-7FA491FAA530}" type="pres">
      <dgm:prSet presAssocID="{A61E7BFB-7246-4C7B-A41B-016C75E52E74}" presName="Name0" presStyleCnt="0">
        <dgm:presLayoutVars>
          <dgm:dir/>
          <dgm:animLvl val="lvl"/>
          <dgm:resizeHandles val="exact"/>
        </dgm:presLayoutVars>
      </dgm:prSet>
      <dgm:spPr/>
    </dgm:pt>
    <dgm:pt modelId="{424E81AB-1627-491E-A6A3-B166EBB0D5D2}" type="pres">
      <dgm:prSet presAssocID="{CBC3B964-4779-4FE0-B541-A28B909FFA36}" presName="boxAndChildren" presStyleCnt="0"/>
      <dgm:spPr/>
    </dgm:pt>
    <dgm:pt modelId="{4C454DD8-9CD2-4737-A0EB-E813C2024E67}" type="pres">
      <dgm:prSet presAssocID="{CBC3B964-4779-4FE0-B541-A28B909FFA36}" presName="parentTextBox" presStyleLbl="node1" presStyleIdx="0" presStyleCnt="4"/>
      <dgm:spPr/>
    </dgm:pt>
    <dgm:pt modelId="{B446D0C2-9405-4BC6-B83F-B6F3F397C6C8}" type="pres">
      <dgm:prSet presAssocID="{CBC3B964-4779-4FE0-B541-A28B909FFA36}" presName="entireBox" presStyleLbl="node1" presStyleIdx="0" presStyleCnt="4"/>
      <dgm:spPr/>
    </dgm:pt>
    <dgm:pt modelId="{0FDF1D4A-FC3C-4A7E-AD3C-8BF7518FECFE}" type="pres">
      <dgm:prSet presAssocID="{CBC3B964-4779-4FE0-B541-A28B909FFA36}" presName="descendantBox" presStyleCnt="0"/>
      <dgm:spPr/>
    </dgm:pt>
    <dgm:pt modelId="{51D915B4-48F0-4567-B35C-6464E2C997FA}" type="pres">
      <dgm:prSet presAssocID="{BAD4DE16-65D2-44A2-93AC-FAD8C2401709}" presName="childTextBox" presStyleLbl="fgAccFollowNode1" presStyleIdx="0" presStyleCnt="3">
        <dgm:presLayoutVars>
          <dgm:bulletEnabled val="1"/>
        </dgm:presLayoutVars>
      </dgm:prSet>
      <dgm:spPr/>
    </dgm:pt>
    <dgm:pt modelId="{1544C0AA-D99D-4CB8-B87E-B8C4BA4E1C9A}" type="pres">
      <dgm:prSet presAssocID="{281E2C2D-E05C-4875-B478-C3F701A72EAE}" presName="childTextBox" presStyleLbl="fgAccFollowNode1" presStyleIdx="1" presStyleCnt="3">
        <dgm:presLayoutVars>
          <dgm:bulletEnabled val="1"/>
        </dgm:presLayoutVars>
      </dgm:prSet>
      <dgm:spPr/>
    </dgm:pt>
    <dgm:pt modelId="{9F1ABA10-40A0-4BC9-BF53-501457DDDAAB}" type="pres">
      <dgm:prSet presAssocID="{957C9536-219F-4B69-927C-212D24511D45}" presName="sp" presStyleCnt="0"/>
      <dgm:spPr/>
    </dgm:pt>
    <dgm:pt modelId="{B0BD8273-E453-4C79-A891-0B881017E2C2}" type="pres">
      <dgm:prSet presAssocID="{A2C6A8F8-BA7D-4EA4-8D15-33FE1CF9FB26}" presName="arrowAndChildren" presStyleCnt="0"/>
      <dgm:spPr/>
    </dgm:pt>
    <dgm:pt modelId="{9F85ACB3-3535-4E92-88B2-2A3143A40574}" type="pres">
      <dgm:prSet presAssocID="{A2C6A8F8-BA7D-4EA4-8D15-33FE1CF9FB26}" presName="parentTextArrow" presStyleLbl="node1" presStyleIdx="0" presStyleCnt="4"/>
      <dgm:spPr/>
    </dgm:pt>
    <dgm:pt modelId="{DB3D3FAD-CCAB-4219-81C5-9375A0F0C02B}" type="pres">
      <dgm:prSet presAssocID="{A2C6A8F8-BA7D-4EA4-8D15-33FE1CF9FB26}" presName="arrow" presStyleLbl="node1" presStyleIdx="1" presStyleCnt="4"/>
      <dgm:spPr/>
    </dgm:pt>
    <dgm:pt modelId="{AE6041FE-E430-44B8-9B4F-D5CF3B1D0CE2}" type="pres">
      <dgm:prSet presAssocID="{A2C6A8F8-BA7D-4EA4-8D15-33FE1CF9FB26}" presName="descendantArrow" presStyleCnt="0"/>
      <dgm:spPr/>
    </dgm:pt>
    <dgm:pt modelId="{608564C3-08C6-44E9-8849-4908D0403FE8}" type="pres">
      <dgm:prSet presAssocID="{514511A3-E737-4148-AD6E-F3848A36E2A2}" presName="childTextArrow" presStyleLbl="fgAccFollowNode1" presStyleIdx="2" presStyleCnt="3">
        <dgm:presLayoutVars>
          <dgm:bulletEnabled val="1"/>
        </dgm:presLayoutVars>
      </dgm:prSet>
      <dgm:spPr/>
    </dgm:pt>
    <dgm:pt modelId="{01571223-58E9-4B0A-B5DA-C9ABFB9F741E}" type="pres">
      <dgm:prSet presAssocID="{868711F0-DFA4-4A5A-BC11-652383D54BEE}" presName="sp" presStyleCnt="0"/>
      <dgm:spPr/>
    </dgm:pt>
    <dgm:pt modelId="{1FF5DBD8-3B56-45E2-8E19-157BDB9B1CB8}" type="pres">
      <dgm:prSet presAssocID="{E588739A-B3FE-4AF8-BB7C-3D24D7B3FA54}" presName="arrowAndChildren" presStyleCnt="0"/>
      <dgm:spPr/>
    </dgm:pt>
    <dgm:pt modelId="{0E687356-A9CB-448A-85CF-7571CAB058B0}" type="pres">
      <dgm:prSet presAssocID="{E588739A-B3FE-4AF8-BB7C-3D24D7B3FA54}" presName="parentTextArrow" presStyleLbl="node1" presStyleIdx="2" presStyleCnt="4"/>
      <dgm:spPr/>
    </dgm:pt>
    <dgm:pt modelId="{7C4E209C-0118-4F27-8EE9-BDCCFCF72251}" type="pres">
      <dgm:prSet presAssocID="{675DEB9D-4A7D-4FA3-B2A8-63F785F3B5A5}" presName="sp" presStyleCnt="0"/>
      <dgm:spPr/>
    </dgm:pt>
    <dgm:pt modelId="{337D3176-7FCC-48BC-B5BE-1931B1FECE11}" type="pres">
      <dgm:prSet presAssocID="{744C6C80-F6FA-4E9A-9605-B4F461513D5B}" presName="arrowAndChildren" presStyleCnt="0"/>
      <dgm:spPr/>
    </dgm:pt>
    <dgm:pt modelId="{670B6E6C-41BA-4CFD-A947-E4A19ADBED1A}" type="pres">
      <dgm:prSet presAssocID="{744C6C80-F6FA-4E9A-9605-B4F461513D5B}" presName="parentTextArrow" presStyleLbl="node1" presStyleIdx="3" presStyleCnt="4"/>
      <dgm:spPr/>
    </dgm:pt>
  </dgm:ptLst>
  <dgm:cxnLst>
    <dgm:cxn modelId="{39926202-BF4D-4C82-B31D-AA83AEE732F2}" type="presOf" srcId="{281E2C2D-E05C-4875-B478-C3F701A72EAE}" destId="{1544C0AA-D99D-4CB8-B87E-B8C4BA4E1C9A}" srcOrd="0" destOrd="0" presId="urn:microsoft.com/office/officeart/2005/8/layout/process4"/>
    <dgm:cxn modelId="{6781CA0B-E19E-4A42-A827-4F1900582591}" srcId="{A2C6A8F8-BA7D-4EA4-8D15-33FE1CF9FB26}" destId="{514511A3-E737-4148-AD6E-F3848A36E2A2}" srcOrd="0" destOrd="0" parTransId="{42BF571F-3AB8-47E0-A2D7-D8F6C92FFD37}" sibTransId="{49B48F31-BA7B-4733-9ADD-268C47C4B173}"/>
    <dgm:cxn modelId="{61BD8816-A3AF-4030-99EE-44099355A849}" srcId="{CBC3B964-4779-4FE0-B541-A28B909FFA36}" destId="{281E2C2D-E05C-4875-B478-C3F701A72EAE}" srcOrd="1" destOrd="0" parTransId="{53109ACA-DCB6-4153-82F8-89FB3FD4DD77}" sibTransId="{D783C113-0B27-47E2-9EC9-5F2BF54AC920}"/>
    <dgm:cxn modelId="{7E20C416-3F6A-459B-96DA-C735BE486C34}" type="presOf" srcId="{A2C6A8F8-BA7D-4EA4-8D15-33FE1CF9FB26}" destId="{9F85ACB3-3535-4E92-88B2-2A3143A40574}" srcOrd="0" destOrd="0" presId="urn:microsoft.com/office/officeart/2005/8/layout/process4"/>
    <dgm:cxn modelId="{2F2EE721-5EBF-429E-984A-1E5982E40F90}" srcId="{A61E7BFB-7246-4C7B-A41B-016C75E52E74}" destId="{A2C6A8F8-BA7D-4EA4-8D15-33FE1CF9FB26}" srcOrd="2" destOrd="0" parTransId="{52EA2D66-324C-42BF-9A3D-5989D4C1FF4E}" sibTransId="{957C9536-219F-4B69-927C-212D24511D45}"/>
    <dgm:cxn modelId="{D373B467-7E32-4613-85B0-A9855AC2460B}" type="presOf" srcId="{BAD4DE16-65D2-44A2-93AC-FAD8C2401709}" destId="{51D915B4-48F0-4567-B35C-6464E2C997FA}" srcOrd="0" destOrd="0" presId="urn:microsoft.com/office/officeart/2005/8/layout/process4"/>
    <dgm:cxn modelId="{6F88414F-ADCD-4F36-A208-D997A65B0124}" type="presOf" srcId="{A2C6A8F8-BA7D-4EA4-8D15-33FE1CF9FB26}" destId="{DB3D3FAD-CCAB-4219-81C5-9375A0F0C02B}" srcOrd="1" destOrd="0" presId="urn:microsoft.com/office/officeart/2005/8/layout/process4"/>
    <dgm:cxn modelId="{13EC4551-1CE5-4BB8-89CA-C9111FE5056A}" type="presOf" srcId="{514511A3-E737-4148-AD6E-F3848A36E2A2}" destId="{608564C3-08C6-44E9-8849-4908D0403FE8}" srcOrd="0" destOrd="0" presId="urn:microsoft.com/office/officeart/2005/8/layout/process4"/>
    <dgm:cxn modelId="{689E7C8D-250E-44B2-A67F-EB573FDE3D5A}" type="presOf" srcId="{A61E7BFB-7246-4C7B-A41B-016C75E52E74}" destId="{2AD217CA-9FAE-4CC7-8155-7FA491FAA530}" srcOrd="0" destOrd="0" presId="urn:microsoft.com/office/officeart/2005/8/layout/process4"/>
    <dgm:cxn modelId="{10B6CAA0-9523-4DF2-A571-57BB74957AB0}" srcId="{A61E7BFB-7246-4C7B-A41B-016C75E52E74}" destId="{E588739A-B3FE-4AF8-BB7C-3D24D7B3FA54}" srcOrd="1" destOrd="0" parTransId="{062105AE-B861-48E7-8C1F-23A2FE0139FB}" sibTransId="{868711F0-DFA4-4A5A-BC11-652383D54BEE}"/>
    <dgm:cxn modelId="{981B22A5-EE33-4872-A6C8-E8C2A63253BD}" type="presOf" srcId="{CBC3B964-4779-4FE0-B541-A28B909FFA36}" destId="{4C454DD8-9CD2-4737-A0EB-E813C2024E67}" srcOrd="0" destOrd="0" presId="urn:microsoft.com/office/officeart/2005/8/layout/process4"/>
    <dgm:cxn modelId="{CB9875BC-19EF-4101-838F-EF03081EB047}" srcId="{A61E7BFB-7246-4C7B-A41B-016C75E52E74}" destId="{CBC3B964-4779-4FE0-B541-A28B909FFA36}" srcOrd="3" destOrd="0" parTransId="{5C87867B-C883-495F-BF23-CA3EBD7B8468}" sibTransId="{63A97D5F-D430-4FFA-A9AF-7D1A9FFDD991}"/>
    <dgm:cxn modelId="{E8E941C2-07C4-4A22-AE74-ADF79AAD77F0}" type="presOf" srcId="{CBC3B964-4779-4FE0-B541-A28B909FFA36}" destId="{B446D0C2-9405-4BC6-B83F-B6F3F397C6C8}" srcOrd="1" destOrd="0" presId="urn:microsoft.com/office/officeart/2005/8/layout/process4"/>
    <dgm:cxn modelId="{3051C0D5-FB7F-426F-8D10-C45D0F32C6CC}" srcId="{A61E7BFB-7246-4C7B-A41B-016C75E52E74}" destId="{744C6C80-F6FA-4E9A-9605-B4F461513D5B}" srcOrd="0" destOrd="0" parTransId="{2084594B-C53A-4CC7-9875-EBDD2F90DE04}" sibTransId="{675DEB9D-4A7D-4FA3-B2A8-63F785F3B5A5}"/>
    <dgm:cxn modelId="{9CA80CDE-D8C9-4695-8FBD-B8CAD552AB05}" type="presOf" srcId="{744C6C80-F6FA-4E9A-9605-B4F461513D5B}" destId="{670B6E6C-41BA-4CFD-A947-E4A19ADBED1A}" srcOrd="0" destOrd="0" presId="urn:microsoft.com/office/officeart/2005/8/layout/process4"/>
    <dgm:cxn modelId="{2B8111DF-D1B8-4BC2-9420-2A5A0745BB05}" type="presOf" srcId="{E588739A-B3FE-4AF8-BB7C-3D24D7B3FA54}" destId="{0E687356-A9CB-448A-85CF-7571CAB058B0}" srcOrd="0" destOrd="0" presId="urn:microsoft.com/office/officeart/2005/8/layout/process4"/>
    <dgm:cxn modelId="{329A50FD-16B1-4481-8BE5-9C74B4DD3633}" srcId="{CBC3B964-4779-4FE0-B541-A28B909FFA36}" destId="{BAD4DE16-65D2-44A2-93AC-FAD8C2401709}" srcOrd="0" destOrd="0" parTransId="{76A75AB7-E48E-427F-B019-D02EAE87D543}" sibTransId="{94C4AB59-5622-4F46-B89C-84025DD87707}"/>
    <dgm:cxn modelId="{86FC2BA9-238D-4489-92E0-B6CCF3D7C81A}" type="presParOf" srcId="{2AD217CA-9FAE-4CC7-8155-7FA491FAA530}" destId="{424E81AB-1627-491E-A6A3-B166EBB0D5D2}" srcOrd="0" destOrd="0" presId="urn:microsoft.com/office/officeart/2005/8/layout/process4"/>
    <dgm:cxn modelId="{C248C1F8-BA74-4A7F-BBB9-3AEC2ED22274}" type="presParOf" srcId="{424E81AB-1627-491E-A6A3-B166EBB0D5D2}" destId="{4C454DD8-9CD2-4737-A0EB-E813C2024E67}" srcOrd="0" destOrd="0" presId="urn:microsoft.com/office/officeart/2005/8/layout/process4"/>
    <dgm:cxn modelId="{7A025214-8614-4BCC-B673-E231E575B425}" type="presParOf" srcId="{424E81AB-1627-491E-A6A3-B166EBB0D5D2}" destId="{B446D0C2-9405-4BC6-B83F-B6F3F397C6C8}" srcOrd="1" destOrd="0" presId="urn:microsoft.com/office/officeart/2005/8/layout/process4"/>
    <dgm:cxn modelId="{442DEF69-6308-40A0-A081-C170A9650D50}" type="presParOf" srcId="{424E81AB-1627-491E-A6A3-B166EBB0D5D2}" destId="{0FDF1D4A-FC3C-4A7E-AD3C-8BF7518FECFE}" srcOrd="2" destOrd="0" presId="urn:microsoft.com/office/officeart/2005/8/layout/process4"/>
    <dgm:cxn modelId="{6D1273E6-3AE8-4C72-9346-A5D89E405E00}" type="presParOf" srcId="{0FDF1D4A-FC3C-4A7E-AD3C-8BF7518FECFE}" destId="{51D915B4-48F0-4567-B35C-6464E2C997FA}" srcOrd="0" destOrd="0" presId="urn:microsoft.com/office/officeart/2005/8/layout/process4"/>
    <dgm:cxn modelId="{5106FC96-4F74-4FFD-AB14-D1412E9118DC}" type="presParOf" srcId="{0FDF1D4A-FC3C-4A7E-AD3C-8BF7518FECFE}" destId="{1544C0AA-D99D-4CB8-B87E-B8C4BA4E1C9A}" srcOrd="1" destOrd="0" presId="urn:microsoft.com/office/officeart/2005/8/layout/process4"/>
    <dgm:cxn modelId="{EE4BB7DD-E46D-4BB3-BA93-614EFBEDCCF7}" type="presParOf" srcId="{2AD217CA-9FAE-4CC7-8155-7FA491FAA530}" destId="{9F1ABA10-40A0-4BC9-BF53-501457DDDAAB}" srcOrd="1" destOrd="0" presId="urn:microsoft.com/office/officeart/2005/8/layout/process4"/>
    <dgm:cxn modelId="{1880136A-CB4B-47D5-A698-BA6AA7FC4E9A}" type="presParOf" srcId="{2AD217CA-9FAE-4CC7-8155-7FA491FAA530}" destId="{B0BD8273-E453-4C79-A891-0B881017E2C2}" srcOrd="2" destOrd="0" presId="urn:microsoft.com/office/officeart/2005/8/layout/process4"/>
    <dgm:cxn modelId="{4CC4BC8F-93FC-4A4C-8907-5C98BE300D67}" type="presParOf" srcId="{B0BD8273-E453-4C79-A891-0B881017E2C2}" destId="{9F85ACB3-3535-4E92-88B2-2A3143A40574}" srcOrd="0" destOrd="0" presId="urn:microsoft.com/office/officeart/2005/8/layout/process4"/>
    <dgm:cxn modelId="{13BC436E-4B9A-4AC1-B2E1-07F2DBC2AB5F}" type="presParOf" srcId="{B0BD8273-E453-4C79-A891-0B881017E2C2}" destId="{DB3D3FAD-CCAB-4219-81C5-9375A0F0C02B}" srcOrd="1" destOrd="0" presId="urn:microsoft.com/office/officeart/2005/8/layout/process4"/>
    <dgm:cxn modelId="{F9477663-1D63-479E-A449-801F889A15FA}" type="presParOf" srcId="{B0BD8273-E453-4C79-A891-0B881017E2C2}" destId="{AE6041FE-E430-44B8-9B4F-D5CF3B1D0CE2}" srcOrd="2" destOrd="0" presId="urn:microsoft.com/office/officeart/2005/8/layout/process4"/>
    <dgm:cxn modelId="{FF18823D-BEC2-4439-9664-1AFD2CB66AA1}" type="presParOf" srcId="{AE6041FE-E430-44B8-9B4F-D5CF3B1D0CE2}" destId="{608564C3-08C6-44E9-8849-4908D0403FE8}" srcOrd="0" destOrd="0" presId="urn:microsoft.com/office/officeart/2005/8/layout/process4"/>
    <dgm:cxn modelId="{F71ADDB1-55F2-439E-8B27-394D10165897}" type="presParOf" srcId="{2AD217CA-9FAE-4CC7-8155-7FA491FAA530}" destId="{01571223-58E9-4B0A-B5DA-C9ABFB9F741E}" srcOrd="3" destOrd="0" presId="urn:microsoft.com/office/officeart/2005/8/layout/process4"/>
    <dgm:cxn modelId="{7B40167E-AA1A-4A3F-9838-D32F12265BA1}" type="presParOf" srcId="{2AD217CA-9FAE-4CC7-8155-7FA491FAA530}" destId="{1FF5DBD8-3B56-45E2-8E19-157BDB9B1CB8}" srcOrd="4" destOrd="0" presId="urn:microsoft.com/office/officeart/2005/8/layout/process4"/>
    <dgm:cxn modelId="{2A953EB7-9F8A-4000-B92D-1CA2B021F466}" type="presParOf" srcId="{1FF5DBD8-3B56-45E2-8E19-157BDB9B1CB8}" destId="{0E687356-A9CB-448A-85CF-7571CAB058B0}" srcOrd="0" destOrd="0" presId="urn:microsoft.com/office/officeart/2005/8/layout/process4"/>
    <dgm:cxn modelId="{F9798112-7908-43CA-97B8-9D17EAF9ECA4}" type="presParOf" srcId="{2AD217CA-9FAE-4CC7-8155-7FA491FAA530}" destId="{7C4E209C-0118-4F27-8EE9-BDCCFCF72251}" srcOrd="5" destOrd="0" presId="urn:microsoft.com/office/officeart/2005/8/layout/process4"/>
    <dgm:cxn modelId="{86D68A66-AB97-41D5-8C06-C92F1BE639BC}" type="presParOf" srcId="{2AD217CA-9FAE-4CC7-8155-7FA491FAA530}" destId="{337D3176-7FCC-48BC-B5BE-1931B1FECE11}" srcOrd="6" destOrd="0" presId="urn:microsoft.com/office/officeart/2005/8/layout/process4"/>
    <dgm:cxn modelId="{091D7DFE-E381-40A2-A52A-66E9D79D533A}" type="presParOf" srcId="{337D3176-7FCC-48BC-B5BE-1931B1FECE11}" destId="{670B6E6C-41BA-4CFD-A947-E4A19ADBED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5A624-6D40-451E-AE37-C207A978352E}">
      <dsp:nvSpPr>
        <dsp:cNvPr id="0" name=""/>
        <dsp:cNvSpPr/>
      </dsp:nvSpPr>
      <dsp:spPr>
        <a:xfrm>
          <a:off x="808" y="0"/>
          <a:ext cx="3275967" cy="3303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Decorator is used for adding functionality to objects at runtime</a:t>
          </a:r>
        </a:p>
      </dsp:txBody>
      <dsp:txXfrm>
        <a:off x="808" y="1321555"/>
        <a:ext cx="3275967" cy="1982332"/>
      </dsp:txXfrm>
    </dsp:sp>
    <dsp:sp modelId="{ADA4C4DD-9BF3-4575-8FFF-C8592BFB223D}">
      <dsp:nvSpPr>
        <dsp:cNvPr id="0" name=""/>
        <dsp:cNvSpPr/>
      </dsp:nvSpPr>
      <dsp:spPr>
        <a:xfrm>
          <a:off x="808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1555"/>
      </dsp:txXfrm>
    </dsp:sp>
    <dsp:sp modelId="{6783FE93-B18F-4AEE-A4A1-50528B81BBA5}">
      <dsp:nvSpPr>
        <dsp:cNvPr id="0" name=""/>
        <dsp:cNvSpPr/>
      </dsp:nvSpPr>
      <dsp:spPr>
        <a:xfrm>
          <a:off x="3538853" y="0"/>
          <a:ext cx="3275967" cy="3303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Useful for not changing the code of underlying classes</a:t>
          </a:r>
        </a:p>
      </dsp:txBody>
      <dsp:txXfrm>
        <a:off x="3538853" y="1321555"/>
        <a:ext cx="3275967" cy="1982332"/>
      </dsp:txXfrm>
    </dsp:sp>
    <dsp:sp modelId="{9F13EB2B-F7E6-4B6C-87DB-BA88D4A6A2D0}">
      <dsp:nvSpPr>
        <dsp:cNvPr id="0" name=""/>
        <dsp:cNvSpPr/>
      </dsp:nvSpPr>
      <dsp:spPr>
        <a:xfrm>
          <a:off x="3538853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1555"/>
      </dsp:txXfrm>
    </dsp:sp>
    <dsp:sp modelId="{16684CC9-3265-4468-9239-87E58745F331}">
      <dsp:nvSpPr>
        <dsp:cNvPr id="0" name=""/>
        <dsp:cNvSpPr/>
      </dsp:nvSpPr>
      <dsp:spPr>
        <a:xfrm>
          <a:off x="7076898" y="0"/>
          <a:ext cx="3275967" cy="3303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Useful when working with someone else’s code</a:t>
          </a:r>
        </a:p>
      </dsp:txBody>
      <dsp:txXfrm>
        <a:off x="7076898" y="1321555"/>
        <a:ext cx="3275967" cy="1982332"/>
      </dsp:txXfrm>
    </dsp:sp>
    <dsp:sp modelId="{829FCC49-8DCB-487B-8A71-50C805140A8C}">
      <dsp:nvSpPr>
        <dsp:cNvPr id="0" name=""/>
        <dsp:cNvSpPr/>
      </dsp:nvSpPr>
      <dsp:spPr>
        <a:xfrm>
          <a:off x="7076898" y="0"/>
          <a:ext cx="3275967" cy="132155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B29A4-9649-488E-9BBA-CA57F28B9B5C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New functionality would force us to create new methods in AttackingUnit for Dragon or Knight to use</a:t>
          </a:r>
        </a:p>
      </dsp:txBody>
      <dsp:txXfrm>
        <a:off x="3033" y="1255477"/>
        <a:ext cx="2406420" cy="1982332"/>
      </dsp:txXfrm>
    </dsp:sp>
    <dsp:sp modelId="{25068B87-8642-4E07-BFA0-32EC44AFE505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D2F1E7C2-8F21-4779-A34B-169418ED4E3C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2632780"/>
                <a:satOff val="2946"/>
                <a:lumOff val="16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2632780"/>
                <a:satOff val="2946"/>
                <a:lumOff val="16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2632780"/>
                <a:satOff val="2946"/>
                <a:lumOff val="16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632780"/>
              <a:satOff val="2946"/>
              <a:lumOff val="168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E39158-BEFD-416F-BE38-D64B08D1C522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433715"/>
              <a:satOff val="6995"/>
              <a:lumOff val="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means we have to change the underlying classes</a:t>
          </a:r>
        </a:p>
      </dsp:txBody>
      <dsp:txXfrm>
        <a:off x="2650095" y="1255477"/>
        <a:ext cx="2406420" cy="1982332"/>
      </dsp:txXfrm>
    </dsp:sp>
    <dsp:sp modelId="{6F407F2A-639D-4495-A7FA-76931159584E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5265559"/>
                <a:satOff val="5893"/>
                <a:lumOff val="33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5265559"/>
                <a:satOff val="5893"/>
                <a:lumOff val="33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5265559"/>
                <a:satOff val="5893"/>
                <a:lumOff val="33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265559"/>
              <a:satOff val="5893"/>
              <a:lumOff val="33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959464AB-34F6-4439-953D-F8AEBD36F542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7898339"/>
                <a:satOff val="8839"/>
                <a:lumOff val="50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898339"/>
                <a:satOff val="8839"/>
                <a:lumOff val="50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898339"/>
                <a:satOff val="8839"/>
                <a:lumOff val="50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898339"/>
              <a:satOff val="8839"/>
              <a:lumOff val="50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4D45DC-7596-4D4D-A8EF-E6E9577F7D49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867429"/>
              <a:satOff val="13990"/>
              <a:lumOff val="8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we create new class types, we’d be forced to override any functionality that doesn’t speak to our generic implementation</a:t>
          </a:r>
        </a:p>
      </dsp:txBody>
      <dsp:txXfrm>
        <a:off x="5297158" y="1255477"/>
        <a:ext cx="2406420" cy="1982332"/>
      </dsp:txXfrm>
    </dsp:sp>
    <dsp:sp modelId="{4B64995B-5D04-4D41-A026-8224872839A2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10531119"/>
                <a:satOff val="11786"/>
                <a:lumOff val="67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531119"/>
                <a:satOff val="11786"/>
                <a:lumOff val="67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531119"/>
                <a:satOff val="11786"/>
                <a:lumOff val="67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531119"/>
              <a:satOff val="11786"/>
              <a:lumOff val="67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9486929C-1239-4B86-BBF0-FD56125B6C12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3163898"/>
                <a:satOff val="14732"/>
                <a:lumOff val="84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163898"/>
                <a:satOff val="14732"/>
                <a:lumOff val="84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163898"/>
                <a:satOff val="14732"/>
                <a:lumOff val="84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163898"/>
              <a:satOff val="14732"/>
              <a:lumOff val="84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3EE08A-FC3A-4807-AF3C-2BED3D55A4D0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Classes should be open for extension but closed for modification</a:t>
          </a:r>
        </a:p>
      </dsp:txBody>
      <dsp:txXfrm>
        <a:off x="7944221" y="1255477"/>
        <a:ext cx="2406420" cy="1982332"/>
      </dsp:txXfrm>
    </dsp:sp>
    <dsp:sp modelId="{9F644513-9FBA-49FF-8F6B-EE5654070BDF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gradFill rotWithShape="0">
          <a:gsLst>
            <a:gs pos="0">
              <a:schemeClr val="accent5">
                <a:hueOff val="-15796677"/>
                <a:satOff val="17679"/>
                <a:lumOff val="100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796677"/>
                <a:satOff val="17679"/>
                <a:lumOff val="100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796677"/>
                <a:satOff val="17679"/>
                <a:lumOff val="100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5796677"/>
              <a:satOff val="17679"/>
              <a:lumOff val="100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9AA228C5-0EAF-4460-B724-10E2F4C1C0BF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BED33-3288-4AC5-A8EB-642AA1AA370D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take some base object</a:t>
          </a:r>
        </a:p>
      </dsp:txBody>
      <dsp:txXfrm>
        <a:off x="1112211" y="689"/>
        <a:ext cx="2540391" cy="1524234"/>
      </dsp:txXfrm>
    </dsp:sp>
    <dsp:sp modelId="{65195A55-46F2-49CB-92A0-41072ED2D60E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“Decorate it” with class functionality from different hierarchy implementations at runtime</a:t>
          </a:r>
        </a:p>
      </dsp:txBody>
      <dsp:txXfrm>
        <a:off x="3906641" y="689"/>
        <a:ext cx="2540391" cy="1524234"/>
      </dsp:txXfrm>
    </dsp:sp>
    <dsp:sp modelId="{ADF7FE3B-AC17-4567-BF1F-6267A2FE5F89}">
      <dsp:nvSpPr>
        <dsp:cNvPr id="0" name=""/>
        <dsp:cNvSpPr/>
      </dsp:nvSpPr>
      <dsp:spPr>
        <a:xfrm>
          <a:off x="6701072" y="689"/>
          <a:ext cx="2540391" cy="1524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Hero needs Stats</a:t>
          </a:r>
        </a:p>
      </dsp:txBody>
      <dsp:txXfrm>
        <a:off x="6701072" y="689"/>
        <a:ext cx="2540391" cy="1524234"/>
      </dsp:txXfrm>
    </dsp:sp>
    <dsp:sp modelId="{DFD814FE-7C5E-46A6-A64A-468C02BB43EA}">
      <dsp:nvSpPr>
        <dsp:cNvPr id="0" name=""/>
        <dsp:cNvSpPr/>
      </dsp:nvSpPr>
      <dsp:spPr>
        <a:xfrm>
          <a:off x="2509426" y="1778963"/>
          <a:ext cx="2540391" cy="1524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NPC needs Barks</a:t>
          </a:r>
        </a:p>
      </dsp:txBody>
      <dsp:txXfrm>
        <a:off x="2509426" y="1778963"/>
        <a:ext cx="2540391" cy="1524234"/>
      </dsp:txXfrm>
    </dsp:sp>
    <dsp:sp modelId="{5C53054A-B2D5-426B-83E8-604D191CA5C6}">
      <dsp:nvSpPr>
        <dsp:cNvPr id="0" name=""/>
        <dsp:cNvSpPr/>
      </dsp:nvSpPr>
      <dsp:spPr>
        <a:xfrm>
          <a:off x="5303857" y="1778963"/>
          <a:ext cx="2540391" cy="1524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Party member could have Stats (for fighting) and Barks (for banter)</a:t>
          </a:r>
        </a:p>
      </dsp:txBody>
      <dsp:txXfrm>
        <a:off x="5303857" y="1778963"/>
        <a:ext cx="2540391" cy="152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7CCE3-A516-490F-8FCF-61C87793EAAC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Decorators have the same supertype as the objects they decorate.</a:t>
          </a:r>
          <a:endParaRPr lang="en-US" sz="1500" kern="1200"/>
        </a:p>
      </dsp:txBody>
      <dsp:txXfrm>
        <a:off x="1112211" y="689"/>
        <a:ext cx="2540391" cy="1524234"/>
      </dsp:txXfrm>
    </dsp:sp>
    <dsp:sp modelId="{1578CE68-E9AE-484C-B5D1-EDEA0D1EEE64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You can use one or more decorators to wrap an object.</a:t>
          </a:r>
          <a:endParaRPr lang="en-US" sz="1500" kern="1200"/>
        </a:p>
      </dsp:txBody>
      <dsp:txXfrm>
        <a:off x="3906641" y="689"/>
        <a:ext cx="2540391" cy="1524234"/>
      </dsp:txXfrm>
    </dsp:sp>
    <dsp:sp modelId="{32BA7118-6BA5-4850-954C-255DF5437B4A}">
      <dsp:nvSpPr>
        <dsp:cNvPr id="0" name=""/>
        <dsp:cNvSpPr/>
      </dsp:nvSpPr>
      <dsp:spPr>
        <a:xfrm>
          <a:off x="6701072" y="689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Given that the decorator has the same supertype as the object it decorates, we can pass around a decorated object in place of the original (wrapped) object.</a:t>
          </a:r>
          <a:endParaRPr lang="en-US" sz="1500" kern="1200"/>
        </a:p>
      </dsp:txBody>
      <dsp:txXfrm>
        <a:off x="6701072" y="689"/>
        <a:ext cx="2540391" cy="1524234"/>
      </dsp:txXfrm>
    </dsp:sp>
    <dsp:sp modelId="{B5390BF6-4A31-4DDB-B635-EF19564CE64E}">
      <dsp:nvSpPr>
        <dsp:cNvPr id="0" name=""/>
        <dsp:cNvSpPr/>
      </dsp:nvSpPr>
      <dsp:spPr>
        <a:xfrm>
          <a:off x="1112211" y="1778963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The decorator adds its own behaviour either before and/or after delegating to the object it decorates to do the rest of the job.</a:t>
          </a:r>
          <a:endParaRPr lang="en-US" sz="1500" kern="1200"/>
        </a:p>
      </dsp:txBody>
      <dsp:txXfrm>
        <a:off x="1112211" y="1778963"/>
        <a:ext cx="2540391" cy="1524234"/>
      </dsp:txXfrm>
    </dsp:sp>
    <dsp:sp modelId="{EE562993-D446-4FB1-ABC7-88B2CA1D923E}">
      <dsp:nvSpPr>
        <dsp:cNvPr id="0" name=""/>
        <dsp:cNvSpPr/>
      </dsp:nvSpPr>
      <dsp:spPr>
        <a:xfrm>
          <a:off x="3906641" y="1778963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Objects can be decorated at any time, so we can decorate objects dynamically at runtime with as many decorators as we like.</a:t>
          </a:r>
          <a:endParaRPr lang="en-US" sz="1500" kern="1200"/>
        </a:p>
      </dsp:txBody>
      <dsp:txXfrm>
        <a:off x="3906641" y="1778963"/>
        <a:ext cx="2540391" cy="1524234"/>
      </dsp:txXfrm>
    </dsp:sp>
    <dsp:sp modelId="{7D7B197C-9094-4CFC-8923-AD4BABB4D351}">
      <dsp:nvSpPr>
        <dsp:cNvPr id="0" name=""/>
        <dsp:cNvSpPr/>
      </dsp:nvSpPr>
      <dsp:spPr>
        <a:xfrm>
          <a:off x="6701072" y="1778963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Note: Because decorators are the same type as the base type, this can become unreadable or confusing</a:t>
          </a:r>
        </a:p>
      </dsp:txBody>
      <dsp:txXfrm>
        <a:off x="6701072" y="1778963"/>
        <a:ext cx="2540391" cy="1524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B1CA-092D-4046-B9BC-394078B2D4CB}">
      <dsp:nvSpPr>
        <dsp:cNvPr id="0" name=""/>
        <dsp:cNvSpPr/>
      </dsp:nvSpPr>
      <dsp:spPr>
        <a:xfrm>
          <a:off x="6218" y="485638"/>
          <a:ext cx="1943841" cy="23326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Decorators wrap objects of the necessary base class</a:t>
          </a:r>
        </a:p>
      </dsp:txBody>
      <dsp:txXfrm>
        <a:off x="6218" y="1418682"/>
        <a:ext cx="1943841" cy="1399566"/>
      </dsp:txXfrm>
    </dsp:sp>
    <dsp:sp modelId="{C3E7A3E7-AB0A-495F-9C8A-4DA33AEB5B3D}">
      <dsp:nvSpPr>
        <dsp:cNvPr id="0" name=""/>
        <dsp:cNvSpPr/>
      </dsp:nvSpPr>
      <dsp:spPr>
        <a:xfrm>
          <a:off x="6218" y="485638"/>
          <a:ext cx="1943841" cy="93304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218" y="485638"/>
        <a:ext cx="1943841" cy="933044"/>
      </dsp:txXfrm>
    </dsp:sp>
    <dsp:sp modelId="{C0ECF1E7-B7BD-4EAE-86E0-A03FD808C12F}">
      <dsp:nvSpPr>
        <dsp:cNvPr id="0" name=""/>
        <dsp:cNvSpPr/>
      </dsp:nvSpPr>
      <dsp:spPr>
        <a:xfrm>
          <a:off x="2105567" y="485638"/>
          <a:ext cx="1943841" cy="2332610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4607364"/>
                <a:satOff val="5156"/>
                <a:lumOff val="29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It’s like putting on suits</a:t>
          </a:r>
        </a:p>
      </dsp:txBody>
      <dsp:txXfrm>
        <a:off x="2105567" y="1418682"/>
        <a:ext cx="1943841" cy="1399566"/>
      </dsp:txXfrm>
    </dsp:sp>
    <dsp:sp modelId="{1F801C1D-94C0-4164-8A9D-5F89D13801E3}">
      <dsp:nvSpPr>
        <dsp:cNvPr id="0" name=""/>
        <dsp:cNvSpPr/>
      </dsp:nvSpPr>
      <dsp:spPr>
        <a:xfrm>
          <a:off x="2105567" y="485638"/>
          <a:ext cx="1943841" cy="93304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05567" y="485638"/>
        <a:ext cx="1943841" cy="933044"/>
      </dsp:txXfrm>
    </dsp:sp>
    <dsp:sp modelId="{2FC8DA2D-C9D1-43D4-95C3-53DD1A021F09}">
      <dsp:nvSpPr>
        <dsp:cNvPr id="0" name=""/>
        <dsp:cNvSpPr/>
      </dsp:nvSpPr>
      <dsp:spPr>
        <a:xfrm>
          <a:off x="4204916" y="485638"/>
          <a:ext cx="1943841" cy="2332610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your base object is in a certain suit, he has access to certain powers/functionality</a:t>
          </a:r>
        </a:p>
      </dsp:txBody>
      <dsp:txXfrm>
        <a:off x="4204916" y="1418682"/>
        <a:ext cx="1943841" cy="1399566"/>
      </dsp:txXfrm>
    </dsp:sp>
    <dsp:sp modelId="{3FF2B14D-2783-4001-B37E-337043500D80}">
      <dsp:nvSpPr>
        <dsp:cNvPr id="0" name=""/>
        <dsp:cNvSpPr/>
      </dsp:nvSpPr>
      <dsp:spPr>
        <a:xfrm>
          <a:off x="4204916" y="485638"/>
          <a:ext cx="1943841" cy="93304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04916" y="485638"/>
        <a:ext cx="1943841" cy="933044"/>
      </dsp:txXfrm>
    </dsp:sp>
    <dsp:sp modelId="{A3125F20-7A60-4F3A-9789-B59F19178D8E}">
      <dsp:nvSpPr>
        <dsp:cNvPr id="0" name=""/>
        <dsp:cNvSpPr/>
      </dsp:nvSpPr>
      <dsp:spPr>
        <a:xfrm>
          <a:off x="6304265" y="485638"/>
          <a:ext cx="1943841" cy="2332610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822094"/>
                <a:satOff val="15469"/>
                <a:lumOff val="88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Similar approach to having components that can switch out like with the Strategy pattern, but it’s more all-encompassing</a:t>
          </a:r>
        </a:p>
      </dsp:txBody>
      <dsp:txXfrm>
        <a:off x="6304265" y="1418682"/>
        <a:ext cx="1943841" cy="1399566"/>
      </dsp:txXfrm>
    </dsp:sp>
    <dsp:sp modelId="{FA14F596-6B03-43DC-BFBF-14A5463F9348}">
      <dsp:nvSpPr>
        <dsp:cNvPr id="0" name=""/>
        <dsp:cNvSpPr/>
      </dsp:nvSpPr>
      <dsp:spPr>
        <a:xfrm>
          <a:off x="6304265" y="485638"/>
          <a:ext cx="1943841" cy="93304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304265" y="485638"/>
        <a:ext cx="1943841" cy="933044"/>
      </dsp:txXfrm>
    </dsp:sp>
    <dsp:sp modelId="{B0A470ED-5810-4B82-B7C7-1AF79CD5E4DE}">
      <dsp:nvSpPr>
        <dsp:cNvPr id="0" name=""/>
        <dsp:cNvSpPr/>
      </dsp:nvSpPr>
      <dsp:spPr>
        <a:xfrm>
          <a:off x="8403614" y="485638"/>
          <a:ext cx="1943841" cy="2332610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ARE the suit</a:t>
          </a:r>
        </a:p>
      </dsp:txBody>
      <dsp:txXfrm>
        <a:off x="8403614" y="1418682"/>
        <a:ext cx="1943841" cy="1399566"/>
      </dsp:txXfrm>
    </dsp:sp>
    <dsp:sp modelId="{6BE613FD-02CC-453E-A12A-9D2A336EADA8}">
      <dsp:nvSpPr>
        <dsp:cNvPr id="0" name=""/>
        <dsp:cNvSpPr/>
      </dsp:nvSpPr>
      <dsp:spPr>
        <a:xfrm>
          <a:off x="8403614" y="485638"/>
          <a:ext cx="1943841" cy="933044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403614" y="485638"/>
        <a:ext cx="1943841" cy="9330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6D0C2-9405-4BC6-B83F-B6F3F397C6C8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Adding Decoration classes often complicates the code to make it confusing</a:t>
          </a:r>
        </a:p>
      </dsp:txBody>
      <dsp:txXfrm>
        <a:off x="0" y="3796906"/>
        <a:ext cx="5924550" cy="448561"/>
      </dsp:txXfrm>
    </dsp:sp>
    <dsp:sp modelId="{51D915B4-48F0-4567-B35C-6464E2C997FA}">
      <dsp:nvSpPr>
        <dsp:cNvPr id="0" name=""/>
        <dsp:cNvSpPr/>
      </dsp:nvSpPr>
      <dsp:spPr>
        <a:xfrm>
          <a:off x="0" y="4228854"/>
          <a:ext cx="2962274" cy="3821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Fighting Suit inherits from Character? What? Surely a character HAS a Suit…</a:t>
          </a:r>
        </a:p>
      </dsp:txBody>
      <dsp:txXfrm>
        <a:off x="0" y="4228854"/>
        <a:ext cx="2962274" cy="382108"/>
      </dsp:txXfrm>
    </dsp:sp>
    <dsp:sp modelId="{1544C0AA-D99D-4CB8-B87E-B8C4BA4E1C9A}">
      <dsp:nvSpPr>
        <dsp:cNvPr id="0" name=""/>
        <dsp:cNvSpPr/>
      </dsp:nvSpPr>
      <dsp:spPr>
        <a:xfrm>
          <a:off x="2962275" y="4228854"/>
          <a:ext cx="2962274" cy="382108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Of course, HAVING a suit REQUIRES it</a:t>
          </a:r>
        </a:p>
      </dsp:txBody>
      <dsp:txXfrm>
        <a:off x="2962275" y="4228854"/>
        <a:ext cx="2962274" cy="382108"/>
      </dsp:txXfrm>
    </dsp:sp>
    <dsp:sp modelId="{DB3D3FAD-CCAB-4219-81C5-9375A0F0C02B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Decorators don’t necessarily know about the object they’re wrapping</a:t>
          </a:r>
        </a:p>
      </dsp:txBody>
      <dsp:txXfrm rot="-10800000">
        <a:off x="0" y="2531795"/>
        <a:ext cx="5924550" cy="448427"/>
      </dsp:txXfrm>
    </dsp:sp>
    <dsp:sp modelId="{608564C3-08C6-44E9-8849-4908D0403FE8}">
      <dsp:nvSpPr>
        <dsp:cNvPr id="0" name=""/>
        <dsp:cNvSpPr/>
      </dsp:nvSpPr>
      <dsp:spPr>
        <a:xfrm>
          <a:off x="0" y="2980222"/>
          <a:ext cx="5924550" cy="381993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 don’t know when I put on the Talking suit that I was wearing the Fighting suit</a:t>
          </a:r>
        </a:p>
      </dsp:txBody>
      <dsp:txXfrm>
        <a:off x="0" y="2980222"/>
        <a:ext cx="5924550" cy="381993"/>
      </dsp:txXfrm>
    </dsp:sp>
    <dsp:sp modelId="{0E687356-A9CB-448A-85CF-7571CAB058B0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Putting on a new suit may reset functionality</a:t>
          </a:r>
        </a:p>
      </dsp:txBody>
      <dsp:txXfrm rot="10800000">
        <a:off x="0" y="1266684"/>
        <a:ext cx="5924550" cy="830127"/>
      </dsp:txXfrm>
    </dsp:sp>
    <dsp:sp modelId="{670B6E6C-41BA-4CFD-A947-E4A19ADBED1A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Once you put on a new suit, the only way back to the old suit is to keep a reference to that suit</a:t>
          </a:r>
        </a:p>
      </dsp:txBody>
      <dsp:txXfrm rot="10800000">
        <a:off x="0" y="1573"/>
        <a:ext cx="5924550" cy="83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Decorator Pattern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7B778-3ADC-4987-9084-BC7000EE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Creating the base wrappable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BB5BEAC-0823-4153-9C5E-9E85D3CC1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56" y="1114868"/>
            <a:ext cx="4380662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1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8AEA-AD1D-403C-A3D6-0D73930D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Creating the suits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CA31-FB9D-49B1-AA09-8D88FC07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All suits wrap a 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4C3B1-96C5-48EC-A92B-E29788CE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342606"/>
            <a:ext cx="10896714" cy="25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E5E4-3987-4B9D-9890-13E123F4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Creating the suits</a:t>
            </a:r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74DF7-241C-470D-BD6B-BF082E43F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5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5053-5006-4013-92C5-88701D09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n-US" sz="1800"/>
              <a:t>These extend our abstract suit class</a:t>
            </a:r>
          </a:p>
          <a:p>
            <a:r>
              <a:rPr lang="en-US" sz="1800"/>
              <a:t>While I’m wearing a suit, I have access to its functionality</a:t>
            </a:r>
          </a:p>
          <a:p>
            <a:r>
              <a:rPr lang="en-US" sz="1800"/>
              <a:t>I still have access to any protected variables above me in the hierarchy</a:t>
            </a:r>
            <a:endParaRPr lang="en-ZA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712F-F4BD-4B19-90FE-0B950E2D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suit functionality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9947-6A7E-41E4-849D-6B5D56D6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784040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need to cast because hero is not initially wearing the Fighting suit, so the compiler doesn’t know</a:t>
            </a:r>
          </a:p>
          <a:p>
            <a:r>
              <a:rPr lang="en-US" dirty="0"/>
              <a:t>Making the temporary variable allows us to use functionality before we switch suits</a:t>
            </a:r>
          </a:p>
          <a:p>
            <a:r>
              <a:rPr lang="en-US" dirty="0"/>
              <a:t>Keeping the temporary variable always gives us access to that suit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0814D-2639-401C-9FB2-372C1C9A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98" y="2096064"/>
            <a:ext cx="6582531" cy="33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0DC1-4276-436F-9B20-CA4EDD5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A different suit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2974C-8B44-4DAF-86EF-599E439EC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" r="2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6AF9-6696-4350-8DA5-1ED40432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While wearing the Fighting suit, our Hero can Fight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While wearing the Talking suit, he can only talk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is because there’s no combination suit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However, if I changed from a Fighting Suit into a Talking Suit, I’ve put my Talking Suit over my Fighting Suit, so I do, in theory, have access to Fighting functionality (through my character wrapper)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This isn’t really what decorator is used for though</a:t>
            </a:r>
            <a:endParaRPr lang="en-ZA" sz="1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7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F3BB8-51EA-455C-9632-D3FFFB7F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full suit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10CAFC-1EED-4073-9115-9DC748247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772" y="1103182"/>
            <a:ext cx="9641406" cy="26513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49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D893-0BC8-4B00-B3B0-3F258A31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5EF6E-F872-4977-97DA-F18499909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11853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12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8657-7FB9-4F4F-B6A9-35B7D7AB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Adding functionality at runtime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49723E-D58C-47E7-9970-FD316530A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3293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41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62683-BDA5-4544-9B2C-77A344E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Looking at traditional functionality</a:t>
            </a:r>
            <a:endParaRPr lang="en-ZA" sz="31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E6295-B310-4C82-8F5A-BD4982EE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87" y="1114868"/>
            <a:ext cx="1932300" cy="46282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CABA-C1E0-417F-815D-81C8061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AttackingUnit</a:t>
            </a:r>
            <a:r>
              <a:rPr lang="en-US" dirty="0">
                <a:solidFill>
                  <a:srgbClr val="FFFFFF"/>
                </a:solidFill>
              </a:rPr>
              <a:t> is a good class</a:t>
            </a:r>
          </a:p>
          <a:p>
            <a:r>
              <a:rPr lang="en-US" dirty="0">
                <a:solidFill>
                  <a:srgbClr val="FFFFFF"/>
                </a:solidFill>
              </a:rPr>
              <a:t>Everything is generic</a:t>
            </a:r>
          </a:p>
          <a:p>
            <a:r>
              <a:rPr lang="en-US" dirty="0">
                <a:solidFill>
                  <a:srgbClr val="FFFFFF"/>
                </a:solidFill>
              </a:rPr>
              <a:t>It can be used for Dragon and Knight</a:t>
            </a:r>
          </a:p>
          <a:p>
            <a:r>
              <a:rPr lang="en-US" dirty="0">
                <a:solidFill>
                  <a:srgbClr val="FFFFFF"/>
                </a:solidFill>
              </a:rPr>
              <a:t>How do we add functionality to this game?</a:t>
            </a:r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2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45F4-4686-4A75-A333-C966473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New functionality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E576E6-0B1F-4B6E-AE86-F04900721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74308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4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FB3A-FD31-4776-A48C-EE2A06BE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Decorating objects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73F6F-D2F8-4354-8870-1E8F78A4C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87035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63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FB3A-FD31-4776-A48C-EE2A06BE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Decorating objects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F882D-74D7-4C0A-B52A-799FE7B8C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4705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4A0C-60E2-4E45-9470-1A97B6C3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decorator</a:t>
            </a:r>
            <a:endParaRPr lang="en-Z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693C-43BA-4E97-B843-67DD2754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ZA" sz="1800" b="1" dirty="0"/>
              <a:t>The Decorator Pattern </a:t>
            </a:r>
            <a:r>
              <a:rPr lang="en-ZA" sz="1800" dirty="0"/>
              <a:t>attaches additional responsibilities to an object dynamically. Decorators provide a flexible alternative to </a:t>
            </a:r>
            <a:r>
              <a:rPr lang="en-ZA" sz="1800" dirty="0" err="1"/>
              <a:t>subclassing</a:t>
            </a:r>
            <a:r>
              <a:rPr lang="en-ZA" sz="1800" dirty="0"/>
              <a:t> for extending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2085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376A-9B42-4AD2-A20D-2386B344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Decoration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6517F83-FF52-4567-8F14-E05C54BBE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613" y="1181876"/>
            <a:ext cx="5895257" cy="45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3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F534-0025-47C0-BFA8-698792DE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Wrapping objects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02ED4-AFA1-4A86-BCC4-C851B61BD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0718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13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Game Development 2B</vt:lpstr>
      <vt:lpstr>Adding functionality at runtime</vt:lpstr>
      <vt:lpstr>Looking at traditional functionality</vt:lpstr>
      <vt:lpstr>New functionality</vt:lpstr>
      <vt:lpstr>Decorating objects</vt:lpstr>
      <vt:lpstr>Decorating objects</vt:lpstr>
      <vt:lpstr>decorator</vt:lpstr>
      <vt:lpstr>Decoration hierarchy</vt:lpstr>
      <vt:lpstr>Wrapping objects</vt:lpstr>
      <vt:lpstr>Creating the base wrappable object</vt:lpstr>
      <vt:lpstr>Creating the suits</vt:lpstr>
      <vt:lpstr>Creating the suits</vt:lpstr>
      <vt:lpstr>Using suit functionality</vt:lpstr>
      <vt:lpstr>A different suit</vt:lpstr>
      <vt:lpstr>The full suit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Adam Jerrett</dc:creator>
  <cp:lastModifiedBy>Adam Jerrett</cp:lastModifiedBy>
  <cp:revision>1</cp:revision>
  <dcterms:created xsi:type="dcterms:W3CDTF">2018-09-11T13:02:08Z</dcterms:created>
  <dcterms:modified xsi:type="dcterms:W3CDTF">2018-09-11T13:02:23Z</dcterms:modified>
</cp:coreProperties>
</file>