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85873-3107-4E3E-B360-6BD6680BDFD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7FD21D-C31C-4123-9DA5-DFC9B9354EBC}">
      <dgm:prSet/>
      <dgm:spPr/>
      <dgm:t>
        <a:bodyPr/>
        <a:lstStyle/>
        <a:p>
          <a:r>
            <a:rPr lang="en-US"/>
            <a:t>Doing this makes maintenance an issue</a:t>
          </a:r>
        </a:p>
      </dgm:t>
    </dgm:pt>
    <dgm:pt modelId="{9D0624F8-4E85-4DFA-BADC-74BBE32F78E0}" type="parTrans" cxnId="{2E4BB95F-F840-4680-B165-4F477211ABE6}">
      <dgm:prSet/>
      <dgm:spPr/>
      <dgm:t>
        <a:bodyPr/>
        <a:lstStyle/>
        <a:p>
          <a:endParaRPr lang="en-US"/>
        </a:p>
      </dgm:t>
    </dgm:pt>
    <dgm:pt modelId="{3FB5227C-E5A9-4B7A-A79D-E349163DC45A}" type="sibTrans" cxnId="{2E4BB95F-F840-4680-B165-4F477211ABE6}">
      <dgm:prSet/>
      <dgm:spPr/>
      <dgm:t>
        <a:bodyPr/>
        <a:lstStyle/>
        <a:p>
          <a:endParaRPr lang="en-US"/>
        </a:p>
      </dgm:t>
    </dgm:pt>
    <dgm:pt modelId="{83492AAB-F04C-444B-8C78-CBEABBC3E76A}">
      <dgm:prSet/>
      <dgm:spPr/>
      <dgm:t>
        <a:bodyPr/>
        <a:lstStyle/>
        <a:p>
          <a:r>
            <a:rPr lang="en-US"/>
            <a:t>What if you add a third Character type. We’d need to add more tracking Booleans as well as the new class</a:t>
          </a:r>
        </a:p>
      </dgm:t>
    </dgm:pt>
    <dgm:pt modelId="{56896356-7C48-4E61-B6D9-4ADF8A6C99D2}" type="parTrans" cxnId="{F5C8FE11-33BF-436A-8F5A-4B19229F1CD2}">
      <dgm:prSet/>
      <dgm:spPr/>
      <dgm:t>
        <a:bodyPr/>
        <a:lstStyle/>
        <a:p>
          <a:endParaRPr lang="en-US"/>
        </a:p>
      </dgm:t>
    </dgm:pt>
    <dgm:pt modelId="{B716E7BB-6BFB-4378-AB4D-7A2F1F44312D}" type="sibTrans" cxnId="{F5C8FE11-33BF-436A-8F5A-4B19229F1CD2}">
      <dgm:prSet/>
      <dgm:spPr/>
      <dgm:t>
        <a:bodyPr/>
        <a:lstStyle/>
        <a:p>
          <a:endParaRPr lang="en-US"/>
        </a:p>
      </dgm:t>
    </dgm:pt>
    <dgm:pt modelId="{B18D4CBA-AF95-4DC6-A24C-E5A0B3EDD076}">
      <dgm:prSet/>
      <dgm:spPr/>
      <dgm:t>
        <a:bodyPr/>
        <a:lstStyle/>
        <a:p>
          <a:r>
            <a:rPr lang="en-US"/>
            <a:t>We’re trying to keep existing code as closed for modification as possible</a:t>
          </a:r>
        </a:p>
      </dgm:t>
    </dgm:pt>
    <dgm:pt modelId="{9EE81845-B709-43F2-9D3E-1651C0177134}" type="parTrans" cxnId="{FFC10F24-24A9-44E2-9983-A574689D7B26}">
      <dgm:prSet/>
      <dgm:spPr/>
      <dgm:t>
        <a:bodyPr/>
        <a:lstStyle/>
        <a:p>
          <a:endParaRPr lang="en-US"/>
        </a:p>
      </dgm:t>
    </dgm:pt>
    <dgm:pt modelId="{6BE51E53-748E-4C0C-8AA4-66A2546DA855}" type="sibTrans" cxnId="{FFC10F24-24A9-44E2-9983-A574689D7B26}">
      <dgm:prSet/>
      <dgm:spPr/>
      <dgm:t>
        <a:bodyPr/>
        <a:lstStyle/>
        <a:p>
          <a:endParaRPr lang="en-US"/>
        </a:p>
      </dgm:t>
    </dgm:pt>
    <dgm:pt modelId="{66E996BE-A7D8-46CF-AACC-6EA70FD2E586}">
      <dgm:prSet/>
      <dgm:spPr/>
      <dgm:t>
        <a:bodyPr/>
        <a:lstStyle/>
        <a:p>
          <a:r>
            <a:rPr lang="en-US" dirty="0"/>
            <a:t>As we extend, we’d need to fundamentally change any generation code</a:t>
          </a:r>
        </a:p>
      </dgm:t>
    </dgm:pt>
    <dgm:pt modelId="{9F03E137-FB61-4A3E-A165-713C6C6FABC7}" type="parTrans" cxnId="{4FF8DFE5-C8A8-4BB5-A7C6-DFA253CE49DC}">
      <dgm:prSet/>
      <dgm:spPr/>
      <dgm:t>
        <a:bodyPr/>
        <a:lstStyle/>
        <a:p>
          <a:endParaRPr lang="en-US"/>
        </a:p>
      </dgm:t>
    </dgm:pt>
    <dgm:pt modelId="{8FE64C77-0FF9-4EBC-8C36-5518443C624C}" type="sibTrans" cxnId="{4FF8DFE5-C8A8-4BB5-A7C6-DFA253CE49DC}">
      <dgm:prSet/>
      <dgm:spPr/>
      <dgm:t>
        <a:bodyPr/>
        <a:lstStyle/>
        <a:p>
          <a:endParaRPr lang="en-US"/>
        </a:p>
      </dgm:t>
    </dgm:pt>
    <dgm:pt modelId="{0D9A9680-E860-4ACA-849A-D461E28503EE}" type="pres">
      <dgm:prSet presAssocID="{B5B85873-3107-4E3E-B360-6BD6680BDFDB}" presName="outerComposite" presStyleCnt="0">
        <dgm:presLayoutVars>
          <dgm:chMax val="5"/>
          <dgm:dir/>
          <dgm:resizeHandles val="exact"/>
        </dgm:presLayoutVars>
      </dgm:prSet>
      <dgm:spPr/>
    </dgm:pt>
    <dgm:pt modelId="{A2FA2526-59DA-4F48-A519-23A499D1EB79}" type="pres">
      <dgm:prSet presAssocID="{B5B85873-3107-4E3E-B360-6BD6680BDFDB}" presName="dummyMaxCanvas" presStyleCnt="0">
        <dgm:presLayoutVars/>
      </dgm:prSet>
      <dgm:spPr/>
    </dgm:pt>
    <dgm:pt modelId="{7273DB55-9084-4F7A-8E7B-DE741B229C41}" type="pres">
      <dgm:prSet presAssocID="{B5B85873-3107-4E3E-B360-6BD6680BDFDB}" presName="FourNodes_1" presStyleLbl="node1" presStyleIdx="0" presStyleCnt="4">
        <dgm:presLayoutVars>
          <dgm:bulletEnabled val="1"/>
        </dgm:presLayoutVars>
      </dgm:prSet>
      <dgm:spPr/>
    </dgm:pt>
    <dgm:pt modelId="{7F427436-0564-4896-8916-F1213AD03B68}" type="pres">
      <dgm:prSet presAssocID="{B5B85873-3107-4E3E-B360-6BD6680BDFDB}" presName="FourNodes_2" presStyleLbl="node1" presStyleIdx="1" presStyleCnt="4">
        <dgm:presLayoutVars>
          <dgm:bulletEnabled val="1"/>
        </dgm:presLayoutVars>
      </dgm:prSet>
      <dgm:spPr/>
    </dgm:pt>
    <dgm:pt modelId="{26C1BD2C-EEFA-4C72-84FB-38F0C991E7D7}" type="pres">
      <dgm:prSet presAssocID="{B5B85873-3107-4E3E-B360-6BD6680BDFDB}" presName="FourNodes_3" presStyleLbl="node1" presStyleIdx="2" presStyleCnt="4">
        <dgm:presLayoutVars>
          <dgm:bulletEnabled val="1"/>
        </dgm:presLayoutVars>
      </dgm:prSet>
      <dgm:spPr/>
    </dgm:pt>
    <dgm:pt modelId="{9ECB543E-0D6B-44A2-A3A0-3DE3D3E1F81F}" type="pres">
      <dgm:prSet presAssocID="{B5B85873-3107-4E3E-B360-6BD6680BDFDB}" presName="FourNodes_4" presStyleLbl="node1" presStyleIdx="3" presStyleCnt="4">
        <dgm:presLayoutVars>
          <dgm:bulletEnabled val="1"/>
        </dgm:presLayoutVars>
      </dgm:prSet>
      <dgm:spPr/>
    </dgm:pt>
    <dgm:pt modelId="{7966F5DD-0E60-4F38-9750-1C9911F50C69}" type="pres">
      <dgm:prSet presAssocID="{B5B85873-3107-4E3E-B360-6BD6680BDFDB}" presName="FourConn_1-2" presStyleLbl="fgAccFollowNode1" presStyleIdx="0" presStyleCnt="3">
        <dgm:presLayoutVars>
          <dgm:bulletEnabled val="1"/>
        </dgm:presLayoutVars>
      </dgm:prSet>
      <dgm:spPr/>
    </dgm:pt>
    <dgm:pt modelId="{6AB278C3-8588-436F-BDC5-20067EF3F6D3}" type="pres">
      <dgm:prSet presAssocID="{B5B85873-3107-4E3E-B360-6BD6680BDFDB}" presName="FourConn_2-3" presStyleLbl="fgAccFollowNode1" presStyleIdx="1" presStyleCnt="3">
        <dgm:presLayoutVars>
          <dgm:bulletEnabled val="1"/>
        </dgm:presLayoutVars>
      </dgm:prSet>
      <dgm:spPr/>
    </dgm:pt>
    <dgm:pt modelId="{32761CFD-75A5-4CAF-9DEF-1D06A3A464D6}" type="pres">
      <dgm:prSet presAssocID="{B5B85873-3107-4E3E-B360-6BD6680BDFDB}" presName="FourConn_3-4" presStyleLbl="fgAccFollowNode1" presStyleIdx="2" presStyleCnt="3">
        <dgm:presLayoutVars>
          <dgm:bulletEnabled val="1"/>
        </dgm:presLayoutVars>
      </dgm:prSet>
      <dgm:spPr/>
    </dgm:pt>
    <dgm:pt modelId="{48FDCE73-E944-430B-861D-CCDDBA51A175}" type="pres">
      <dgm:prSet presAssocID="{B5B85873-3107-4E3E-B360-6BD6680BDFDB}" presName="FourNodes_1_text" presStyleLbl="node1" presStyleIdx="3" presStyleCnt="4">
        <dgm:presLayoutVars>
          <dgm:bulletEnabled val="1"/>
        </dgm:presLayoutVars>
      </dgm:prSet>
      <dgm:spPr/>
    </dgm:pt>
    <dgm:pt modelId="{8CCDB361-BF02-4923-828C-F3EC87E098D3}" type="pres">
      <dgm:prSet presAssocID="{B5B85873-3107-4E3E-B360-6BD6680BDFDB}" presName="FourNodes_2_text" presStyleLbl="node1" presStyleIdx="3" presStyleCnt="4">
        <dgm:presLayoutVars>
          <dgm:bulletEnabled val="1"/>
        </dgm:presLayoutVars>
      </dgm:prSet>
      <dgm:spPr/>
    </dgm:pt>
    <dgm:pt modelId="{9F4869AF-502A-416E-BB8A-EB7D797DB23F}" type="pres">
      <dgm:prSet presAssocID="{B5B85873-3107-4E3E-B360-6BD6680BDFDB}" presName="FourNodes_3_text" presStyleLbl="node1" presStyleIdx="3" presStyleCnt="4">
        <dgm:presLayoutVars>
          <dgm:bulletEnabled val="1"/>
        </dgm:presLayoutVars>
      </dgm:prSet>
      <dgm:spPr/>
    </dgm:pt>
    <dgm:pt modelId="{38D44805-CB40-4891-AEB3-CF31841B9F6E}" type="pres">
      <dgm:prSet presAssocID="{B5B85873-3107-4E3E-B360-6BD6680BDF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484FB06-BD48-4330-9908-35E812970A8E}" type="presOf" srcId="{83492AAB-F04C-444B-8C78-CBEABBC3E76A}" destId="{7F427436-0564-4896-8916-F1213AD03B68}" srcOrd="0" destOrd="0" presId="urn:microsoft.com/office/officeart/2005/8/layout/vProcess5"/>
    <dgm:cxn modelId="{F5C8FE11-33BF-436A-8F5A-4B19229F1CD2}" srcId="{B5B85873-3107-4E3E-B360-6BD6680BDFDB}" destId="{83492AAB-F04C-444B-8C78-CBEABBC3E76A}" srcOrd="1" destOrd="0" parTransId="{56896356-7C48-4E61-B6D9-4ADF8A6C99D2}" sibTransId="{B716E7BB-6BFB-4378-AB4D-7A2F1F44312D}"/>
    <dgm:cxn modelId="{16314722-85A5-4339-82C6-0F513C424A24}" type="presOf" srcId="{3FB5227C-E5A9-4B7A-A79D-E349163DC45A}" destId="{7966F5DD-0E60-4F38-9750-1C9911F50C69}" srcOrd="0" destOrd="0" presId="urn:microsoft.com/office/officeart/2005/8/layout/vProcess5"/>
    <dgm:cxn modelId="{FFC10F24-24A9-44E2-9983-A574689D7B26}" srcId="{B5B85873-3107-4E3E-B360-6BD6680BDFDB}" destId="{B18D4CBA-AF95-4DC6-A24C-E5A0B3EDD076}" srcOrd="2" destOrd="0" parTransId="{9EE81845-B709-43F2-9D3E-1651C0177134}" sibTransId="{6BE51E53-748E-4C0C-8AA4-66A2546DA855}"/>
    <dgm:cxn modelId="{9FD4EE3F-5905-4090-B17D-A270294E1C46}" type="presOf" srcId="{B716E7BB-6BFB-4378-AB4D-7A2F1F44312D}" destId="{6AB278C3-8588-436F-BDC5-20067EF3F6D3}" srcOrd="0" destOrd="0" presId="urn:microsoft.com/office/officeart/2005/8/layout/vProcess5"/>
    <dgm:cxn modelId="{3D29BB40-430A-448A-8E5A-0284D71B9EC8}" type="presOf" srcId="{3C7FD21D-C31C-4123-9DA5-DFC9B9354EBC}" destId="{7273DB55-9084-4F7A-8E7B-DE741B229C41}" srcOrd="0" destOrd="0" presId="urn:microsoft.com/office/officeart/2005/8/layout/vProcess5"/>
    <dgm:cxn modelId="{F05E2B5F-FE2E-4409-BA7C-9EEF321D6DE0}" type="presOf" srcId="{6BE51E53-748E-4C0C-8AA4-66A2546DA855}" destId="{32761CFD-75A5-4CAF-9DEF-1D06A3A464D6}" srcOrd="0" destOrd="0" presId="urn:microsoft.com/office/officeart/2005/8/layout/vProcess5"/>
    <dgm:cxn modelId="{2E4BB95F-F840-4680-B165-4F477211ABE6}" srcId="{B5B85873-3107-4E3E-B360-6BD6680BDFDB}" destId="{3C7FD21D-C31C-4123-9DA5-DFC9B9354EBC}" srcOrd="0" destOrd="0" parTransId="{9D0624F8-4E85-4DFA-BADC-74BBE32F78E0}" sibTransId="{3FB5227C-E5A9-4B7A-A79D-E349163DC45A}"/>
    <dgm:cxn modelId="{BFED9B45-DAD7-4495-871C-AFFDEBF56C32}" type="presOf" srcId="{B18D4CBA-AF95-4DC6-A24C-E5A0B3EDD076}" destId="{9F4869AF-502A-416E-BB8A-EB7D797DB23F}" srcOrd="1" destOrd="0" presId="urn:microsoft.com/office/officeart/2005/8/layout/vProcess5"/>
    <dgm:cxn modelId="{571A396E-27E1-4048-85DD-7C1F3D188818}" type="presOf" srcId="{66E996BE-A7D8-46CF-AACC-6EA70FD2E586}" destId="{9ECB543E-0D6B-44A2-A3A0-3DE3D3E1F81F}" srcOrd="0" destOrd="0" presId="urn:microsoft.com/office/officeart/2005/8/layout/vProcess5"/>
    <dgm:cxn modelId="{E4A36D4F-EDEC-48ED-A82C-46A269E974F6}" type="presOf" srcId="{B5B85873-3107-4E3E-B360-6BD6680BDFDB}" destId="{0D9A9680-E860-4ACA-849A-D461E28503EE}" srcOrd="0" destOrd="0" presId="urn:microsoft.com/office/officeart/2005/8/layout/vProcess5"/>
    <dgm:cxn modelId="{C6CF5090-2093-41AF-8C98-688A7A634B42}" type="presOf" srcId="{66E996BE-A7D8-46CF-AACC-6EA70FD2E586}" destId="{38D44805-CB40-4891-AEB3-CF31841B9F6E}" srcOrd="1" destOrd="0" presId="urn:microsoft.com/office/officeart/2005/8/layout/vProcess5"/>
    <dgm:cxn modelId="{2A626DD4-E07A-4CB6-A6AA-C221CDD4E051}" type="presOf" srcId="{B18D4CBA-AF95-4DC6-A24C-E5A0B3EDD076}" destId="{26C1BD2C-EEFA-4C72-84FB-38F0C991E7D7}" srcOrd="0" destOrd="0" presId="urn:microsoft.com/office/officeart/2005/8/layout/vProcess5"/>
    <dgm:cxn modelId="{1DC257DA-FBE5-42BF-9146-85327180E577}" type="presOf" srcId="{83492AAB-F04C-444B-8C78-CBEABBC3E76A}" destId="{8CCDB361-BF02-4923-828C-F3EC87E098D3}" srcOrd="1" destOrd="0" presId="urn:microsoft.com/office/officeart/2005/8/layout/vProcess5"/>
    <dgm:cxn modelId="{7DAD81DE-FAB1-4A65-BAD8-BF912918FE2F}" type="presOf" srcId="{3C7FD21D-C31C-4123-9DA5-DFC9B9354EBC}" destId="{48FDCE73-E944-430B-861D-CCDDBA51A175}" srcOrd="1" destOrd="0" presId="urn:microsoft.com/office/officeart/2005/8/layout/vProcess5"/>
    <dgm:cxn modelId="{4FF8DFE5-C8A8-4BB5-A7C6-DFA253CE49DC}" srcId="{B5B85873-3107-4E3E-B360-6BD6680BDFDB}" destId="{66E996BE-A7D8-46CF-AACC-6EA70FD2E586}" srcOrd="3" destOrd="0" parTransId="{9F03E137-FB61-4A3E-A165-713C6C6FABC7}" sibTransId="{8FE64C77-0FF9-4EBC-8C36-5518443C624C}"/>
    <dgm:cxn modelId="{C74C1577-21BE-4F24-A460-2DB176961BF5}" type="presParOf" srcId="{0D9A9680-E860-4ACA-849A-D461E28503EE}" destId="{A2FA2526-59DA-4F48-A519-23A499D1EB79}" srcOrd="0" destOrd="0" presId="urn:microsoft.com/office/officeart/2005/8/layout/vProcess5"/>
    <dgm:cxn modelId="{6EFF51D5-960D-46F0-A372-3AB396DD9C0A}" type="presParOf" srcId="{0D9A9680-E860-4ACA-849A-D461E28503EE}" destId="{7273DB55-9084-4F7A-8E7B-DE741B229C41}" srcOrd="1" destOrd="0" presId="urn:microsoft.com/office/officeart/2005/8/layout/vProcess5"/>
    <dgm:cxn modelId="{C822AA5C-665C-48B7-AD45-7FE78571482F}" type="presParOf" srcId="{0D9A9680-E860-4ACA-849A-D461E28503EE}" destId="{7F427436-0564-4896-8916-F1213AD03B68}" srcOrd="2" destOrd="0" presId="urn:microsoft.com/office/officeart/2005/8/layout/vProcess5"/>
    <dgm:cxn modelId="{19CE2F3A-40B0-4184-A19E-77280EAF1ADA}" type="presParOf" srcId="{0D9A9680-E860-4ACA-849A-D461E28503EE}" destId="{26C1BD2C-EEFA-4C72-84FB-38F0C991E7D7}" srcOrd="3" destOrd="0" presId="urn:microsoft.com/office/officeart/2005/8/layout/vProcess5"/>
    <dgm:cxn modelId="{84902206-A923-4822-ADDE-1448148FFE3D}" type="presParOf" srcId="{0D9A9680-E860-4ACA-849A-D461E28503EE}" destId="{9ECB543E-0D6B-44A2-A3A0-3DE3D3E1F81F}" srcOrd="4" destOrd="0" presId="urn:microsoft.com/office/officeart/2005/8/layout/vProcess5"/>
    <dgm:cxn modelId="{ACD17780-5444-4717-8BBB-5071C48DE8F0}" type="presParOf" srcId="{0D9A9680-E860-4ACA-849A-D461E28503EE}" destId="{7966F5DD-0E60-4F38-9750-1C9911F50C69}" srcOrd="5" destOrd="0" presId="urn:microsoft.com/office/officeart/2005/8/layout/vProcess5"/>
    <dgm:cxn modelId="{F687F881-7156-40AA-AEDA-4A8D6F710274}" type="presParOf" srcId="{0D9A9680-E860-4ACA-849A-D461E28503EE}" destId="{6AB278C3-8588-436F-BDC5-20067EF3F6D3}" srcOrd="6" destOrd="0" presId="urn:microsoft.com/office/officeart/2005/8/layout/vProcess5"/>
    <dgm:cxn modelId="{B038019B-7667-4353-8F52-4BFB9772976E}" type="presParOf" srcId="{0D9A9680-E860-4ACA-849A-D461E28503EE}" destId="{32761CFD-75A5-4CAF-9DEF-1D06A3A464D6}" srcOrd="7" destOrd="0" presId="urn:microsoft.com/office/officeart/2005/8/layout/vProcess5"/>
    <dgm:cxn modelId="{121198FB-12E3-4BAF-A27D-72A267AC0DFC}" type="presParOf" srcId="{0D9A9680-E860-4ACA-849A-D461E28503EE}" destId="{48FDCE73-E944-430B-861D-CCDDBA51A175}" srcOrd="8" destOrd="0" presId="urn:microsoft.com/office/officeart/2005/8/layout/vProcess5"/>
    <dgm:cxn modelId="{8C75129E-4F24-4243-B454-129EB9120AE9}" type="presParOf" srcId="{0D9A9680-E860-4ACA-849A-D461E28503EE}" destId="{8CCDB361-BF02-4923-828C-F3EC87E098D3}" srcOrd="9" destOrd="0" presId="urn:microsoft.com/office/officeart/2005/8/layout/vProcess5"/>
    <dgm:cxn modelId="{193268E9-6D1C-48FA-826E-5010F719EC82}" type="presParOf" srcId="{0D9A9680-E860-4ACA-849A-D461E28503EE}" destId="{9F4869AF-502A-416E-BB8A-EB7D797DB23F}" srcOrd="10" destOrd="0" presId="urn:microsoft.com/office/officeart/2005/8/layout/vProcess5"/>
    <dgm:cxn modelId="{064ABE0E-89BF-4AF2-96B6-7E3F4784F2DB}" type="presParOf" srcId="{0D9A9680-E860-4ACA-849A-D461E28503EE}" destId="{38D44805-CB40-4891-AEB3-CF31841B9F6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1A312-79DE-4EF7-A773-A0809A20E21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3BAEB8-BB70-4ED8-A164-55F2D82C9C9D}">
      <dgm:prSet/>
      <dgm:spPr/>
      <dgm:t>
        <a:bodyPr/>
        <a:lstStyle/>
        <a:p>
          <a:r>
            <a:rPr lang="en-US"/>
            <a:t>We can pull out this generation code into a separate class structure</a:t>
          </a:r>
        </a:p>
      </dgm:t>
    </dgm:pt>
    <dgm:pt modelId="{B0B77017-B255-47B4-87CD-695CC3B6E662}" type="parTrans" cxnId="{4739506A-6946-4877-AC79-0A4807876E05}">
      <dgm:prSet/>
      <dgm:spPr/>
      <dgm:t>
        <a:bodyPr/>
        <a:lstStyle/>
        <a:p>
          <a:endParaRPr lang="en-US"/>
        </a:p>
      </dgm:t>
    </dgm:pt>
    <dgm:pt modelId="{FECE2CCD-B8C1-4C30-9BF0-936937C78DBE}" type="sibTrans" cxnId="{4739506A-6946-4877-AC79-0A4807876E05}">
      <dgm:prSet/>
      <dgm:spPr/>
      <dgm:t>
        <a:bodyPr/>
        <a:lstStyle/>
        <a:p>
          <a:endParaRPr lang="en-US"/>
        </a:p>
      </dgm:t>
    </dgm:pt>
    <dgm:pt modelId="{73358449-2FDD-48A8-AAF5-2617366FC54E}">
      <dgm:prSet/>
      <dgm:spPr/>
      <dgm:t>
        <a:bodyPr/>
        <a:lstStyle/>
        <a:p>
          <a:r>
            <a:rPr lang="en-US"/>
            <a:t>This structure deals with what to generate, how to generate it, and returning that to our worker classes</a:t>
          </a:r>
        </a:p>
      </dgm:t>
    </dgm:pt>
    <dgm:pt modelId="{56D186E7-1AB7-4F70-8812-832506705474}" type="parTrans" cxnId="{F1504A79-527A-4DDF-8B29-DDEAD81C83EB}">
      <dgm:prSet/>
      <dgm:spPr/>
      <dgm:t>
        <a:bodyPr/>
        <a:lstStyle/>
        <a:p>
          <a:endParaRPr lang="en-US"/>
        </a:p>
      </dgm:t>
    </dgm:pt>
    <dgm:pt modelId="{C3347A06-E954-4C8B-A083-F708F63273C3}" type="sibTrans" cxnId="{F1504A79-527A-4DDF-8B29-DDEAD81C83EB}">
      <dgm:prSet/>
      <dgm:spPr/>
      <dgm:t>
        <a:bodyPr/>
        <a:lstStyle/>
        <a:p>
          <a:endParaRPr lang="en-US"/>
        </a:p>
      </dgm:t>
    </dgm:pt>
    <dgm:pt modelId="{DD0C7480-4720-4558-9BA5-02912C6E2427}">
      <dgm:prSet/>
      <dgm:spPr/>
      <dgm:t>
        <a:bodyPr/>
        <a:lstStyle/>
        <a:p>
          <a:r>
            <a:rPr lang="en-US"/>
            <a:t>Delegating code to the structure</a:t>
          </a:r>
        </a:p>
      </dgm:t>
    </dgm:pt>
    <dgm:pt modelId="{6FD4471F-6CEF-43CE-9FDF-4DD1BDABCCBA}" type="parTrans" cxnId="{4FBAE0AD-7AC6-4933-912D-06F13A5F1A97}">
      <dgm:prSet/>
      <dgm:spPr/>
      <dgm:t>
        <a:bodyPr/>
        <a:lstStyle/>
        <a:p>
          <a:endParaRPr lang="en-US"/>
        </a:p>
      </dgm:t>
    </dgm:pt>
    <dgm:pt modelId="{C6EBD1E2-9A47-4116-B1DD-58BBBA745215}" type="sibTrans" cxnId="{4FBAE0AD-7AC6-4933-912D-06F13A5F1A97}">
      <dgm:prSet/>
      <dgm:spPr/>
      <dgm:t>
        <a:bodyPr/>
        <a:lstStyle/>
        <a:p>
          <a:endParaRPr lang="en-US"/>
        </a:p>
      </dgm:t>
    </dgm:pt>
    <dgm:pt modelId="{36141AF1-C402-4313-9BD4-2655653EC681}">
      <dgm:prSet/>
      <dgm:spPr/>
      <dgm:t>
        <a:bodyPr/>
        <a:lstStyle/>
        <a:p>
          <a:r>
            <a:rPr lang="en-US"/>
            <a:t>Where have we dealt with this before?</a:t>
          </a:r>
        </a:p>
      </dgm:t>
    </dgm:pt>
    <dgm:pt modelId="{DB521275-79E8-4D6E-B06D-DBC342AA06FB}" type="parTrans" cxnId="{F32CE66D-F5A4-43D0-AFAA-F0BA84680BA4}">
      <dgm:prSet/>
      <dgm:spPr/>
      <dgm:t>
        <a:bodyPr/>
        <a:lstStyle/>
        <a:p>
          <a:endParaRPr lang="en-US"/>
        </a:p>
      </dgm:t>
    </dgm:pt>
    <dgm:pt modelId="{69278553-785B-4B35-A788-560754E0E6BC}" type="sibTrans" cxnId="{F32CE66D-F5A4-43D0-AFAA-F0BA84680BA4}">
      <dgm:prSet/>
      <dgm:spPr/>
      <dgm:t>
        <a:bodyPr/>
        <a:lstStyle/>
        <a:p>
          <a:endParaRPr lang="en-US"/>
        </a:p>
      </dgm:t>
    </dgm:pt>
    <dgm:pt modelId="{AD1E717F-D216-4890-859A-B0E48362BA9F}" type="pres">
      <dgm:prSet presAssocID="{B381A312-79DE-4EF7-A773-A0809A20E21A}" presName="outerComposite" presStyleCnt="0">
        <dgm:presLayoutVars>
          <dgm:chMax val="5"/>
          <dgm:dir/>
          <dgm:resizeHandles val="exact"/>
        </dgm:presLayoutVars>
      </dgm:prSet>
      <dgm:spPr/>
    </dgm:pt>
    <dgm:pt modelId="{191C255A-F503-492F-A96F-019AADEE81B5}" type="pres">
      <dgm:prSet presAssocID="{B381A312-79DE-4EF7-A773-A0809A20E21A}" presName="dummyMaxCanvas" presStyleCnt="0">
        <dgm:presLayoutVars/>
      </dgm:prSet>
      <dgm:spPr/>
    </dgm:pt>
    <dgm:pt modelId="{DB3F2997-87DA-4017-8998-3647919E59E1}" type="pres">
      <dgm:prSet presAssocID="{B381A312-79DE-4EF7-A773-A0809A20E21A}" presName="FourNodes_1" presStyleLbl="node1" presStyleIdx="0" presStyleCnt="4">
        <dgm:presLayoutVars>
          <dgm:bulletEnabled val="1"/>
        </dgm:presLayoutVars>
      </dgm:prSet>
      <dgm:spPr/>
    </dgm:pt>
    <dgm:pt modelId="{9159DFCB-5362-49EC-A1D8-F6165A5CC467}" type="pres">
      <dgm:prSet presAssocID="{B381A312-79DE-4EF7-A773-A0809A20E21A}" presName="FourNodes_2" presStyleLbl="node1" presStyleIdx="1" presStyleCnt="4">
        <dgm:presLayoutVars>
          <dgm:bulletEnabled val="1"/>
        </dgm:presLayoutVars>
      </dgm:prSet>
      <dgm:spPr/>
    </dgm:pt>
    <dgm:pt modelId="{248EEBC0-CE71-4E8A-B666-03B9CE440B57}" type="pres">
      <dgm:prSet presAssocID="{B381A312-79DE-4EF7-A773-A0809A20E21A}" presName="FourNodes_3" presStyleLbl="node1" presStyleIdx="2" presStyleCnt="4">
        <dgm:presLayoutVars>
          <dgm:bulletEnabled val="1"/>
        </dgm:presLayoutVars>
      </dgm:prSet>
      <dgm:spPr/>
    </dgm:pt>
    <dgm:pt modelId="{5FDD2627-B0B5-4467-BDA8-03B38B562162}" type="pres">
      <dgm:prSet presAssocID="{B381A312-79DE-4EF7-A773-A0809A20E21A}" presName="FourNodes_4" presStyleLbl="node1" presStyleIdx="3" presStyleCnt="4">
        <dgm:presLayoutVars>
          <dgm:bulletEnabled val="1"/>
        </dgm:presLayoutVars>
      </dgm:prSet>
      <dgm:spPr/>
    </dgm:pt>
    <dgm:pt modelId="{1F55F0D3-534D-4741-B786-82DAC36A7A76}" type="pres">
      <dgm:prSet presAssocID="{B381A312-79DE-4EF7-A773-A0809A20E21A}" presName="FourConn_1-2" presStyleLbl="fgAccFollowNode1" presStyleIdx="0" presStyleCnt="3">
        <dgm:presLayoutVars>
          <dgm:bulletEnabled val="1"/>
        </dgm:presLayoutVars>
      </dgm:prSet>
      <dgm:spPr/>
    </dgm:pt>
    <dgm:pt modelId="{B2685DFD-C9E4-4999-BEFE-2CBCAF7FE5F3}" type="pres">
      <dgm:prSet presAssocID="{B381A312-79DE-4EF7-A773-A0809A20E21A}" presName="FourConn_2-3" presStyleLbl="fgAccFollowNode1" presStyleIdx="1" presStyleCnt="3">
        <dgm:presLayoutVars>
          <dgm:bulletEnabled val="1"/>
        </dgm:presLayoutVars>
      </dgm:prSet>
      <dgm:spPr/>
    </dgm:pt>
    <dgm:pt modelId="{B4B0404A-3950-4F89-8910-FD51CFF9ADA6}" type="pres">
      <dgm:prSet presAssocID="{B381A312-79DE-4EF7-A773-A0809A20E21A}" presName="FourConn_3-4" presStyleLbl="fgAccFollowNode1" presStyleIdx="2" presStyleCnt="3">
        <dgm:presLayoutVars>
          <dgm:bulletEnabled val="1"/>
        </dgm:presLayoutVars>
      </dgm:prSet>
      <dgm:spPr/>
    </dgm:pt>
    <dgm:pt modelId="{00478D05-CE27-4D6C-961B-EF840938BBB1}" type="pres">
      <dgm:prSet presAssocID="{B381A312-79DE-4EF7-A773-A0809A20E21A}" presName="FourNodes_1_text" presStyleLbl="node1" presStyleIdx="3" presStyleCnt="4">
        <dgm:presLayoutVars>
          <dgm:bulletEnabled val="1"/>
        </dgm:presLayoutVars>
      </dgm:prSet>
      <dgm:spPr/>
    </dgm:pt>
    <dgm:pt modelId="{1AE6F1ED-20F4-4EB9-9950-E4153D529BC9}" type="pres">
      <dgm:prSet presAssocID="{B381A312-79DE-4EF7-A773-A0809A20E21A}" presName="FourNodes_2_text" presStyleLbl="node1" presStyleIdx="3" presStyleCnt="4">
        <dgm:presLayoutVars>
          <dgm:bulletEnabled val="1"/>
        </dgm:presLayoutVars>
      </dgm:prSet>
      <dgm:spPr/>
    </dgm:pt>
    <dgm:pt modelId="{82E3E2A8-BB9A-4A9A-B137-438660E6971F}" type="pres">
      <dgm:prSet presAssocID="{B381A312-79DE-4EF7-A773-A0809A20E21A}" presName="FourNodes_3_text" presStyleLbl="node1" presStyleIdx="3" presStyleCnt="4">
        <dgm:presLayoutVars>
          <dgm:bulletEnabled val="1"/>
        </dgm:presLayoutVars>
      </dgm:prSet>
      <dgm:spPr/>
    </dgm:pt>
    <dgm:pt modelId="{88EFCC8A-9DAA-4BEC-9E07-364672204FB6}" type="pres">
      <dgm:prSet presAssocID="{B381A312-79DE-4EF7-A773-A0809A20E21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3992727-CE8D-41B3-AF4C-215FE4D4F624}" type="presOf" srcId="{323BAEB8-BB70-4ED8-A164-55F2D82C9C9D}" destId="{00478D05-CE27-4D6C-961B-EF840938BBB1}" srcOrd="1" destOrd="0" presId="urn:microsoft.com/office/officeart/2005/8/layout/vProcess5"/>
    <dgm:cxn modelId="{1CA71939-D2E7-48C2-9ADB-DC069DDB082F}" type="presOf" srcId="{C6EBD1E2-9A47-4116-B1DD-58BBBA745215}" destId="{B4B0404A-3950-4F89-8910-FD51CFF9ADA6}" srcOrd="0" destOrd="0" presId="urn:microsoft.com/office/officeart/2005/8/layout/vProcess5"/>
    <dgm:cxn modelId="{CBA0533D-CFA8-4138-93C5-CF45C220A7FF}" type="presOf" srcId="{73358449-2FDD-48A8-AAF5-2617366FC54E}" destId="{1AE6F1ED-20F4-4EB9-9950-E4153D529BC9}" srcOrd="1" destOrd="0" presId="urn:microsoft.com/office/officeart/2005/8/layout/vProcess5"/>
    <dgm:cxn modelId="{ED7D043E-0098-4A22-9006-3E21150D9B61}" type="presOf" srcId="{C3347A06-E954-4C8B-A083-F708F63273C3}" destId="{B2685DFD-C9E4-4999-BEFE-2CBCAF7FE5F3}" srcOrd="0" destOrd="0" presId="urn:microsoft.com/office/officeart/2005/8/layout/vProcess5"/>
    <dgm:cxn modelId="{4739506A-6946-4877-AC79-0A4807876E05}" srcId="{B381A312-79DE-4EF7-A773-A0809A20E21A}" destId="{323BAEB8-BB70-4ED8-A164-55F2D82C9C9D}" srcOrd="0" destOrd="0" parTransId="{B0B77017-B255-47B4-87CD-695CC3B6E662}" sibTransId="{FECE2CCD-B8C1-4C30-9BF0-936937C78DBE}"/>
    <dgm:cxn modelId="{F32CE66D-F5A4-43D0-AFAA-F0BA84680BA4}" srcId="{B381A312-79DE-4EF7-A773-A0809A20E21A}" destId="{36141AF1-C402-4313-9BD4-2655653EC681}" srcOrd="3" destOrd="0" parTransId="{DB521275-79E8-4D6E-B06D-DBC342AA06FB}" sibTransId="{69278553-785B-4B35-A788-560754E0E6BC}"/>
    <dgm:cxn modelId="{F1504A79-527A-4DDF-8B29-DDEAD81C83EB}" srcId="{B381A312-79DE-4EF7-A773-A0809A20E21A}" destId="{73358449-2FDD-48A8-AAF5-2617366FC54E}" srcOrd="1" destOrd="0" parTransId="{56D186E7-1AB7-4F70-8812-832506705474}" sibTransId="{C3347A06-E954-4C8B-A083-F708F63273C3}"/>
    <dgm:cxn modelId="{A757CE93-1F95-4571-9F41-C8DD9DA0B083}" type="presOf" srcId="{36141AF1-C402-4313-9BD4-2655653EC681}" destId="{88EFCC8A-9DAA-4BEC-9E07-364672204FB6}" srcOrd="1" destOrd="0" presId="urn:microsoft.com/office/officeart/2005/8/layout/vProcess5"/>
    <dgm:cxn modelId="{BEB81BA6-EEA0-41E4-BAC5-FD51C459ED39}" type="presOf" srcId="{36141AF1-C402-4313-9BD4-2655653EC681}" destId="{5FDD2627-B0B5-4467-BDA8-03B38B562162}" srcOrd="0" destOrd="0" presId="urn:microsoft.com/office/officeart/2005/8/layout/vProcess5"/>
    <dgm:cxn modelId="{4FBAE0AD-7AC6-4933-912D-06F13A5F1A97}" srcId="{B381A312-79DE-4EF7-A773-A0809A20E21A}" destId="{DD0C7480-4720-4558-9BA5-02912C6E2427}" srcOrd="2" destOrd="0" parTransId="{6FD4471F-6CEF-43CE-9FDF-4DD1BDABCCBA}" sibTransId="{C6EBD1E2-9A47-4116-B1DD-58BBBA745215}"/>
    <dgm:cxn modelId="{6436B0CE-D9FB-4E5C-BB6F-E97D830AE12B}" type="presOf" srcId="{73358449-2FDD-48A8-AAF5-2617366FC54E}" destId="{9159DFCB-5362-49EC-A1D8-F6165A5CC467}" srcOrd="0" destOrd="0" presId="urn:microsoft.com/office/officeart/2005/8/layout/vProcess5"/>
    <dgm:cxn modelId="{6925DFD8-6691-4DE1-9E52-C205CC5AFDFF}" type="presOf" srcId="{DD0C7480-4720-4558-9BA5-02912C6E2427}" destId="{82E3E2A8-BB9A-4A9A-B137-438660E6971F}" srcOrd="1" destOrd="0" presId="urn:microsoft.com/office/officeart/2005/8/layout/vProcess5"/>
    <dgm:cxn modelId="{6EB41DDE-88B8-4CBA-8E59-61DF16619138}" type="presOf" srcId="{FECE2CCD-B8C1-4C30-9BF0-936937C78DBE}" destId="{1F55F0D3-534D-4741-B786-82DAC36A7A76}" srcOrd="0" destOrd="0" presId="urn:microsoft.com/office/officeart/2005/8/layout/vProcess5"/>
    <dgm:cxn modelId="{45E1F5E3-51C0-456A-90CB-70469764A0F7}" type="presOf" srcId="{DD0C7480-4720-4558-9BA5-02912C6E2427}" destId="{248EEBC0-CE71-4E8A-B666-03B9CE440B57}" srcOrd="0" destOrd="0" presId="urn:microsoft.com/office/officeart/2005/8/layout/vProcess5"/>
    <dgm:cxn modelId="{8CA018E6-180F-4BCB-913B-389F604F6942}" type="presOf" srcId="{B381A312-79DE-4EF7-A773-A0809A20E21A}" destId="{AD1E717F-D216-4890-859A-B0E48362BA9F}" srcOrd="0" destOrd="0" presId="urn:microsoft.com/office/officeart/2005/8/layout/vProcess5"/>
    <dgm:cxn modelId="{46F2EBFC-83E2-4B3B-8113-87DAA2562894}" type="presOf" srcId="{323BAEB8-BB70-4ED8-A164-55F2D82C9C9D}" destId="{DB3F2997-87DA-4017-8998-3647919E59E1}" srcOrd="0" destOrd="0" presId="urn:microsoft.com/office/officeart/2005/8/layout/vProcess5"/>
    <dgm:cxn modelId="{C28C856A-2007-416D-86F9-707E3C32F839}" type="presParOf" srcId="{AD1E717F-D216-4890-859A-B0E48362BA9F}" destId="{191C255A-F503-492F-A96F-019AADEE81B5}" srcOrd="0" destOrd="0" presId="urn:microsoft.com/office/officeart/2005/8/layout/vProcess5"/>
    <dgm:cxn modelId="{B2B4F9FE-447C-4164-B269-D44CDB6AE14D}" type="presParOf" srcId="{AD1E717F-D216-4890-859A-B0E48362BA9F}" destId="{DB3F2997-87DA-4017-8998-3647919E59E1}" srcOrd="1" destOrd="0" presId="urn:microsoft.com/office/officeart/2005/8/layout/vProcess5"/>
    <dgm:cxn modelId="{97EB02AC-5ACF-4F28-AA87-029A4419752D}" type="presParOf" srcId="{AD1E717F-D216-4890-859A-B0E48362BA9F}" destId="{9159DFCB-5362-49EC-A1D8-F6165A5CC467}" srcOrd="2" destOrd="0" presId="urn:microsoft.com/office/officeart/2005/8/layout/vProcess5"/>
    <dgm:cxn modelId="{C1D5669F-32C9-4B7B-8F4F-417086AEA1A1}" type="presParOf" srcId="{AD1E717F-D216-4890-859A-B0E48362BA9F}" destId="{248EEBC0-CE71-4E8A-B666-03B9CE440B57}" srcOrd="3" destOrd="0" presId="urn:microsoft.com/office/officeart/2005/8/layout/vProcess5"/>
    <dgm:cxn modelId="{9E411C94-096D-45DC-9849-1C3A49F385E4}" type="presParOf" srcId="{AD1E717F-D216-4890-859A-B0E48362BA9F}" destId="{5FDD2627-B0B5-4467-BDA8-03B38B562162}" srcOrd="4" destOrd="0" presId="urn:microsoft.com/office/officeart/2005/8/layout/vProcess5"/>
    <dgm:cxn modelId="{0E1F3771-4583-4C9B-B681-CDB00A01B95D}" type="presParOf" srcId="{AD1E717F-D216-4890-859A-B0E48362BA9F}" destId="{1F55F0D3-534D-4741-B786-82DAC36A7A76}" srcOrd="5" destOrd="0" presId="urn:microsoft.com/office/officeart/2005/8/layout/vProcess5"/>
    <dgm:cxn modelId="{B90EFDC3-A0EE-4C8D-9735-AEA7767A8C6A}" type="presParOf" srcId="{AD1E717F-D216-4890-859A-B0E48362BA9F}" destId="{B2685DFD-C9E4-4999-BEFE-2CBCAF7FE5F3}" srcOrd="6" destOrd="0" presId="urn:microsoft.com/office/officeart/2005/8/layout/vProcess5"/>
    <dgm:cxn modelId="{DA33C017-67A0-4107-9BB8-4887A5F3F510}" type="presParOf" srcId="{AD1E717F-D216-4890-859A-B0E48362BA9F}" destId="{B4B0404A-3950-4F89-8910-FD51CFF9ADA6}" srcOrd="7" destOrd="0" presId="urn:microsoft.com/office/officeart/2005/8/layout/vProcess5"/>
    <dgm:cxn modelId="{7269CFB8-2774-45FC-A495-0872CD0A29DA}" type="presParOf" srcId="{AD1E717F-D216-4890-859A-B0E48362BA9F}" destId="{00478D05-CE27-4D6C-961B-EF840938BBB1}" srcOrd="8" destOrd="0" presId="urn:microsoft.com/office/officeart/2005/8/layout/vProcess5"/>
    <dgm:cxn modelId="{F4E1A171-DB0C-48ED-B87D-BF075B5C335A}" type="presParOf" srcId="{AD1E717F-D216-4890-859A-B0E48362BA9F}" destId="{1AE6F1ED-20F4-4EB9-9950-E4153D529BC9}" srcOrd="9" destOrd="0" presId="urn:microsoft.com/office/officeart/2005/8/layout/vProcess5"/>
    <dgm:cxn modelId="{C5748879-EB07-44C4-9441-88FC1F44396C}" type="presParOf" srcId="{AD1E717F-D216-4890-859A-B0E48362BA9F}" destId="{82E3E2A8-BB9A-4A9A-B137-438660E6971F}" srcOrd="10" destOrd="0" presId="urn:microsoft.com/office/officeart/2005/8/layout/vProcess5"/>
    <dgm:cxn modelId="{25B55389-EDE8-431F-89E0-03A5F439B160}" type="presParOf" srcId="{AD1E717F-D216-4890-859A-B0E48362BA9F}" destId="{88EFCC8A-9DAA-4BEC-9E07-364672204FB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757224-3CFC-4973-8415-A5F8BB987D1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29013E-2B97-443F-8D52-CEA1D7600F1B}">
      <dgm:prSet/>
      <dgm:spPr/>
      <dgm:t>
        <a:bodyPr/>
        <a:lstStyle/>
        <a:p>
          <a:r>
            <a:rPr lang="en-US"/>
            <a:t>We now need a factory in our caller code that can spawn our units</a:t>
          </a:r>
        </a:p>
      </dgm:t>
    </dgm:pt>
    <dgm:pt modelId="{1A7C6427-E0A9-4686-B43B-2272A6D34C55}" type="parTrans" cxnId="{1D84DB56-B0F9-4FDD-A9DB-1DF33BE8CD01}">
      <dgm:prSet/>
      <dgm:spPr/>
      <dgm:t>
        <a:bodyPr/>
        <a:lstStyle/>
        <a:p>
          <a:endParaRPr lang="en-US"/>
        </a:p>
      </dgm:t>
    </dgm:pt>
    <dgm:pt modelId="{38163FD7-9DA1-466B-99E0-0DCC937C0922}" type="sibTrans" cxnId="{1D84DB56-B0F9-4FDD-A9DB-1DF33BE8CD0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547FEE4-EE89-45EE-AFA3-AB03E337CB90}">
      <dgm:prSet/>
      <dgm:spPr/>
      <dgm:t>
        <a:bodyPr/>
        <a:lstStyle/>
        <a:p>
          <a:r>
            <a:rPr lang="en-US"/>
            <a:t>We then use our factory to spawn those instances and put them somewhere so they get saved</a:t>
          </a:r>
        </a:p>
      </dgm:t>
    </dgm:pt>
    <dgm:pt modelId="{AA8B1196-AD36-4E81-8336-B142AC3E731D}" type="parTrans" cxnId="{6557A3C6-11F9-45E1-8E66-9C9B0A10705B}">
      <dgm:prSet/>
      <dgm:spPr/>
      <dgm:t>
        <a:bodyPr/>
        <a:lstStyle/>
        <a:p>
          <a:endParaRPr lang="en-US"/>
        </a:p>
      </dgm:t>
    </dgm:pt>
    <dgm:pt modelId="{2CBDDC5B-63B5-42FB-8009-1F05F8A0CDCB}" type="sibTrans" cxnId="{6557A3C6-11F9-45E1-8E66-9C9B0A10705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E6C95D7-990C-4F92-8392-8D878D970BF5}">
      <dgm:prSet/>
      <dgm:spPr/>
      <dgm:t>
        <a:bodyPr/>
        <a:lstStyle/>
        <a:p>
          <a:r>
            <a:rPr lang="en-US"/>
            <a:t>Put as much info into Factory that can be used by calling methods as possible</a:t>
          </a:r>
        </a:p>
      </dgm:t>
    </dgm:pt>
    <dgm:pt modelId="{CC12540F-EFC2-439E-B8C8-5F56B610115E}" type="parTrans" cxnId="{AE9DDEF1-23B5-491F-85C2-24075ECC1C20}">
      <dgm:prSet/>
      <dgm:spPr/>
      <dgm:t>
        <a:bodyPr/>
        <a:lstStyle/>
        <a:p>
          <a:endParaRPr lang="en-US"/>
        </a:p>
      </dgm:t>
    </dgm:pt>
    <dgm:pt modelId="{AF0D75AE-E4A9-416F-867D-B23437B869E3}" type="sibTrans" cxnId="{AE9DDEF1-23B5-491F-85C2-24075ECC1C2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2FFC76E-7A64-4E3B-AC8C-4ABE9E1E49E3}" type="pres">
      <dgm:prSet presAssocID="{05757224-3CFC-4973-8415-A5F8BB987D16}" presName="Name0" presStyleCnt="0">
        <dgm:presLayoutVars>
          <dgm:animLvl val="lvl"/>
          <dgm:resizeHandles val="exact"/>
        </dgm:presLayoutVars>
      </dgm:prSet>
      <dgm:spPr/>
    </dgm:pt>
    <dgm:pt modelId="{0E65B02B-4C5C-4BCE-BC6A-933AF41385F6}" type="pres">
      <dgm:prSet presAssocID="{F729013E-2B97-443F-8D52-CEA1D7600F1B}" presName="compositeNode" presStyleCnt="0">
        <dgm:presLayoutVars>
          <dgm:bulletEnabled val="1"/>
        </dgm:presLayoutVars>
      </dgm:prSet>
      <dgm:spPr/>
    </dgm:pt>
    <dgm:pt modelId="{44F01F67-4385-44E2-B3FC-250DEAA484C0}" type="pres">
      <dgm:prSet presAssocID="{F729013E-2B97-443F-8D52-CEA1D7600F1B}" presName="bgRect" presStyleLbl="bgAccFollowNode1" presStyleIdx="0" presStyleCnt="3"/>
      <dgm:spPr/>
    </dgm:pt>
    <dgm:pt modelId="{4DC71228-7024-41B1-83EE-C32EE49F89BE}" type="pres">
      <dgm:prSet presAssocID="{38163FD7-9DA1-466B-99E0-0DCC937C092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8FEEB36-E03B-4E49-A07A-3C08BC7F05C7}" type="pres">
      <dgm:prSet presAssocID="{F729013E-2B97-443F-8D52-CEA1D7600F1B}" presName="bottomLine" presStyleLbl="alignNode1" presStyleIdx="1" presStyleCnt="6">
        <dgm:presLayoutVars/>
      </dgm:prSet>
      <dgm:spPr/>
    </dgm:pt>
    <dgm:pt modelId="{A3133EDF-D5DE-4318-AB2C-D02603484592}" type="pres">
      <dgm:prSet presAssocID="{F729013E-2B97-443F-8D52-CEA1D7600F1B}" presName="nodeText" presStyleLbl="bgAccFollowNode1" presStyleIdx="0" presStyleCnt="3">
        <dgm:presLayoutVars>
          <dgm:bulletEnabled val="1"/>
        </dgm:presLayoutVars>
      </dgm:prSet>
      <dgm:spPr/>
    </dgm:pt>
    <dgm:pt modelId="{331C4315-0E57-4B3C-9F95-640695B67F18}" type="pres">
      <dgm:prSet presAssocID="{38163FD7-9DA1-466B-99E0-0DCC937C0922}" presName="sibTrans" presStyleCnt="0"/>
      <dgm:spPr/>
    </dgm:pt>
    <dgm:pt modelId="{0B0C4EDF-ED74-4420-910B-185629255027}" type="pres">
      <dgm:prSet presAssocID="{5547FEE4-EE89-45EE-AFA3-AB03E337CB90}" presName="compositeNode" presStyleCnt="0">
        <dgm:presLayoutVars>
          <dgm:bulletEnabled val="1"/>
        </dgm:presLayoutVars>
      </dgm:prSet>
      <dgm:spPr/>
    </dgm:pt>
    <dgm:pt modelId="{09BBEFC0-C2CB-4515-8887-218EAF16DCBE}" type="pres">
      <dgm:prSet presAssocID="{5547FEE4-EE89-45EE-AFA3-AB03E337CB90}" presName="bgRect" presStyleLbl="bgAccFollowNode1" presStyleIdx="1" presStyleCnt="3"/>
      <dgm:spPr/>
    </dgm:pt>
    <dgm:pt modelId="{9C2F504E-661D-4F0D-B3AF-AC0356585383}" type="pres">
      <dgm:prSet presAssocID="{2CBDDC5B-63B5-42FB-8009-1F05F8A0CDC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5CD8462-CBC8-40A2-9191-E3A6C1ED0A67}" type="pres">
      <dgm:prSet presAssocID="{5547FEE4-EE89-45EE-AFA3-AB03E337CB90}" presName="bottomLine" presStyleLbl="alignNode1" presStyleIdx="3" presStyleCnt="6">
        <dgm:presLayoutVars/>
      </dgm:prSet>
      <dgm:spPr/>
    </dgm:pt>
    <dgm:pt modelId="{4D2F1C19-06E5-4E21-A70C-FDF2F2FBD70C}" type="pres">
      <dgm:prSet presAssocID="{5547FEE4-EE89-45EE-AFA3-AB03E337CB90}" presName="nodeText" presStyleLbl="bgAccFollowNode1" presStyleIdx="1" presStyleCnt="3">
        <dgm:presLayoutVars>
          <dgm:bulletEnabled val="1"/>
        </dgm:presLayoutVars>
      </dgm:prSet>
      <dgm:spPr/>
    </dgm:pt>
    <dgm:pt modelId="{4E36B423-0B9C-47B5-9CD0-1259AA63606E}" type="pres">
      <dgm:prSet presAssocID="{2CBDDC5B-63B5-42FB-8009-1F05F8A0CDCB}" presName="sibTrans" presStyleCnt="0"/>
      <dgm:spPr/>
    </dgm:pt>
    <dgm:pt modelId="{F3FEFB59-E8FF-4B6E-8835-936D0EE124B5}" type="pres">
      <dgm:prSet presAssocID="{9E6C95D7-990C-4F92-8392-8D878D970BF5}" presName="compositeNode" presStyleCnt="0">
        <dgm:presLayoutVars>
          <dgm:bulletEnabled val="1"/>
        </dgm:presLayoutVars>
      </dgm:prSet>
      <dgm:spPr/>
    </dgm:pt>
    <dgm:pt modelId="{930EA637-EAEB-4F1F-A69C-3DEFBDD4CA45}" type="pres">
      <dgm:prSet presAssocID="{9E6C95D7-990C-4F92-8392-8D878D970BF5}" presName="bgRect" presStyleLbl="bgAccFollowNode1" presStyleIdx="2" presStyleCnt="3"/>
      <dgm:spPr/>
    </dgm:pt>
    <dgm:pt modelId="{79CDF6DC-E18A-47EE-BBDB-AD7EFC905C17}" type="pres">
      <dgm:prSet presAssocID="{AF0D75AE-E4A9-416F-867D-B23437B869E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5004061-686C-4478-A19E-AD38D5F8818A}" type="pres">
      <dgm:prSet presAssocID="{9E6C95D7-990C-4F92-8392-8D878D970BF5}" presName="bottomLine" presStyleLbl="alignNode1" presStyleIdx="5" presStyleCnt="6">
        <dgm:presLayoutVars/>
      </dgm:prSet>
      <dgm:spPr/>
    </dgm:pt>
    <dgm:pt modelId="{63533CCC-D495-41B8-9A20-6B4A36CBB5B0}" type="pres">
      <dgm:prSet presAssocID="{9E6C95D7-990C-4F92-8392-8D878D970BF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81A1234-48CB-4E49-ACA3-28C8449EEE1B}" type="presOf" srcId="{AF0D75AE-E4A9-416F-867D-B23437B869E3}" destId="{79CDF6DC-E18A-47EE-BBDB-AD7EFC905C17}" srcOrd="0" destOrd="0" presId="urn:microsoft.com/office/officeart/2016/7/layout/BasicLinearProcessNumbered"/>
    <dgm:cxn modelId="{A855634B-A7FB-429F-99A7-FD6D90B50A47}" type="presOf" srcId="{5547FEE4-EE89-45EE-AFA3-AB03E337CB90}" destId="{09BBEFC0-C2CB-4515-8887-218EAF16DCBE}" srcOrd="0" destOrd="0" presId="urn:microsoft.com/office/officeart/2016/7/layout/BasicLinearProcessNumbered"/>
    <dgm:cxn modelId="{1D84DB56-B0F9-4FDD-A9DB-1DF33BE8CD01}" srcId="{05757224-3CFC-4973-8415-A5F8BB987D16}" destId="{F729013E-2B97-443F-8D52-CEA1D7600F1B}" srcOrd="0" destOrd="0" parTransId="{1A7C6427-E0A9-4686-B43B-2272A6D34C55}" sibTransId="{38163FD7-9DA1-466B-99E0-0DCC937C0922}"/>
    <dgm:cxn modelId="{AB2F948A-C266-4154-8723-4FAA96358E93}" type="presOf" srcId="{F729013E-2B97-443F-8D52-CEA1D7600F1B}" destId="{44F01F67-4385-44E2-B3FC-250DEAA484C0}" srcOrd="0" destOrd="0" presId="urn:microsoft.com/office/officeart/2016/7/layout/BasicLinearProcessNumbered"/>
    <dgm:cxn modelId="{ED1D77B4-A56B-46CD-BC23-75E768F7F5E5}" type="presOf" srcId="{38163FD7-9DA1-466B-99E0-0DCC937C0922}" destId="{4DC71228-7024-41B1-83EE-C32EE49F89BE}" srcOrd="0" destOrd="0" presId="urn:microsoft.com/office/officeart/2016/7/layout/BasicLinearProcessNumbered"/>
    <dgm:cxn modelId="{B4243FBC-4FA7-4F6D-91CF-F1ACCD37F92E}" type="presOf" srcId="{9E6C95D7-990C-4F92-8392-8D878D970BF5}" destId="{63533CCC-D495-41B8-9A20-6B4A36CBB5B0}" srcOrd="1" destOrd="0" presId="urn:microsoft.com/office/officeart/2016/7/layout/BasicLinearProcessNumbered"/>
    <dgm:cxn modelId="{6557A3C6-11F9-45E1-8E66-9C9B0A10705B}" srcId="{05757224-3CFC-4973-8415-A5F8BB987D16}" destId="{5547FEE4-EE89-45EE-AFA3-AB03E337CB90}" srcOrd="1" destOrd="0" parTransId="{AA8B1196-AD36-4E81-8336-B142AC3E731D}" sibTransId="{2CBDDC5B-63B5-42FB-8009-1F05F8A0CDCB}"/>
    <dgm:cxn modelId="{6F9F65D5-46DE-4D43-AD83-84F4F3B7D7BC}" type="presOf" srcId="{F729013E-2B97-443F-8D52-CEA1D7600F1B}" destId="{A3133EDF-D5DE-4318-AB2C-D02603484592}" srcOrd="1" destOrd="0" presId="urn:microsoft.com/office/officeart/2016/7/layout/BasicLinearProcessNumbered"/>
    <dgm:cxn modelId="{4F0509E1-04E9-4663-8880-9AFB3CA55ADD}" type="presOf" srcId="{5547FEE4-EE89-45EE-AFA3-AB03E337CB90}" destId="{4D2F1C19-06E5-4E21-A70C-FDF2F2FBD70C}" srcOrd="1" destOrd="0" presId="urn:microsoft.com/office/officeart/2016/7/layout/BasicLinearProcessNumbered"/>
    <dgm:cxn modelId="{80DFD9EB-7C90-4E9D-B99A-46B8D4568385}" type="presOf" srcId="{9E6C95D7-990C-4F92-8392-8D878D970BF5}" destId="{930EA637-EAEB-4F1F-A69C-3DEFBDD4CA45}" srcOrd="0" destOrd="0" presId="urn:microsoft.com/office/officeart/2016/7/layout/BasicLinearProcessNumbered"/>
    <dgm:cxn modelId="{AE9DDEF1-23B5-491F-85C2-24075ECC1C20}" srcId="{05757224-3CFC-4973-8415-A5F8BB987D16}" destId="{9E6C95D7-990C-4F92-8392-8D878D970BF5}" srcOrd="2" destOrd="0" parTransId="{CC12540F-EFC2-439E-B8C8-5F56B610115E}" sibTransId="{AF0D75AE-E4A9-416F-867D-B23437B869E3}"/>
    <dgm:cxn modelId="{6A9ED9FC-36F9-4F0E-803E-D9258F129C98}" type="presOf" srcId="{05757224-3CFC-4973-8415-A5F8BB987D16}" destId="{C2FFC76E-7A64-4E3B-AC8C-4ABE9E1E49E3}" srcOrd="0" destOrd="0" presId="urn:microsoft.com/office/officeart/2016/7/layout/BasicLinearProcessNumbered"/>
    <dgm:cxn modelId="{3F43C7FF-57C0-498D-873B-4AF57CB7DFC0}" type="presOf" srcId="{2CBDDC5B-63B5-42FB-8009-1F05F8A0CDCB}" destId="{9C2F504E-661D-4F0D-B3AF-AC0356585383}" srcOrd="0" destOrd="0" presId="urn:microsoft.com/office/officeart/2016/7/layout/BasicLinearProcessNumbered"/>
    <dgm:cxn modelId="{016DCA04-581A-4469-8831-E78046F3F83A}" type="presParOf" srcId="{C2FFC76E-7A64-4E3B-AC8C-4ABE9E1E49E3}" destId="{0E65B02B-4C5C-4BCE-BC6A-933AF41385F6}" srcOrd="0" destOrd="0" presId="urn:microsoft.com/office/officeart/2016/7/layout/BasicLinearProcessNumbered"/>
    <dgm:cxn modelId="{D40BB2A9-96E1-4802-BFAD-688CC203F21A}" type="presParOf" srcId="{0E65B02B-4C5C-4BCE-BC6A-933AF41385F6}" destId="{44F01F67-4385-44E2-B3FC-250DEAA484C0}" srcOrd="0" destOrd="0" presId="urn:microsoft.com/office/officeart/2016/7/layout/BasicLinearProcessNumbered"/>
    <dgm:cxn modelId="{ECB4DBDE-B008-465E-AD8E-C0DD96ECD765}" type="presParOf" srcId="{0E65B02B-4C5C-4BCE-BC6A-933AF41385F6}" destId="{4DC71228-7024-41B1-83EE-C32EE49F89BE}" srcOrd="1" destOrd="0" presId="urn:microsoft.com/office/officeart/2016/7/layout/BasicLinearProcessNumbered"/>
    <dgm:cxn modelId="{F127DB3E-59A1-4914-8876-75452DC3EB1C}" type="presParOf" srcId="{0E65B02B-4C5C-4BCE-BC6A-933AF41385F6}" destId="{D8FEEB36-E03B-4E49-A07A-3C08BC7F05C7}" srcOrd="2" destOrd="0" presId="urn:microsoft.com/office/officeart/2016/7/layout/BasicLinearProcessNumbered"/>
    <dgm:cxn modelId="{6B39A5A1-6B3B-45D1-A4F3-9A4C61DE14F1}" type="presParOf" srcId="{0E65B02B-4C5C-4BCE-BC6A-933AF41385F6}" destId="{A3133EDF-D5DE-4318-AB2C-D02603484592}" srcOrd="3" destOrd="0" presId="urn:microsoft.com/office/officeart/2016/7/layout/BasicLinearProcessNumbered"/>
    <dgm:cxn modelId="{4E2642A0-AA48-4F65-9BB5-DE2872743609}" type="presParOf" srcId="{C2FFC76E-7A64-4E3B-AC8C-4ABE9E1E49E3}" destId="{331C4315-0E57-4B3C-9F95-640695B67F18}" srcOrd="1" destOrd="0" presId="urn:microsoft.com/office/officeart/2016/7/layout/BasicLinearProcessNumbered"/>
    <dgm:cxn modelId="{EE1C492D-3D42-49E2-9CF9-A79E57CA99EC}" type="presParOf" srcId="{C2FFC76E-7A64-4E3B-AC8C-4ABE9E1E49E3}" destId="{0B0C4EDF-ED74-4420-910B-185629255027}" srcOrd="2" destOrd="0" presId="urn:microsoft.com/office/officeart/2016/7/layout/BasicLinearProcessNumbered"/>
    <dgm:cxn modelId="{FE1FBB7C-A84B-48A1-8432-1005495AD85B}" type="presParOf" srcId="{0B0C4EDF-ED74-4420-910B-185629255027}" destId="{09BBEFC0-C2CB-4515-8887-218EAF16DCBE}" srcOrd="0" destOrd="0" presId="urn:microsoft.com/office/officeart/2016/7/layout/BasicLinearProcessNumbered"/>
    <dgm:cxn modelId="{84876E3B-410A-4808-B0C3-B25CD26661CA}" type="presParOf" srcId="{0B0C4EDF-ED74-4420-910B-185629255027}" destId="{9C2F504E-661D-4F0D-B3AF-AC0356585383}" srcOrd="1" destOrd="0" presId="urn:microsoft.com/office/officeart/2016/7/layout/BasicLinearProcessNumbered"/>
    <dgm:cxn modelId="{EB7328E4-3F9B-4E89-8B85-474D86DA1FA6}" type="presParOf" srcId="{0B0C4EDF-ED74-4420-910B-185629255027}" destId="{55CD8462-CBC8-40A2-9191-E3A6C1ED0A67}" srcOrd="2" destOrd="0" presId="urn:microsoft.com/office/officeart/2016/7/layout/BasicLinearProcessNumbered"/>
    <dgm:cxn modelId="{774F24AA-3DF7-48D7-A717-0FCDB0946750}" type="presParOf" srcId="{0B0C4EDF-ED74-4420-910B-185629255027}" destId="{4D2F1C19-06E5-4E21-A70C-FDF2F2FBD70C}" srcOrd="3" destOrd="0" presId="urn:microsoft.com/office/officeart/2016/7/layout/BasicLinearProcessNumbered"/>
    <dgm:cxn modelId="{B8DAA79C-49FE-459A-A52F-C5CEEF0DC4FA}" type="presParOf" srcId="{C2FFC76E-7A64-4E3B-AC8C-4ABE9E1E49E3}" destId="{4E36B423-0B9C-47B5-9CD0-1259AA63606E}" srcOrd="3" destOrd="0" presId="urn:microsoft.com/office/officeart/2016/7/layout/BasicLinearProcessNumbered"/>
    <dgm:cxn modelId="{19379B92-5A35-4F4A-880F-3D2B175C85D9}" type="presParOf" srcId="{C2FFC76E-7A64-4E3B-AC8C-4ABE9E1E49E3}" destId="{F3FEFB59-E8FF-4B6E-8835-936D0EE124B5}" srcOrd="4" destOrd="0" presId="urn:microsoft.com/office/officeart/2016/7/layout/BasicLinearProcessNumbered"/>
    <dgm:cxn modelId="{E68A185F-EDDB-4A4E-A68A-6867E7CB2135}" type="presParOf" srcId="{F3FEFB59-E8FF-4B6E-8835-936D0EE124B5}" destId="{930EA637-EAEB-4F1F-A69C-3DEFBDD4CA45}" srcOrd="0" destOrd="0" presId="urn:microsoft.com/office/officeart/2016/7/layout/BasicLinearProcessNumbered"/>
    <dgm:cxn modelId="{8D739C34-928C-44EE-9250-F25C338F70A0}" type="presParOf" srcId="{F3FEFB59-E8FF-4B6E-8835-936D0EE124B5}" destId="{79CDF6DC-E18A-47EE-BBDB-AD7EFC905C17}" srcOrd="1" destOrd="0" presId="urn:microsoft.com/office/officeart/2016/7/layout/BasicLinearProcessNumbered"/>
    <dgm:cxn modelId="{AB7FF572-227F-4120-9E99-10105F31E1C0}" type="presParOf" srcId="{F3FEFB59-E8FF-4B6E-8835-936D0EE124B5}" destId="{35004061-686C-4478-A19E-AD38D5F8818A}" srcOrd="2" destOrd="0" presId="urn:microsoft.com/office/officeart/2016/7/layout/BasicLinearProcessNumbered"/>
    <dgm:cxn modelId="{A0B2EFF7-A735-414A-89A0-5889D7F8F39F}" type="presParOf" srcId="{F3FEFB59-E8FF-4B6E-8835-936D0EE124B5}" destId="{63533CCC-D495-41B8-9A20-6B4A36CBB5B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1E408D-7217-40E2-B887-BF588FB957D2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881FEDB-6BA4-4BBB-A6C6-BE7652FDD36A}">
      <dgm:prSet/>
      <dgm:spPr/>
      <dgm:t>
        <a:bodyPr/>
        <a:lstStyle/>
        <a:p>
          <a:r>
            <a:rPr lang="en-US"/>
            <a:t>Creator Classes</a:t>
          </a:r>
        </a:p>
      </dgm:t>
    </dgm:pt>
    <dgm:pt modelId="{D29D9233-EA29-49EB-B87B-85A7CC4A10FF}" type="parTrans" cxnId="{9BA21830-CBFB-4DA7-A962-937A4498D75B}">
      <dgm:prSet/>
      <dgm:spPr/>
      <dgm:t>
        <a:bodyPr/>
        <a:lstStyle/>
        <a:p>
          <a:endParaRPr lang="en-US"/>
        </a:p>
      </dgm:t>
    </dgm:pt>
    <dgm:pt modelId="{0A22F841-4B5D-46A9-ABB1-38123C09D2EE}" type="sibTrans" cxnId="{9BA21830-CBFB-4DA7-A962-937A4498D75B}">
      <dgm:prSet/>
      <dgm:spPr/>
      <dgm:t>
        <a:bodyPr/>
        <a:lstStyle/>
        <a:p>
          <a:endParaRPr lang="en-US"/>
        </a:p>
      </dgm:t>
    </dgm:pt>
    <dgm:pt modelId="{94780FDC-D49B-4018-971F-E9CEA260E120}">
      <dgm:prSet/>
      <dgm:spPr/>
      <dgm:t>
        <a:bodyPr/>
        <a:lstStyle/>
        <a:p>
          <a:r>
            <a:rPr lang="en-US"/>
            <a:t>Spawner</a:t>
          </a:r>
        </a:p>
      </dgm:t>
    </dgm:pt>
    <dgm:pt modelId="{55A0D792-BED1-47F6-AC24-D621F23DBB67}" type="parTrans" cxnId="{F67770F5-5F62-4512-8E5E-DB2378908CD3}">
      <dgm:prSet/>
      <dgm:spPr/>
      <dgm:t>
        <a:bodyPr/>
        <a:lstStyle/>
        <a:p>
          <a:endParaRPr lang="en-US"/>
        </a:p>
      </dgm:t>
    </dgm:pt>
    <dgm:pt modelId="{CF3FE333-A939-4CF6-8D64-D65A7F95286D}" type="sibTrans" cxnId="{F67770F5-5F62-4512-8E5E-DB2378908CD3}">
      <dgm:prSet/>
      <dgm:spPr/>
      <dgm:t>
        <a:bodyPr/>
        <a:lstStyle/>
        <a:p>
          <a:endParaRPr lang="en-US"/>
        </a:p>
      </dgm:t>
    </dgm:pt>
    <dgm:pt modelId="{B8403EA6-6B79-47E4-B18B-C24C8CB5C191}">
      <dgm:prSet/>
      <dgm:spPr/>
      <dgm:t>
        <a:bodyPr/>
        <a:lstStyle/>
        <a:p>
          <a:r>
            <a:rPr lang="en-US"/>
            <a:t>NPCSpawner</a:t>
          </a:r>
        </a:p>
      </dgm:t>
    </dgm:pt>
    <dgm:pt modelId="{ACBC2B6C-FDAD-48E0-AF3A-9FD590649BFA}" type="parTrans" cxnId="{E65B0E3D-11B7-4331-9F5C-10916B26FD0D}">
      <dgm:prSet/>
      <dgm:spPr/>
      <dgm:t>
        <a:bodyPr/>
        <a:lstStyle/>
        <a:p>
          <a:endParaRPr lang="en-US"/>
        </a:p>
      </dgm:t>
    </dgm:pt>
    <dgm:pt modelId="{5BB7E899-69C1-48E7-A6EA-F85D5F940956}" type="sibTrans" cxnId="{E65B0E3D-11B7-4331-9F5C-10916B26FD0D}">
      <dgm:prSet/>
      <dgm:spPr/>
      <dgm:t>
        <a:bodyPr/>
        <a:lstStyle/>
        <a:p>
          <a:endParaRPr lang="en-US"/>
        </a:p>
      </dgm:t>
    </dgm:pt>
    <dgm:pt modelId="{CA6C0093-0B3F-47A8-A729-FB8B71DB909D}">
      <dgm:prSet/>
      <dgm:spPr/>
      <dgm:t>
        <a:bodyPr/>
        <a:lstStyle/>
        <a:p>
          <a:r>
            <a:rPr lang="en-US"/>
            <a:t>BossSpawner</a:t>
          </a:r>
        </a:p>
      </dgm:t>
    </dgm:pt>
    <dgm:pt modelId="{61D14AB2-52DA-436D-93E6-BA5BA5826CA6}" type="parTrans" cxnId="{3306414C-B1E4-40FC-8127-8B710B3D226D}">
      <dgm:prSet/>
      <dgm:spPr/>
      <dgm:t>
        <a:bodyPr/>
        <a:lstStyle/>
        <a:p>
          <a:endParaRPr lang="en-US"/>
        </a:p>
      </dgm:t>
    </dgm:pt>
    <dgm:pt modelId="{22C3959C-AA0E-494C-A2EE-DC57CF625E0E}" type="sibTrans" cxnId="{3306414C-B1E4-40FC-8127-8B710B3D226D}">
      <dgm:prSet/>
      <dgm:spPr/>
      <dgm:t>
        <a:bodyPr/>
        <a:lstStyle/>
        <a:p>
          <a:endParaRPr lang="en-US"/>
        </a:p>
      </dgm:t>
    </dgm:pt>
    <dgm:pt modelId="{E4574E27-1B5D-454A-A2F3-0BA1E81BF0E9}">
      <dgm:prSet/>
      <dgm:spPr/>
      <dgm:t>
        <a:bodyPr/>
        <a:lstStyle/>
        <a:p>
          <a:r>
            <a:rPr lang="en-US"/>
            <a:t>Product Classes</a:t>
          </a:r>
        </a:p>
      </dgm:t>
    </dgm:pt>
    <dgm:pt modelId="{F23038BB-B8D1-4EF6-819F-C6FBEF0A095B}" type="parTrans" cxnId="{0F770038-030A-4A91-93F5-EA32F45443F4}">
      <dgm:prSet/>
      <dgm:spPr/>
      <dgm:t>
        <a:bodyPr/>
        <a:lstStyle/>
        <a:p>
          <a:endParaRPr lang="en-US"/>
        </a:p>
      </dgm:t>
    </dgm:pt>
    <dgm:pt modelId="{98AACE1E-AA63-470C-8187-81624FA7198E}" type="sibTrans" cxnId="{0F770038-030A-4A91-93F5-EA32F45443F4}">
      <dgm:prSet/>
      <dgm:spPr/>
      <dgm:t>
        <a:bodyPr/>
        <a:lstStyle/>
        <a:p>
          <a:endParaRPr lang="en-US"/>
        </a:p>
      </dgm:t>
    </dgm:pt>
    <dgm:pt modelId="{1FD9DE38-4180-482E-8F38-6A0FE4A0D651}">
      <dgm:prSet/>
      <dgm:spPr/>
      <dgm:t>
        <a:bodyPr/>
        <a:lstStyle/>
        <a:p>
          <a:r>
            <a:rPr lang="en-US"/>
            <a:t>Character</a:t>
          </a:r>
        </a:p>
      </dgm:t>
    </dgm:pt>
    <dgm:pt modelId="{DC6E6A0C-369B-400E-97C5-650C544A95FB}" type="parTrans" cxnId="{17444018-DE13-4EFE-8C4A-13E632C82F8C}">
      <dgm:prSet/>
      <dgm:spPr/>
      <dgm:t>
        <a:bodyPr/>
        <a:lstStyle/>
        <a:p>
          <a:endParaRPr lang="en-US"/>
        </a:p>
      </dgm:t>
    </dgm:pt>
    <dgm:pt modelId="{6475BB5B-D11C-48C5-94C6-2FDEF41927FC}" type="sibTrans" cxnId="{17444018-DE13-4EFE-8C4A-13E632C82F8C}">
      <dgm:prSet/>
      <dgm:spPr/>
      <dgm:t>
        <a:bodyPr/>
        <a:lstStyle/>
        <a:p>
          <a:endParaRPr lang="en-US"/>
        </a:p>
      </dgm:t>
    </dgm:pt>
    <dgm:pt modelId="{066BC946-25A1-48C5-B0F6-C6BFEC44485D}">
      <dgm:prSet/>
      <dgm:spPr/>
      <dgm:t>
        <a:bodyPr/>
        <a:lstStyle/>
        <a:p>
          <a:r>
            <a:rPr lang="en-US"/>
            <a:t>NPC</a:t>
          </a:r>
        </a:p>
      </dgm:t>
    </dgm:pt>
    <dgm:pt modelId="{1D224F57-630D-42E8-AEAE-0EFF577A21C6}" type="parTrans" cxnId="{C8E99F46-C96B-41A8-9C5A-EAD290729A87}">
      <dgm:prSet/>
      <dgm:spPr/>
      <dgm:t>
        <a:bodyPr/>
        <a:lstStyle/>
        <a:p>
          <a:endParaRPr lang="en-US"/>
        </a:p>
      </dgm:t>
    </dgm:pt>
    <dgm:pt modelId="{7FAEA170-3EA7-44CB-B6A6-ED32588B34D7}" type="sibTrans" cxnId="{C8E99F46-C96B-41A8-9C5A-EAD290729A87}">
      <dgm:prSet/>
      <dgm:spPr/>
      <dgm:t>
        <a:bodyPr/>
        <a:lstStyle/>
        <a:p>
          <a:endParaRPr lang="en-US"/>
        </a:p>
      </dgm:t>
    </dgm:pt>
    <dgm:pt modelId="{5AADBF59-314F-40AA-81C7-E81C9800DDF8}">
      <dgm:prSet/>
      <dgm:spPr/>
      <dgm:t>
        <a:bodyPr/>
        <a:lstStyle/>
        <a:p>
          <a:r>
            <a:rPr lang="en-US"/>
            <a:t>Boss</a:t>
          </a:r>
        </a:p>
      </dgm:t>
    </dgm:pt>
    <dgm:pt modelId="{F16AFC3F-A199-4B0B-9E74-5BB336237465}" type="parTrans" cxnId="{216C7EB9-DB9A-4189-BF55-7E8055EF3001}">
      <dgm:prSet/>
      <dgm:spPr/>
      <dgm:t>
        <a:bodyPr/>
        <a:lstStyle/>
        <a:p>
          <a:endParaRPr lang="en-US"/>
        </a:p>
      </dgm:t>
    </dgm:pt>
    <dgm:pt modelId="{4D6BDD82-87DF-4854-997D-78201F65F2EC}" type="sibTrans" cxnId="{216C7EB9-DB9A-4189-BF55-7E8055EF3001}">
      <dgm:prSet/>
      <dgm:spPr/>
      <dgm:t>
        <a:bodyPr/>
        <a:lstStyle/>
        <a:p>
          <a:endParaRPr lang="en-US"/>
        </a:p>
      </dgm:t>
    </dgm:pt>
    <dgm:pt modelId="{2CDFF673-1123-42D3-A134-31F2A666AAF9}" type="pres">
      <dgm:prSet presAssocID="{E01E408D-7217-40E2-B887-BF588FB957D2}" presName="linear" presStyleCnt="0">
        <dgm:presLayoutVars>
          <dgm:dir/>
          <dgm:animLvl val="lvl"/>
          <dgm:resizeHandles val="exact"/>
        </dgm:presLayoutVars>
      </dgm:prSet>
      <dgm:spPr/>
    </dgm:pt>
    <dgm:pt modelId="{4F6740F0-73B2-4644-B406-BC691135D6B8}" type="pres">
      <dgm:prSet presAssocID="{E881FEDB-6BA4-4BBB-A6C6-BE7652FDD36A}" presName="parentLin" presStyleCnt="0"/>
      <dgm:spPr/>
    </dgm:pt>
    <dgm:pt modelId="{E4F1429B-F871-4199-A9DE-F94F8F70141F}" type="pres">
      <dgm:prSet presAssocID="{E881FEDB-6BA4-4BBB-A6C6-BE7652FDD36A}" presName="parentLeftMargin" presStyleLbl="node1" presStyleIdx="0" presStyleCnt="2"/>
      <dgm:spPr/>
    </dgm:pt>
    <dgm:pt modelId="{E84DDA1F-4990-45DC-81F4-AFF2DE5ABBCC}" type="pres">
      <dgm:prSet presAssocID="{E881FEDB-6BA4-4BBB-A6C6-BE7652FDD3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9B7E1B-69E1-42B5-B6B6-013C88A881C9}" type="pres">
      <dgm:prSet presAssocID="{E881FEDB-6BA4-4BBB-A6C6-BE7652FDD36A}" presName="negativeSpace" presStyleCnt="0"/>
      <dgm:spPr/>
    </dgm:pt>
    <dgm:pt modelId="{F412E94D-C9D4-4BF6-A399-D295C739511B}" type="pres">
      <dgm:prSet presAssocID="{E881FEDB-6BA4-4BBB-A6C6-BE7652FDD36A}" presName="childText" presStyleLbl="conFgAcc1" presStyleIdx="0" presStyleCnt="2">
        <dgm:presLayoutVars>
          <dgm:bulletEnabled val="1"/>
        </dgm:presLayoutVars>
      </dgm:prSet>
      <dgm:spPr/>
    </dgm:pt>
    <dgm:pt modelId="{BAEEB503-92AA-4D5C-9F15-1FC4B62DE05D}" type="pres">
      <dgm:prSet presAssocID="{0A22F841-4B5D-46A9-ABB1-38123C09D2EE}" presName="spaceBetweenRectangles" presStyleCnt="0"/>
      <dgm:spPr/>
    </dgm:pt>
    <dgm:pt modelId="{20A2375B-8C9F-4C91-BF02-593A22DC9061}" type="pres">
      <dgm:prSet presAssocID="{E4574E27-1B5D-454A-A2F3-0BA1E81BF0E9}" presName="parentLin" presStyleCnt="0"/>
      <dgm:spPr/>
    </dgm:pt>
    <dgm:pt modelId="{3DDA4C4C-B16A-4461-86DD-CFE8D3A291ED}" type="pres">
      <dgm:prSet presAssocID="{E4574E27-1B5D-454A-A2F3-0BA1E81BF0E9}" presName="parentLeftMargin" presStyleLbl="node1" presStyleIdx="0" presStyleCnt="2"/>
      <dgm:spPr/>
    </dgm:pt>
    <dgm:pt modelId="{3C85DDDF-030D-49BB-AE92-47BFA9F419C7}" type="pres">
      <dgm:prSet presAssocID="{E4574E27-1B5D-454A-A2F3-0BA1E81BF0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E60D0C-52E1-4927-A385-5730C26B7453}" type="pres">
      <dgm:prSet presAssocID="{E4574E27-1B5D-454A-A2F3-0BA1E81BF0E9}" presName="negativeSpace" presStyleCnt="0"/>
      <dgm:spPr/>
    </dgm:pt>
    <dgm:pt modelId="{CA17C2C8-A9B8-49CE-81B5-FB202ED33F4D}" type="pres">
      <dgm:prSet presAssocID="{E4574E27-1B5D-454A-A2F3-0BA1E81BF0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0257A09-6642-424E-A5D2-1EEEEC11E612}" type="presOf" srcId="{CA6C0093-0B3F-47A8-A729-FB8B71DB909D}" destId="{F412E94D-C9D4-4BF6-A399-D295C739511B}" srcOrd="0" destOrd="2" presId="urn:microsoft.com/office/officeart/2005/8/layout/list1"/>
    <dgm:cxn modelId="{17444018-DE13-4EFE-8C4A-13E632C82F8C}" srcId="{E4574E27-1B5D-454A-A2F3-0BA1E81BF0E9}" destId="{1FD9DE38-4180-482E-8F38-6A0FE4A0D651}" srcOrd="0" destOrd="0" parTransId="{DC6E6A0C-369B-400E-97C5-650C544A95FB}" sibTransId="{6475BB5B-D11C-48C5-94C6-2FDEF41927FC}"/>
    <dgm:cxn modelId="{ADBBC728-E8CD-41CD-8AD2-921A8A3B944D}" type="presOf" srcId="{E4574E27-1B5D-454A-A2F3-0BA1E81BF0E9}" destId="{3C85DDDF-030D-49BB-AE92-47BFA9F419C7}" srcOrd="1" destOrd="0" presId="urn:microsoft.com/office/officeart/2005/8/layout/list1"/>
    <dgm:cxn modelId="{9BA21830-CBFB-4DA7-A962-937A4498D75B}" srcId="{E01E408D-7217-40E2-B887-BF588FB957D2}" destId="{E881FEDB-6BA4-4BBB-A6C6-BE7652FDD36A}" srcOrd="0" destOrd="0" parTransId="{D29D9233-EA29-49EB-B87B-85A7CC4A10FF}" sibTransId="{0A22F841-4B5D-46A9-ABB1-38123C09D2EE}"/>
    <dgm:cxn modelId="{0F770038-030A-4A91-93F5-EA32F45443F4}" srcId="{E01E408D-7217-40E2-B887-BF588FB957D2}" destId="{E4574E27-1B5D-454A-A2F3-0BA1E81BF0E9}" srcOrd="1" destOrd="0" parTransId="{F23038BB-B8D1-4EF6-819F-C6FBEF0A095B}" sibTransId="{98AACE1E-AA63-470C-8187-81624FA7198E}"/>
    <dgm:cxn modelId="{E65B0E3D-11B7-4331-9F5C-10916B26FD0D}" srcId="{E881FEDB-6BA4-4BBB-A6C6-BE7652FDD36A}" destId="{B8403EA6-6B79-47E4-B18B-C24C8CB5C191}" srcOrd="1" destOrd="0" parTransId="{ACBC2B6C-FDAD-48E0-AF3A-9FD590649BFA}" sibTransId="{5BB7E899-69C1-48E7-A6EA-F85D5F940956}"/>
    <dgm:cxn modelId="{20B71F5B-0974-4FF0-8AB7-2C4B9D2A6FEA}" type="presOf" srcId="{066BC946-25A1-48C5-B0F6-C6BFEC44485D}" destId="{CA17C2C8-A9B8-49CE-81B5-FB202ED33F4D}" srcOrd="0" destOrd="1" presId="urn:microsoft.com/office/officeart/2005/8/layout/list1"/>
    <dgm:cxn modelId="{B0BE575F-071C-42A7-BC90-9DC849330326}" type="presOf" srcId="{E4574E27-1B5D-454A-A2F3-0BA1E81BF0E9}" destId="{3DDA4C4C-B16A-4461-86DD-CFE8D3A291ED}" srcOrd="0" destOrd="0" presId="urn:microsoft.com/office/officeart/2005/8/layout/list1"/>
    <dgm:cxn modelId="{C8E99F46-C96B-41A8-9C5A-EAD290729A87}" srcId="{E4574E27-1B5D-454A-A2F3-0BA1E81BF0E9}" destId="{066BC946-25A1-48C5-B0F6-C6BFEC44485D}" srcOrd="1" destOrd="0" parTransId="{1D224F57-630D-42E8-AEAE-0EFF577A21C6}" sibTransId="{7FAEA170-3EA7-44CB-B6A6-ED32588B34D7}"/>
    <dgm:cxn modelId="{3306414C-B1E4-40FC-8127-8B710B3D226D}" srcId="{E881FEDB-6BA4-4BBB-A6C6-BE7652FDD36A}" destId="{CA6C0093-0B3F-47A8-A729-FB8B71DB909D}" srcOrd="2" destOrd="0" parTransId="{61D14AB2-52DA-436D-93E6-BA5BA5826CA6}" sibTransId="{22C3959C-AA0E-494C-A2EE-DC57CF625E0E}"/>
    <dgm:cxn modelId="{688BCC51-7395-4E77-9E5A-CB0FFCDEE9AE}" type="presOf" srcId="{1FD9DE38-4180-482E-8F38-6A0FE4A0D651}" destId="{CA17C2C8-A9B8-49CE-81B5-FB202ED33F4D}" srcOrd="0" destOrd="0" presId="urn:microsoft.com/office/officeart/2005/8/layout/list1"/>
    <dgm:cxn modelId="{FB6AF589-D328-4A7D-ACE7-3AF684C06252}" type="presOf" srcId="{E01E408D-7217-40E2-B887-BF588FB957D2}" destId="{2CDFF673-1123-42D3-A134-31F2A666AAF9}" srcOrd="0" destOrd="0" presId="urn:microsoft.com/office/officeart/2005/8/layout/list1"/>
    <dgm:cxn modelId="{55FE7EB0-4DAB-4211-A195-B8FDCC150705}" type="presOf" srcId="{E881FEDB-6BA4-4BBB-A6C6-BE7652FDD36A}" destId="{E84DDA1F-4990-45DC-81F4-AFF2DE5ABBCC}" srcOrd="1" destOrd="0" presId="urn:microsoft.com/office/officeart/2005/8/layout/list1"/>
    <dgm:cxn modelId="{216C7EB9-DB9A-4189-BF55-7E8055EF3001}" srcId="{E4574E27-1B5D-454A-A2F3-0BA1E81BF0E9}" destId="{5AADBF59-314F-40AA-81C7-E81C9800DDF8}" srcOrd="2" destOrd="0" parTransId="{F16AFC3F-A199-4B0B-9E74-5BB336237465}" sibTransId="{4D6BDD82-87DF-4854-997D-78201F65F2EC}"/>
    <dgm:cxn modelId="{F78AEFDB-001B-45D5-ABBB-2BC4938B7B7F}" type="presOf" srcId="{E881FEDB-6BA4-4BBB-A6C6-BE7652FDD36A}" destId="{E4F1429B-F871-4199-A9DE-F94F8F70141F}" srcOrd="0" destOrd="0" presId="urn:microsoft.com/office/officeart/2005/8/layout/list1"/>
    <dgm:cxn modelId="{A428FEDE-1E1E-4539-8F47-5B050B6C8DEE}" type="presOf" srcId="{5AADBF59-314F-40AA-81C7-E81C9800DDF8}" destId="{CA17C2C8-A9B8-49CE-81B5-FB202ED33F4D}" srcOrd="0" destOrd="2" presId="urn:microsoft.com/office/officeart/2005/8/layout/list1"/>
    <dgm:cxn modelId="{9771A1E5-3AEC-49A7-A40F-129EC49C4000}" type="presOf" srcId="{B8403EA6-6B79-47E4-B18B-C24C8CB5C191}" destId="{F412E94D-C9D4-4BF6-A399-D295C739511B}" srcOrd="0" destOrd="1" presId="urn:microsoft.com/office/officeart/2005/8/layout/list1"/>
    <dgm:cxn modelId="{F67770F5-5F62-4512-8E5E-DB2378908CD3}" srcId="{E881FEDB-6BA4-4BBB-A6C6-BE7652FDD36A}" destId="{94780FDC-D49B-4018-971F-E9CEA260E120}" srcOrd="0" destOrd="0" parTransId="{55A0D792-BED1-47F6-AC24-D621F23DBB67}" sibTransId="{CF3FE333-A939-4CF6-8D64-D65A7F95286D}"/>
    <dgm:cxn modelId="{D3DA75FE-2A95-492F-986B-0920A7801599}" type="presOf" srcId="{94780FDC-D49B-4018-971F-E9CEA260E120}" destId="{F412E94D-C9D4-4BF6-A399-D295C739511B}" srcOrd="0" destOrd="0" presId="urn:microsoft.com/office/officeart/2005/8/layout/list1"/>
    <dgm:cxn modelId="{9D373EFA-CFA4-4C7A-BECA-703DE94CF1DB}" type="presParOf" srcId="{2CDFF673-1123-42D3-A134-31F2A666AAF9}" destId="{4F6740F0-73B2-4644-B406-BC691135D6B8}" srcOrd="0" destOrd="0" presId="urn:microsoft.com/office/officeart/2005/8/layout/list1"/>
    <dgm:cxn modelId="{B38D7943-7585-4621-8269-2E7269098F0D}" type="presParOf" srcId="{4F6740F0-73B2-4644-B406-BC691135D6B8}" destId="{E4F1429B-F871-4199-A9DE-F94F8F70141F}" srcOrd="0" destOrd="0" presId="urn:microsoft.com/office/officeart/2005/8/layout/list1"/>
    <dgm:cxn modelId="{8C149514-206B-4305-8A09-31B0E9CE29B6}" type="presParOf" srcId="{4F6740F0-73B2-4644-B406-BC691135D6B8}" destId="{E84DDA1F-4990-45DC-81F4-AFF2DE5ABBCC}" srcOrd="1" destOrd="0" presId="urn:microsoft.com/office/officeart/2005/8/layout/list1"/>
    <dgm:cxn modelId="{CB1BB5B8-84CA-41AB-8FC3-0010D60D096B}" type="presParOf" srcId="{2CDFF673-1123-42D3-A134-31F2A666AAF9}" destId="{779B7E1B-69E1-42B5-B6B6-013C88A881C9}" srcOrd="1" destOrd="0" presId="urn:microsoft.com/office/officeart/2005/8/layout/list1"/>
    <dgm:cxn modelId="{4ED752FA-5D8E-44B6-A0BD-5FFF11B269EB}" type="presParOf" srcId="{2CDFF673-1123-42D3-A134-31F2A666AAF9}" destId="{F412E94D-C9D4-4BF6-A399-D295C739511B}" srcOrd="2" destOrd="0" presId="urn:microsoft.com/office/officeart/2005/8/layout/list1"/>
    <dgm:cxn modelId="{5FE2C77D-0E8F-48F3-96D8-3AB9E0880798}" type="presParOf" srcId="{2CDFF673-1123-42D3-A134-31F2A666AAF9}" destId="{BAEEB503-92AA-4D5C-9F15-1FC4B62DE05D}" srcOrd="3" destOrd="0" presId="urn:microsoft.com/office/officeart/2005/8/layout/list1"/>
    <dgm:cxn modelId="{998E3302-5F19-447F-B019-84328B160976}" type="presParOf" srcId="{2CDFF673-1123-42D3-A134-31F2A666AAF9}" destId="{20A2375B-8C9F-4C91-BF02-593A22DC9061}" srcOrd="4" destOrd="0" presId="urn:microsoft.com/office/officeart/2005/8/layout/list1"/>
    <dgm:cxn modelId="{FFB9AB86-081E-4FF5-9187-D49D84827A17}" type="presParOf" srcId="{20A2375B-8C9F-4C91-BF02-593A22DC9061}" destId="{3DDA4C4C-B16A-4461-86DD-CFE8D3A291ED}" srcOrd="0" destOrd="0" presId="urn:microsoft.com/office/officeart/2005/8/layout/list1"/>
    <dgm:cxn modelId="{C969E671-B290-4C3F-B22F-90B6FE99E0C7}" type="presParOf" srcId="{20A2375B-8C9F-4C91-BF02-593A22DC9061}" destId="{3C85DDDF-030D-49BB-AE92-47BFA9F419C7}" srcOrd="1" destOrd="0" presId="urn:microsoft.com/office/officeart/2005/8/layout/list1"/>
    <dgm:cxn modelId="{BB1216F0-B9B6-4A33-8993-577123C2E0BA}" type="presParOf" srcId="{2CDFF673-1123-42D3-A134-31F2A666AAF9}" destId="{E9E60D0C-52E1-4927-A385-5730C26B7453}" srcOrd="5" destOrd="0" presId="urn:microsoft.com/office/officeart/2005/8/layout/list1"/>
    <dgm:cxn modelId="{70818515-EC6F-4D41-8F8D-27B0849ACB3B}" type="presParOf" srcId="{2CDFF673-1123-42D3-A134-31F2A666AAF9}" destId="{CA17C2C8-A9B8-49CE-81B5-FB202ED33F4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14E074-A923-4028-9947-C8561079961B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583AC58-BE28-45DF-BE9A-9BEE273584DA}">
      <dgm:prSet/>
      <dgm:spPr/>
      <dgm:t>
        <a:bodyPr/>
        <a:lstStyle/>
        <a:p>
          <a:r>
            <a:rPr lang="en-US"/>
            <a:t>NPC Spawner makes NPCS</a:t>
          </a:r>
        </a:p>
      </dgm:t>
    </dgm:pt>
    <dgm:pt modelId="{F567EB98-6BE9-435E-8DE5-37C63BA4FE7E}" type="parTrans" cxnId="{1779F4CC-8E2E-4756-8C2B-2B2D385F95F3}">
      <dgm:prSet/>
      <dgm:spPr/>
      <dgm:t>
        <a:bodyPr/>
        <a:lstStyle/>
        <a:p>
          <a:endParaRPr lang="en-US"/>
        </a:p>
      </dgm:t>
    </dgm:pt>
    <dgm:pt modelId="{CA3EA552-88D6-472C-86F6-1DEE9A3B2D64}" type="sibTrans" cxnId="{1779F4CC-8E2E-4756-8C2B-2B2D385F95F3}">
      <dgm:prSet/>
      <dgm:spPr/>
      <dgm:t>
        <a:bodyPr/>
        <a:lstStyle/>
        <a:p>
          <a:endParaRPr lang="en-US"/>
        </a:p>
      </dgm:t>
    </dgm:pt>
    <dgm:pt modelId="{87549072-578B-488C-AE90-30E73DE6696D}">
      <dgm:prSet/>
      <dgm:spPr/>
      <dgm:t>
        <a:bodyPr/>
        <a:lstStyle/>
        <a:p>
          <a:r>
            <a:rPr lang="en-US"/>
            <a:t>Boss Spawner makes Bosses</a:t>
          </a:r>
        </a:p>
      </dgm:t>
    </dgm:pt>
    <dgm:pt modelId="{A1CA603D-941C-45B9-A4F5-9F1D422A37E9}" type="parTrans" cxnId="{8CAFA8A5-B3EF-45A4-B9FB-EF954EC7E0F1}">
      <dgm:prSet/>
      <dgm:spPr/>
      <dgm:t>
        <a:bodyPr/>
        <a:lstStyle/>
        <a:p>
          <a:endParaRPr lang="en-US"/>
        </a:p>
      </dgm:t>
    </dgm:pt>
    <dgm:pt modelId="{941715E8-8A3F-4597-B62E-4F4A69F78EA0}" type="sibTrans" cxnId="{8CAFA8A5-B3EF-45A4-B9FB-EF954EC7E0F1}">
      <dgm:prSet/>
      <dgm:spPr/>
      <dgm:t>
        <a:bodyPr/>
        <a:lstStyle/>
        <a:p>
          <a:endParaRPr lang="en-US"/>
        </a:p>
      </dgm:t>
    </dgm:pt>
    <dgm:pt modelId="{EA4B9154-0F4F-492C-93A9-744791C2FD73}" type="pres">
      <dgm:prSet presAssocID="{D414E074-A923-4028-9947-C856107996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0FC69E-D9EE-402F-BA90-D3C36384A5DA}" type="pres">
      <dgm:prSet presAssocID="{D583AC58-BE28-45DF-BE9A-9BEE273584DA}" presName="hierRoot1" presStyleCnt="0"/>
      <dgm:spPr/>
    </dgm:pt>
    <dgm:pt modelId="{FEC4C5A2-25A0-4858-B3BA-9912576D086F}" type="pres">
      <dgm:prSet presAssocID="{D583AC58-BE28-45DF-BE9A-9BEE273584DA}" presName="composite" presStyleCnt="0"/>
      <dgm:spPr/>
    </dgm:pt>
    <dgm:pt modelId="{3A9BDC69-7819-4A6F-BEC6-A21289EE93A3}" type="pres">
      <dgm:prSet presAssocID="{D583AC58-BE28-45DF-BE9A-9BEE273584DA}" presName="background" presStyleLbl="node0" presStyleIdx="0" presStyleCnt="2"/>
      <dgm:spPr/>
    </dgm:pt>
    <dgm:pt modelId="{6952C8D9-66A1-4D25-B3A3-B083F5A2150D}" type="pres">
      <dgm:prSet presAssocID="{D583AC58-BE28-45DF-BE9A-9BEE273584DA}" presName="text" presStyleLbl="fgAcc0" presStyleIdx="0" presStyleCnt="2">
        <dgm:presLayoutVars>
          <dgm:chPref val="3"/>
        </dgm:presLayoutVars>
      </dgm:prSet>
      <dgm:spPr/>
    </dgm:pt>
    <dgm:pt modelId="{7838EE7F-74B9-405F-8653-AA979E9E270D}" type="pres">
      <dgm:prSet presAssocID="{D583AC58-BE28-45DF-BE9A-9BEE273584DA}" presName="hierChild2" presStyleCnt="0"/>
      <dgm:spPr/>
    </dgm:pt>
    <dgm:pt modelId="{66672A36-A6FD-4B23-B217-FA11C5C1FA0F}" type="pres">
      <dgm:prSet presAssocID="{87549072-578B-488C-AE90-30E73DE6696D}" presName="hierRoot1" presStyleCnt="0"/>
      <dgm:spPr/>
    </dgm:pt>
    <dgm:pt modelId="{4E18EFF8-D9B2-4275-B1BB-EE0010B1ECB8}" type="pres">
      <dgm:prSet presAssocID="{87549072-578B-488C-AE90-30E73DE6696D}" presName="composite" presStyleCnt="0"/>
      <dgm:spPr/>
    </dgm:pt>
    <dgm:pt modelId="{C9A360DC-B3F2-4D30-B148-8FD9CC419CA6}" type="pres">
      <dgm:prSet presAssocID="{87549072-578B-488C-AE90-30E73DE6696D}" presName="background" presStyleLbl="node0" presStyleIdx="1" presStyleCnt="2"/>
      <dgm:spPr/>
    </dgm:pt>
    <dgm:pt modelId="{F883B549-1FF5-4CD1-A156-897B0776E617}" type="pres">
      <dgm:prSet presAssocID="{87549072-578B-488C-AE90-30E73DE6696D}" presName="text" presStyleLbl="fgAcc0" presStyleIdx="1" presStyleCnt="2">
        <dgm:presLayoutVars>
          <dgm:chPref val="3"/>
        </dgm:presLayoutVars>
      </dgm:prSet>
      <dgm:spPr/>
    </dgm:pt>
    <dgm:pt modelId="{145767A1-9101-429E-86B2-209937065444}" type="pres">
      <dgm:prSet presAssocID="{87549072-578B-488C-AE90-30E73DE6696D}" presName="hierChild2" presStyleCnt="0"/>
      <dgm:spPr/>
    </dgm:pt>
  </dgm:ptLst>
  <dgm:cxnLst>
    <dgm:cxn modelId="{B418954C-10D2-422A-A991-B5831D4A20A3}" type="presOf" srcId="{D583AC58-BE28-45DF-BE9A-9BEE273584DA}" destId="{6952C8D9-66A1-4D25-B3A3-B083F5A2150D}" srcOrd="0" destOrd="0" presId="urn:microsoft.com/office/officeart/2005/8/layout/hierarchy1"/>
    <dgm:cxn modelId="{8CAFA8A5-B3EF-45A4-B9FB-EF954EC7E0F1}" srcId="{D414E074-A923-4028-9947-C8561079961B}" destId="{87549072-578B-488C-AE90-30E73DE6696D}" srcOrd="1" destOrd="0" parTransId="{A1CA603D-941C-45B9-A4F5-9F1D422A37E9}" sibTransId="{941715E8-8A3F-4597-B62E-4F4A69F78EA0}"/>
    <dgm:cxn modelId="{1779F4CC-8E2E-4756-8C2B-2B2D385F95F3}" srcId="{D414E074-A923-4028-9947-C8561079961B}" destId="{D583AC58-BE28-45DF-BE9A-9BEE273584DA}" srcOrd="0" destOrd="0" parTransId="{F567EB98-6BE9-435E-8DE5-37C63BA4FE7E}" sibTransId="{CA3EA552-88D6-472C-86F6-1DEE9A3B2D64}"/>
    <dgm:cxn modelId="{643812D3-08A8-45A0-843F-B9548A1CD2EE}" type="presOf" srcId="{D414E074-A923-4028-9947-C8561079961B}" destId="{EA4B9154-0F4F-492C-93A9-744791C2FD73}" srcOrd="0" destOrd="0" presId="urn:microsoft.com/office/officeart/2005/8/layout/hierarchy1"/>
    <dgm:cxn modelId="{81B9F1D5-7D27-474E-9AA2-F5B896B197ED}" type="presOf" srcId="{87549072-578B-488C-AE90-30E73DE6696D}" destId="{F883B549-1FF5-4CD1-A156-897B0776E617}" srcOrd="0" destOrd="0" presId="urn:microsoft.com/office/officeart/2005/8/layout/hierarchy1"/>
    <dgm:cxn modelId="{9DE984B6-02DD-4433-B5BB-8CC0154D619F}" type="presParOf" srcId="{EA4B9154-0F4F-492C-93A9-744791C2FD73}" destId="{AD0FC69E-D9EE-402F-BA90-D3C36384A5DA}" srcOrd="0" destOrd="0" presId="urn:microsoft.com/office/officeart/2005/8/layout/hierarchy1"/>
    <dgm:cxn modelId="{836A030E-48F1-418D-A09A-CA54CD28D714}" type="presParOf" srcId="{AD0FC69E-D9EE-402F-BA90-D3C36384A5DA}" destId="{FEC4C5A2-25A0-4858-B3BA-9912576D086F}" srcOrd="0" destOrd="0" presId="urn:microsoft.com/office/officeart/2005/8/layout/hierarchy1"/>
    <dgm:cxn modelId="{2CB749B9-D0D7-47B2-85E7-6D98B7B5A2AD}" type="presParOf" srcId="{FEC4C5A2-25A0-4858-B3BA-9912576D086F}" destId="{3A9BDC69-7819-4A6F-BEC6-A21289EE93A3}" srcOrd="0" destOrd="0" presId="urn:microsoft.com/office/officeart/2005/8/layout/hierarchy1"/>
    <dgm:cxn modelId="{1AF04E9A-C27C-4940-9463-8157B4BE0312}" type="presParOf" srcId="{FEC4C5A2-25A0-4858-B3BA-9912576D086F}" destId="{6952C8D9-66A1-4D25-B3A3-B083F5A2150D}" srcOrd="1" destOrd="0" presId="urn:microsoft.com/office/officeart/2005/8/layout/hierarchy1"/>
    <dgm:cxn modelId="{1650332D-B15B-4490-93C9-703AB6BBE608}" type="presParOf" srcId="{AD0FC69E-D9EE-402F-BA90-D3C36384A5DA}" destId="{7838EE7F-74B9-405F-8653-AA979E9E270D}" srcOrd="1" destOrd="0" presId="urn:microsoft.com/office/officeart/2005/8/layout/hierarchy1"/>
    <dgm:cxn modelId="{383E17C9-1AED-401D-ACCF-1F18676B5D59}" type="presParOf" srcId="{EA4B9154-0F4F-492C-93A9-744791C2FD73}" destId="{66672A36-A6FD-4B23-B217-FA11C5C1FA0F}" srcOrd="1" destOrd="0" presId="urn:microsoft.com/office/officeart/2005/8/layout/hierarchy1"/>
    <dgm:cxn modelId="{E0CEDECA-7B71-4340-9C37-DAE147CB1C8F}" type="presParOf" srcId="{66672A36-A6FD-4B23-B217-FA11C5C1FA0F}" destId="{4E18EFF8-D9B2-4275-B1BB-EE0010B1ECB8}" srcOrd="0" destOrd="0" presId="urn:microsoft.com/office/officeart/2005/8/layout/hierarchy1"/>
    <dgm:cxn modelId="{A79CCD97-9AA5-425A-BFD9-262B8BD69721}" type="presParOf" srcId="{4E18EFF8-D9B2-4275-B1BB-EE0010B1ECB8}" destId="{C9A360DC-B3F2-4D30-B148-8FD9CC419CA6}" srcOrd="0" destOrd="0" presId="urn:microsoft.com/office/officeart/2005/8/layout/hierarchy1"/>
    <dgm:cxn modelId="{854E4E84-FDFD-4CC9-B45E-B2B98AC08294}" type="presParOf" srcId="{4E18EFF8-D9B2-4275-B1BB-EE0010B1ECB8}" destId="{F883B549-1FF5-4CD1-A156-897B0776E617}" srcOrd="1" destOrd="0" presId="urn:microsoft.com/office/officeart/2005/8/layout/hierarchy1"/>
    <dgm:cxn modelId="{46E9330C-CCCF-4283-A1E6-1690142DFF36}" type="presParOf" srcId="{66672A36-A6FD-4B23-B217-FA11C5C1FA0F}" destId="{145767A1-9101-429E-86B2-2099370654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3C00CA-C420-4DDA-9151-6671670E1E3F}" type="doc">
      <dgm:prSet loTypeId="urn:microsoft.com/office/officeart/2005/8/layout/process1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AEF060-BEC0-446D-A37A-3ECF40A2945D}">
      <dgm:prSet/>
      <dgm:spPr/>
      <dgm:t>
        <a:bodyPr/>
        <a:lstStyle/>
        <a:p>
          <a:r>
            <a:rPr lang="en-US"/>
            <a:t>This is called Dependency Inversion</a:t>
          </a:r>
        </a:p>
      </dgm:t>
    </dgm:pt>
    <dgm:pt modelId="{5116F1BD-5570-4F08-9868-1384DA8C4495}" type="parTrans" cxnId="{A56628DD-B857-4AC2-8655-78ACD19AE28C}">
      <dgm:prSet/>
      <dgm:spPr/>
      <dgm:t>
        <a:bodyPr/>
        <a:lstStyle/>
        <a:p>
          <a:endParaRPr lang="en-US"/>
        </a:p>
      </dgm:t>
    </dgm:pt>
    <dgm:pt modelId="{DD619F05-3559-400C-8717-92E99566C180}" type="sibTrans" cxnId="{A56628DD-B857-4AC2-8655-78ACD19AE28C}">
      <dgm:prSet/>
      <dgm:spPr/>
      <dgm:t>
        <a:bodyPr/>
        <a:lstStyle/>
        <a:p>
          <a:endParaRPr lang="en-US"/>
        </a:p>
      </dgm:t>
    </dgm:pt>
    <dgm:pt modelId="{5D86FF51-A1C2-41CC-B116-14C1600D96A3}">
      <dgm:prSet/>
      <dgm:spPr/>
      <dgm:t>
        <a:bodyPr/>
        <a:lstStyle/>
        <a:p>
          <a:r>
            <a:rPr lang="en-US"/>
            <a:t>In standard dependency, NPC and Boss rely on Character, because they subclass it</a:t>
          </a:r>
        </a:p>
      </dgm:t>
    </dgm:pt>
    <dgm:pt modelId="{25A5B3F2-90A9-4058-8B23-E9E01691E2A2}" type="parTrans" cxnId="{CE688547-FC32-488D-B6D7-105E91965303}">
      <dgm:prSet/>
      <dgm:spPr/>
      <dgm:t>
        <a:bodyPr/>
        <a:lstStyle/>
        <a:p>
          <a:endParaRPr lang="en-US"/>
        </a:p>
      </dgm:t>
    </dgm:pt>
    <dgm:pt modelId="{901278F1-1CA9-464E-A85A-2F443DCAB412}" type="sibTrans" cxnId="{CE688547-FC32-488D-B6D7-105E91965303}">
      <dgm:prSet/>
      <dgm:spPr/>
      <dgm:t>
        <a:bodyPr/>
        <a:lstStyle/>
        <a:p>
          <a:endParaRPr lang="en-US"/>
        </a:p>
      </dgm:t>
    </dgm:pt>
    <dgm:pt modelId="{9457BB1C-5597-47D5-8EF0-2DD515573049}">
      <dgm:prSet/>
      <dgm:spPr/>
      <dgm:t>
        <a:bodyPr/>
        <a:lstStyle/>
        <a:p>
          <a:r>
            <a:rPr lang="en-US"/>
            <a:t>Now, with this implementation, Spawner depends on Character too because its most important method, spawnCharacter MUST return a concrete object somehow</a:t>
          </a:r>
        </a:p>
      </dgm:t>
    </dgm:pt>
    <dgm:pt modelId="{521FC7C0-80F7-4459-B1B4-2A99E2359104}" type="parTrans" cxnId="{A226B236-03C5-4630-86F2-BF15316B8F52}">
      <dgm:prSet/>
      <dgm:spPr/>
      <dgm:t>
        <a:bodyPr/>
        <a:lstStyle/>
        <a:p>
          <a:endParaRPr lang="en-US"/>
        </a:p>
      </dgm:t>
    </dgm:pt>
    <dgm:pt modelId="{219EA8B1-7F8D-4F7E-A90F-96FB9801CDEF}" type="sibTrans" cxnId="{A226B236-03C5-4630-86F2-BF15316B8F52}">
      <dgm:prSet/>
      <dgm:spPr/>
      <dgm:t>
        <a:bodyPr/>
        <a:lstStyle/>
        <a:p>
          <a:endParaRPr lang="en-US"/>
        </a:p>
      </dgm:t>
    </dgm:pt>
    <dgm:pt modelId="{A0E50611-7A6D-4D80-B1D9-0C4F4AB937CD}">
      <dgm:prSet/>
      <dgm:spPr/>
      <dgm:t>
        <a:bodyPr/>
        <a:lstStyle/>
        <a:p>
          <a:r>
            <a:rPr lang="en-US"/>
            <a:t>In Spawner subclasses, respective spawners must delegate correctly to return objects</a:t>
          </a:r>
        </a:p>
      </dgm:t>
    </dgm:pt>
    <dgm:pt modelId="{808267BF-0463-4660-9684-C8EFD116145E}" type="parTrans" cxnId="{DE06C7CE-8F30-4F48-AB25-58D422E39205}">
      <dgm:prSet/>
      <dgm:spPr/>
      <dgm:t>
        <a:bodyPr/>
        <a:lstStyle/>
        <a:p>
          <a:endParaRPr lang="en-US"/>
        </a:p>
      </dgm:t>
    </dgm:pt>
    <dgm:pt modelId="{1F07C10F-0109-4B19-B455-A1634A5EF416}" type="sibTrans" cxnId="{DE06C7CE-8F30-4F48-AB25-58D422E39205}">
      <dgm:prSet/>
      <dgm:spPr/>
      <dgm:t>
        <a:bodyPr/>
        <a:lstStyle/>
        <a:p>
          <a:endParaRPr lang="en-US"/>
        </a:p>
      </dgm:t>
    </dgm:pt>
    <dgm:pt modelId="{80CF6DFB-4282-4443-B49A-15E9211162C2}" type="pres">
      <dgm:prSet presAssocID="{763C00CA-C420-4DDA-9151-6671670E1E3F}" presName="Name0" presStyleCnt="0">
        <dgm:presLayoutVars>
          <dgm:dir/>
          <dgm:resizeHandles val="exact"/>
        </dgm:presLayoutVars>
      </dgm:prSet>
      <dgm:spPr/>
    </dgm:pt>
    <dgm:pt modelId="{A4FC7F6C-A5EC-4624-9E50-1008AEDD5B0B}" type="pres">
      <dgm:prSet presAssocID="{A4AEF060-BEC0-446D-A37A-3ECF40A2945D}" presName="node" presStyleLbl="node1" presStyleIdx="0" presStyleCnt="4">
        <dgm:presLayoutVars>
          <dgm:bulletEnabled val="1"/>
        </dgm:presLayoutVars>
      </dgm:prSet>
      <dgm:spPr/>
    </dgm:pt>
    <dgm:pt modelId="{EA323065-1C11-4DF3-B174-8C9B52387384}" type="pres">
      <dgm:prSet presAssocID="{DD619F05-3559-400C-8717-92E99566C180}" presName="sibTrans" presStyleLbl="sibTrans2D1" presStyleIdx="0" presStyleCnt="3"/>
      <dgm:spPr/>
    </dgm:pt>
    <dgm:pt modelId="{5F9A05EF-078C-44F5-B101-54B8F3645DAD}" type="pres">
      <dgm:prSet presAssocID="{DD619F05-3559-400C-8717-92E99566C180}" presName="connectorText" presStyleLbl="sibTrans2D1" presStyleIdx="0" presStyleCnt="3"/>
      <dgm:spPr/>
    </dgm:pt>
    <dgm:pt modelId="{CD84BF27-55FC-443D-B350-FC68BDA58493}" type="pres">
      <dgm:prSet presAssocID="{5D86FF51-A1C2-41CC-B116-14C1600D96A3}" presName="node" presStyleLbl="node1" presStyleIdx="1" presStyleCnt="4">
        <dgm:presLayoutVars>
          <dgm:bulletEnabled val="1"/>
        </dgm:presLayoutVars>
      </dgm:prSet>
      <dgm:spPr/>
    </dgm:pt>
    <dgm:pt modelId="{A761B71D-063D-4A4A-BE7F-32364307B54E}" type="pres">
      <dgm:prSet presAssocID="{901278F1-1CA9-464E-A85A-2F443DCAB412}" presName="sibTrans" presStyleLbl="sibTrans2D1" presStyleIdx="1" presStyleCnt="3"/>
      <dgm:spPr/>
    </dgm:pt>
    <dgm:pt modelId="{B4CE4EC4-71E5-4E02-9CF8-32A7D013127C}" type="pres">
      <dgm:prSet presAssocID="{901278F1-1CA9-464E-A85A-2F443DCAB412}" presName="connectorText" presStyleLbl="sibTrans2D1" presStyleIdx="1" presStyleCnt="3"/>
      <dgm:spPr/>
    </dgm:pt>
    <dgm:pt modelId="{DDD84A8F-8DFC-4D7F-A5FD-8CFB325822A4}" type="pres">
      <dgm:prSet presAssocID="{9457BB1C-5597-47D5-8EF0-2DD515573049}" presName="node" presStyleLbl="node1" presStyleIdx="2" presStyleCnt="4">
        <dgm:presLayoutVars>
          <dgm:bulletEnabled val="1"/>
        </dgm:presLayoutVars>
      </dgm:prSet>
      <dgm:spPr/>
    </dgm:pt>
    <dgm:pt modelId="{AF6A9614-3083-4F61-8D76-E2CB9A0527B0}" type="pres">
      <dgm:prSet presAssocID="{219EA8B1-7F8D-4F7E-A90F-96FB9801CDEF}" presName="sibTrans" presStyleLbl="sibTrans2D1" presStyleIdx="2" presStyleCnt="3"/>
      <dgm:spPr/>
    </dgm:pt>
    <dgm:pt modelId="{5D48800A-5AED-4CC5-B8EC-706F847E2AB1}" type="pres">
      <dgm:prSet presAssocID="{219EA8B1-7F8D-4F7E-A90F-96FB9801CDEF}" presName="connectorText" presStyleLbl="sibTrans2D1" presStyleIdx="2" presStyleCnt="3"/>
      <dgm:spPr/>
    </dgm:pt>
    <dgm:pt modelId="{FE7C09F9-59EA-49B9-B5D9-45DDB2E40208}" type="pres">
      <dgm:prSet presAssocID="{A0E50611-7A6D-4D80-B1D9-0C4F4AB937CD}" presName="node" presStyleLbl="node1" presStyleIdx="3" presStyleCnt="4">
        <dgm:presLayoutVars>
          <dgm:bulletEnabled val="1"/>
        </dgm:presLayoutVars>
      </dgm:prSet>
      <dgm:spPr/>
    </dgm:pt>
  </dgm:ptLst>
  <dgm:cxnLst>
    <dgm:cxn modelId="{A226B236-03C5-4630-86F2-BF15316B8F52}" srcId="{763C00CA-C420-4DDA-9151-6671670E1E3F}" destId="{9457BB1C-5597-47D5-8EF0-2DD515573049}" srcOrd="2" destOrd="0" parTransId="{521FC7C0-80F7-4459-B1B4-2A99E2359104}" sibTransId="{219EA8B1-7F8D-4F7E-A90F-96FB9801CDEF}"/>
    <dgm:cxn modelId="{758D1539-EB38-4937-B1F7-31FD00061C20}" type="presOf" srcId="{9457BB1C-5597-47D5-8EF0-2DD515573049}" destId="{DDD84A8F-8DFC-4D7F-A5FD-8CFB325822A4}" srcOrd="0" destOrd="0" presId="urn:microsoft.com/office/officeart/2005/8/layout/process1"/>
    <dgm:cxn modelId="{50FE0965-F174-4B1B-9450-DD01C1994DF4}" type="presOf" srcId="{219EA8B1-7F8D-4F7E-A90F-96FB9801CDEF}" destId="{AF6A9614-3083-4F61-8D76-E2CB9A0527B0}" srcOrd="0" destOrd="0" presId="urn:microsoft.com/office/officeart/2005/8/layout/process1"/>
    <dgm:cxn modelId="{CE688547-FC32-488D-B6D7-105E91965303}" srcId="{763C00CA-C420-4DDA-9151-6671670E1E3F}" destId="{5D86FF51-A1C2-41CC-B116-14C1600D96A3}" srcOrd="1" destOrd="0" parTransId="{25A5B3F2-90A9-4058-8B23-E9E01691E2A2}" sibTransId="{901278F1-1CA9-464E-A85A-2F443DCAB412}"/>
    <dgm:cxn modelId="{DE376A4D-44EC-4BB1-974E-05052C4DD110}" type="presOf" srcId="{901278F1-1CA9-464E-A85A-2F443DCAB412}" destId="{A761B71D-063D-4A4A-BE7F-32364307B54E}" srcOrd="0" destOrd="0" presId="urn:microsoft.com/office/officeart/2005/8/layout/process1"/>
    <dgm:cxn modelId="{99F23872-2084-4F92-A760-D70E9EEA283B}" type="presOf" srcId="{901278F1-1CA9-464E-A85A-2F443DCAB412}" destId="{B4CE4EC4-71E5-4E02-9CF8-32A7D013127C}" srcOrd="1" destOrd="0" presId="urn:microsoft.com/office/officeart/2005/8/layout/process1"/>
    <dgm:cxn modelId="{6062087C-ABCE-4A29-B01A-C0C7F939C329}" type="presOf" srcId="{5D86FF51-A1C2-41CC-B116-14C1600D96A3}" destId="{CD84BF27-55FC-443D-B350-FC68BDA58493}" srcOrd="0" destOrd="0" presId="urn:microsoft.com/office/officeart/2005/8/layout/process1"/>
    <dgm:cxn modelId="{EBCA5D8B-F09D-42C3-B9DE-732121DE2D34}" type="presOf" srcId="{763C00CA-C420-4DDA-9151-6671670E1E3F}" destId="{80CF6DFB-4282-4443-B49A-15E9211162C2}" srcOrd="0" destOrd="0" presId="urn:microsoft.com/office/officeart/2005/8/layout/process1"/>
    <dgm:cxn modelId="{4E7EDC93-AE0B-49D8-B3A7-14B46BE4EFD1}" type="presOf" srcId="{DD619F05-3559-400C-8717-92E99566C180}" destId="{5F9A05EF-078C-44F5-B101-54B8F3645DAD}" srcOrd="1" destOrd="0" presId="urn:microsoft.com/office/officeart/2005/8/layout/process1"/>
    <dgm:cxn modelId="{253C94B6-128B-4B89-A803-C3E0CF46E799}" type="presOf" srcId="{A0E50611-7A6D-4D80-B1D9-0C4F4AB937CD}" destId="{FE7C09F9-59EA-49B9-B5D9-45DDB2E40208}" srcOrd="0" destOrd="0" presId="urn:microsoft.com/office/officeart/2005/8/layout/process1"/>
    <dgm:cxn modelId="{02D192CD-2B33-4AB9-93F5-4CCDB654EF28}" type="presOf" srcId="{A4AEF060-BEC0-446D-A37A-3ECF40A2945D}" destId="{A4FC7F6C-A5EC-4624-9E50-1008AEDD5B0B}" srcOrd="0" destOrd="0" presId="urn:microsoft.com/office/officeart/2005/8/layout/process1"/>
    <dgm:cxn modelId="{DE06C7CE-8F30-4F48-AB25-58D422E39205}" srcId="{763C00CA-C420-4DDA-9151-6671670E1E3F}" destId="{A0E50611-7A6D-4D80-B1D9-0C4F4AB937CD}" srcOrd="3" destOrd="0" parTransId="{808267BF-0463-4660-9684-C8EFD116145E}" sibTransId="{1F07C10F-0109-4B19-B455-A1634A5EF416}"/>
    <dgm:cxn modelId="{0DE16BD1-929A-4D68-BABA-3AD9FDAC289D}" type="presOf" srcId="{219EA8B1-7F8D-4F7E-A90F-96FB9801CDEF}" destId="{5D48800A-5AED-4CC5-B8EC-706F847E2AB1}" srcOrd="1" destOrd="0" presId="urn:microsoft.com/office/officeart/2005/8/layout/process1"/>
    <dgm:cxn modelId="{A56628DD-B857-4AC2-8655-78ACD19AE28C}" srcId="{763C00CA-C420-4DDA-9151-6671670E1E3F}" destId="{A4AEF060-BEC0-446D-A37A-3ECF40A2945D}" srcOrd="0" destOrd="0" parTransId="{5116F1BD-5570-4F08-9868-1384DA8C4495}" sibTransId="{DD619F05-3559-400C-8717-92E99566C180}"/>
    <dgm:cxn modelId="{76545CFA-2914-46D9-B15D-FE43AB14761E}" type="presOf" srcId="{DD619F05-3559-400C-8717-92E99566C180}" destId="{EA323065-1C11-4DF3-B174-8C9B52387384}" srcOrd="0" destOrd="0" presId="urn:microsoft.com/office/officeart/2005/8/layout/process1"/>
    <dgm:cxn modelId="{DED2DDFF-D67C-4F14-BBAC-1A7BC5B930E4}" type="presParOf" srcId="{80CF6DFB-4282-4443-B49A-15E9211162C2}" destId="{A4FC7F6C-A5EC-4624-9E50-1008AEDD5B0B}" srcOrd="0" destOrd="0" presId="urn:microsoft.com/office/officeart/2005/8/layout/process1"/>
    <dgm:cxn modelId="{53781C6D-9BFB-406A-A0C5-D148C4DC4D82}" type="presParOf" srcId="{80CF6DFB-4282-4443-B49A-15E9211162C2}" destId="{EA323065-1C11-4DF3-B174-8C9B52387384}" srcOrd="1" destOrd="0" presId="urn:microsoft.com/office/officeart/2005/8/layout/process1"/>
    <dgm:cxn modelId="{FE4B8BD3-9B1E-4893-8670-ADFBE3974366}" type="presParOf" srcId="{EA323065-1C11-4DF3-B174-8C9B52387384}" destId="{5F9A05EF-078C-44F5-B101-54B8F3645DAD}" srcOrd="0" destOrd="0" presId="urn:microsoft.com/office/officeart/2005/8/layout/process1"/>
    <dgm:cxn modelId="{ED9DA3DF-2919-481C-966A-13CB13EFDBFB}" type="presParOf" srcId="{80CF6DFB-4282-4443-B49A-15E9211162C2}" destId="{CD84BF27-55FC-443D-B350-FC68BDA58493}" srcOrd="2" destOrd="0" presId="urn:microsoft.com/office/officeart/2005/8/layout/process1"/>
    <dgm:cxn modelId="{16DF614B-7A19-4BD3-BF58-8C5F3DFCBD12}" type="presParOf" srcId="{80CF6DFB-4282-4443-B49A-15E9211162C2}" destId="{A761B71D-063D-4A4A-BE7F-32364307B54E}" srcOrd="3" destOrd="0" presId="urn:microsoft.com/office/officeart/2005/8/layout/process1"/>
    <dgm:cxn modelId="{7B74E7B1-0438-4C1C-A231-771A47ED99F8}" type="presParOf" srcId="{A761B71D-063D-4A4A-BE7F-32364307B54E}" destId="{B4CE4EC4-71E5-4E02-9CF8-32A7D013127C}" srcOrd="0" destOrd="0" presId="urn:microsoft.com/office/officeart/2005/8/layout/process1"/>
    <dgm:cxn modelId="{DC94164D-D738-4639-AD25-3970ADB06B19}" type="presParOf" srcId="{80CF6DFB-4282-4443-B49A-15E9211162C2}" destId="{DDD84A8F-8DFC-4D7F-A5FD-8CFB325822A4}" srcOrd="4" destOrd="0" presId="urn:microsoft.com/office/officeart/2005/8/layout/process1"/>
    <dgm:cxn modelId="{6F0A8E21-A436-4A32-8B7F-EDF8CF22F738}" type="presParOf" srcId="{80CF6DFB-4282-4443-B49A-15E9211162C2}" destId="{AF6A9614-3083-4F61-8D76-E2CB9A0527B0}" srcOrd="5" destOrd="0" presId="urn:microsoft.com/office/officeart/2005/8/layout/process1"/>
    <dgm:cxn modelId="{305E8CC2-D35F-4B70-BC3E-A4D6BEE8458F}" type="presParOf" srcId="{AF6A9614-3083-4F61-8D76-E2CB9A0527B0}" destId="{5D48800A-5AED-4CC5-B8EC-706F847E2AB1}" srcOrd="0" destOrd="0" presId="urn:microsoft.com/office/officeart/2005/8/layout/process1"/>
    <dgm:cxn modelId="{A0B2EFD8-9C4F-4EF8-AF4E-D5978718E478}" type="presParOf" srcId="{80CF6DFB-4282-4443-B49A-15E9211162C2}" destId="{FE7C09F9-59EA-49B9-B5D9-45DDB2E402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5D6FA3-5110-4662-8D19-33A734E166E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EB6575-FC8A-4AF8-932A-99BF36420774}">
      <dgm:prSet/>
      <dgm:spPr/>
      <dgm:t>
        <a:bodyPr/>
        <a:lstStyle/>
        <a:p>
          <a:r>
            <a:rPr lang="en-US"/>
            <a:t>An extension of Factories that have a number of different factories inside them to do additional delegation</a:t>
          </a:r>
        </a:p>
      </dgm:t>
    </dgm:pt>
    <dgm:pt modelId="{F8FF9EC6-FCFE-499E-822C-49A3283A469F}" type="parTrans" cxnId="{5D112D03-A773-45E4-836D-D46A10D96984}">
      <dgm:prSet/>
      <dgm:spPr/>
      <dgm:t>
        <a:bodyPr/>
        <a:lstStyle/>
        <a:p>
          <a:endParaRPr lang="en-US"/>
        </a:p>
      </dgm:t>
    </dgm:pt>
    <dgm:pt modelId="{3B569E15-E1A0-459E-854F-B5AC2BECA84B}" type="sibTrans" cxnId="{5D112D03-A773-45E4-836D-D46A10D96984}">
      <dgm:prSet/>
      <dgm:spPr/>
      <dgm:t>
        <a:bodyPr/>
        <a:lstStyle/>
        <a:p>
          <a:endParaRPr lang="en-US"/>
        </a:p>
      </dgm:t>
    </dgm:pt>
    <dgm:pt modelId="{D525E04F-E1C2-42DC-9CAA-7970F6A80703}">
      <dgm:prSet/>
      <dgm:spPr/>
      <dgm:t>
        <a:bodyPr/>
        <a:lstStyle/>
        <a:p>
          <a:r>
            <a:rPr lang="en-US"/>
            <a:t>All those factories come together to form different parts of the same product</a:t>
          </a:r>
        </a:p>
      </dgm:t>
    </dgm:pt>
    <dgm:pt modelId="{6F132540-2070-4C57-8384-73BC916D1CE1}" type="parTrans" cxnId="{89E71369-2C39-4566-944D-B3293F7F5305}">
      <dgm:prSet/>
      <dgm:spPr/>
      <dgm:t>
        <a:bodyPr/>
        <a:lstStyle/>
        <a:p>
          <a:endParaRPr lang="en-US"/>
        </a:p>
      </dgm:t>
    </dgm:pt>
    <dgm:pt modelId="{2ACCAEDE-CA9E-462C-82F8-C231A8ABCBFA}" type="sibTrans" cxnId="{89E71369-2C39-4566-944D-B3293F7F5305}">
      <dgm:prSet/>
      <dgm:spPr/>
      <dgm:t>
        <a:bodyPr/>
        <a:lstStyle/>
        <a:p>
          <a:endParaRPr lang="en-US"/>
        </a:p>
      </dgm:t>
    </dgm:pt>
    <dgm:pt modelId="{F29667D6-4AC4-4753-979D-3FE02465199E}">
      <dgm:prSet/>
      <dgm:spPr/>
      <dgm:t>
        <a:bodyPr/>
        <a:lstStyle/>
        <a:p>
          <a:r>
            <a:rPr lang="en-US"/>
            <a:t>A factory of factories</a:t>
          </a:r>
        </a:p>
      </dgm:t>
    </dgm:pt>
    <dgm:pt modelId="{1007EB57-5915-4D4F-9563-E756B54D9E1E}" type="parTrans" cxnId="{4BC91A17-D863-4415-B6C1-E3C87474574E}">
      <dgm:prSet/>
      <dgm:spPr/>
      <dgm:t>
        <a:bodyPr/>
        <a:lstStyle/>
        <a:p>
          <a:endParaRPr lang="en-US"/>
        </a:p>
      </dgm:t>
    </dgm:pt>
    <dgm:pt modelId="{1647B32C-DDBA-4C3D-803E-19CF2F320114}" type="sibTrans" cxnId="{4BC91A17-D863-4415-B6C1-E3C87474574E}">
      <dgm:prSet/>
      <dgm:spPr/>
      <dgm:t>
        <a:bodyPr/>
        <a:lstStyle/>
        <a:p>
          <a:endParaRPr lang="en-US"/>
        </a:p>
      </dgm:t>
    </dgm:pt>
    <dgm:pt modelId="{4E96B60A-8A1A-4AF8-907A-B24901421C6A}">
      <dgm:prSet/>
      <dgm:spPr/>
      <dgm:t>
        <a:bodyPr/>
        <a:lstStyle/>
        <a:p>
          <a:r>
            <a:rPr lang="en-US"/>
            <a:t>This is useful for creating a number of components that then build up larger objects</a:t>
          </a:r>
        </a:p>
      </dgm:t>
    </dgm:pt>
    <dgm:pt modelId="{A7DF138A-E69E-4964-A92B-3DD8B64C5E22}" type="parTrans" cxnId="{9778AEEA-044B-4084-BDDD-49EFDD8ACBBA}">
      <dgm:prSet/>
      <dgm:spPr/>
      <dgm:t>
        <a:bodyPr/>
        <a:lstStyle/>
        <a:p>
          <a:endParaRPr lang="en-US"/>
        </a:p>
      </dgm:t>
    </dgm:pt>
    <dgm:pt modelId="{27344306-6A45-4FC5-B47E-30E3B93424E6}" type="sibTrans" cxnId="{9778AEEA-044B-4084-BDDD-49EFDD8ACBBA}">
      <dgm:prSet/>
      <dgm:spPr/>
      <dgm:t>
        <a:bodyPr/>
        <a:lstStyle/>
        <a:p>
          <a:endParaRPr lang="en-US"/>
        </a:p>
      </dgm:t>
    </dgm:pt>
    <dgm:pt modelId="{3CFBF1F9-1E62-4A84-9932-FBDB3753C255}" type="pres">
      <dgm:prSet presAssocID="{8C5D6FA3-5110-4662-8D19-33A734E166EC}" presName="Name0" presStyleCnt="0">
        <dgm:presLayoutVars>
          <dgm:dir/>
          <dgm:animLvl val="lvl"/>
          <dgm:resizeHandles val="exact"/>
        </dgm:presLayoutVars>
      </dgm:prSet>
      <dgm:spPr/>
    </dgm:pt>
    <dgm:pt modelId="{5BC2AB56-278D-4DD5-8055-4E8E82752378}" type="pres">
      <dgm:prSet presAssocID="{4E96B60A-8A1A-4AF8-907A-B24901421C6A}" presName="boxAndChildren" presStyleCnt="0"/>
      <dgm:spPr/>
    </dgm:pt>
    <dgm:pt modelId="{B18859FB-A006-46B3-879B-CFE7EF33E5EE}" type="pres">
      <dgm:prSet presAssocID="{4E96B60A-8A1A-4AF8-907A-B24901421C6A}" presName="parentTextBox" presStyleLbl="node1" presStyleIdx="0" presStyleCnt="4"/>
      <dgm:spPr/>
    </dgm:pt>
    <dgm:pt modelId="{F8D08070-B278-4DDE-9D7F-E50BABE71207}" type="pres">
      <dgm:prSet presAssocID="{1647B32C-DDBA-4C3D-803E-19CF2F320114}" presName="sp" presStyleCnt="0"/>
      <dgm:spPr/>
    </dgm:pt>
    <dgm:pt modelId="{A1551E64-B967-4FDF-81E5-70882F70F28E}" type="pres">
      <dgm:prSet presAssocID="{F29667D6-4AC4-4753-979D-3FE02465199E}" presName="arrowAndChildren" presStyleCnt="0"/>
      <dgm:spPr/>
    </dgm:pt>
    <dgm:pt modelId="{5FA2C96B-307E-4E01-B4DD-D6F915BE220A}" type="pres">
      <dgm:prSet presAssocID="{F29667D6-4AC4-4753-979D-3FE02465199E}" presName="parentTextArrow" presStyleLbl="node1" presStyleIdx="1" presStyleCnt="4"/>
      <dgm:spPr/>
    </dgm:pt>
    <dgm:pt modelId="{D370A537-A164-4B4E-8B35-D97C86F15B65}" type="pres">
      <dgm:prSet presAssocID="{2ACCAEDE-CA9E-462C-82F8-C231A8ABCBFA}" presName="sp" presStyleCnt="0"/>
      <dgm:spPr/>
    </dgm:pt>
    <dgm:pt modelId="{5C093101-AB5D-4BAE-BF12-A6D64D0AA7F7}" type="pres">
      <dgm:prSet presAssocID="{D525E04F-E1C2-42DC-9CAA-7970F6A80703}" presName="arrowAndChildren" presStyleCnt="0"/>
      <dgm:spPr/>
    </dgm:pt>
    <dgm:pt modelId="{32FCDB2D-8007-4E71-B204-B04F13EE965B}" type="pres">
      <dgm:prSet presAssocID="{D525E04F-E1C2-42DC-9CAA-7970F6A80703}" presName="parentTextArrow" presStyleLbl="node1" presStyleIdx="2" presStyleCnt="4"/>
      <dgm:spPr/>
    </dgm:pt>
    <dgm:pt modelId="{3DF0D3DF-4E68-40EA-B62C-41F7E99E2A1D}" type="pres">
      <dgm:prSet presAssocID="{3B569E15-E1A0-459E-854F-B5AC2BECA84B}" presName="sp" presStyleCnt="0"/>
      <dgm:spPr/>
    </dgm:pt>
    <dgm:pt modelId="{84B25950-BE28-41AE-B732-C3F5D56976BD}" type="pres">
      <dgm:prSet presAssocID="{8DEB6575-FC8A-4AF8-932A-99BF36420774}" presName="arrowAndChildren" presStyleCnt="0"/>
      <dgm:spPr/>
    </dgm:pt>
    <dgm:pt modelId="{1BCB9408-CB6A-4DAC-949B-CE12C75694AF}" type="pres">
      <dgm:prSet presAssocID="{8DEB6575-FC8A-4AF8-932A-99BF36420774}" presName="parentTextArrow" presStyleLbl="node1" presStyleIdx="3" presStyleCnt="4"/>
      <dgm:spPr/>
    </dgm:pt>
  </dgm:ptLst>
  <dgm:cxnLst>
    <dgm:cxn modelId="{5D112D03-A773-45E4-836D-D46A10D96984}" srcId="{8C5D6FA3-5110-4662-8D19-33A734E166EC}" destId="{8DEB6575-FC8A-4AF8-932A-99BF36420774}" srcOrd="0" destOrd="0" parTransId="{F8FF9EC6-FCFE-499E-822C-49A3283A469F}" sibTransId="{3B569E15-E1A0-459E-854F-B5AC2BECA84B}"/>
    <dgm:cxn modelId="{4BC91A17-D863-4415-B6C1-E3C87474574E}" srcId="{8C5D6FA3-5110-4662-8D19-33A734E166EC}" destId="{F29667D6-4AC4-4753-979D-3FE02465199E}" srcOrd="2" destOrd="0" parTransId="{1007EB57-5915-4D4F-9563-E756B54D9E1E}" sibTransId="{1647B32C-DDBA-4C3D-803E-19CF2F320114}"/>
    <dgm:cxn modelId="{FD8DEE66-A99E-4589-BBEF-F08BFD7826C3}" type="presOf" srcId="{F29667D6-4AC4-4753-979D-3FE02465199E}" destId="{5FA2C96B-307E-4E01-B4DD-D6F915BE220A}" srcOrd="0" destOrd="0" presId="urn:microsoft.com/office/officeart/2005/8/layout/process4"/>
    <dgm:cxn modelId="{89E71369-2C39-4566-944D-B3293F7F5305}" srcId="{8C5D6FA3-5110-4662-8D19-33A734E166EC}" destId="{D525E04F-E1C2-42DC-9CAA-7970F6A80703}" srcOrd="1" destOrd="0" parTransId="{6F132540-2070-4C57-8384-73BC916D1CE1}" sibTransId="{2ACCAEDE-CA9E-462C-82F8-C231A8ABCBFA}"/>
    <dgm:cxn modelId="{E2B3F68E-0088-40CA-8C04-AB9894BB5E15}" type="presOf" srcId="{8C5D6FA3-5110-4662-8D19-33A734E166EC}" destId="{3CFBF1F9-1E62-4A84-9932-FBDB3753C255}" srcOrd="0" destOrd="0" presId="urn:microsoft.com/office/officeart/2005/8/layout/process4"/>
    <dgm:cxn modelId="{FF0BBCD7-8677-4124-B2D1-6FB53A1D38DE}" type="presOf" srcId="{D525E04F-E1C2-42DC-9CAA-7970F6A80703}" destId="{32FCDB2D-8007-4E71-B204-B04F13EE965B}" srcOrd="0" destOrd="0" presId="urn:microsoft.com/office/officeart/2005/8/layout/process4"/>
    <dgm:cxn modelId="{53C6C4DE-607F-4EE5-A801-75C8203931B9}" type="presOf" srcId="{4E96B60A-8A1A-4AF8-907A-B24901421C6A}" destId="{B18859FB-A006-46B3-879B-CFE7EF33E5EE}" srcOrd="0" destOrd="0" presId="urn:microsoft.com/office/officeart/2005/8/layout/process4"/>
    <dgm:cxn modelId="{22D108E3-1EF3-4FA6-B0A6-B4478E2C6055}" type="presOf" srcId="{8DEB6575-FC8A-4AF8-932A-99BF36420774}" destId="{1BCB9408-CB6A-4DAC-949B-CE12C75694AF}" srcOrd="0" destOrd="0" presId="urn:microsoft.com/office/officeart/2005/8/layout/process4"/>
    <dgm:cxn modelId="{9778AEEA-044B-4084-BDDD-49EFDD8ACBBA}" srcId="{8C5D6FA3-5110-4662-8D19-33A734E166EC}" destId="{4E96B60A-8A1A-4AF8-907A-B24901421C6A}" srcOrd="3" destOrd="0" parTransId="{A7DF138A-E69E-4964-A92B-3DD8B64C5E22}" sibTransId="{27344306-6A45-4FC5-B47E-30E3B93424E6}"/>
    <dgm:cxn modelId="{40A1BCE7-26C5-49F2-B033-61ACC0B2659F}" type="presParOf" srcId="{3CFBF1F9-1E62-4A84-9932-FBDB3753C255}" destId="{5BC2AB56-278D-4DD5-8055-4E8E82752378}" srcOrd="0" destOrd="0" presId="urn:microsoft.com/office/officeart/2005/8/layout/process4"/>
    <dgm:cxn modelId="{73150DD7-0095-479A-9424-F1EC459B52B5}" type="presParOf" srcId="{5BC2AB56-278D-4DD5-8055-4E8E82752378}" destId="{B18859FB-A006-46B3-879B-CFE7EF33E5EE}" srcOrd="0" destOrd="0" presId="urn:microsoft.com/office/officeart/2005/8/layout/process4"/>
    <dgm:cxn modelId="{1AA102FA-7F50-4741-97FD-FB8A0736758A}" type="presParOf" srcId="{3CFBF1F9-1E62-4A84-9932-FBDB3753C255}" destId="{F8D08070-B278-4DDE-9D7F-E50BABE71207}" srcOrd="1" destOrd="0" presId="urn:microsoft.com/office/officeart/2005/8/layout/process4"/>
    <dgm:cxn modelId="{1DE140DF-7DB2-47F6-83D6-1B2EA913B441}" type="presParOf" srcId="{3CFBF1F9-1E62-4A84-9932-FBDB3753C255}" destId="{A1551E64-B967-4FDF-81E5-70882F70F28E}" srcOrd="2" destOrd="0" presId="urn:microsoft.com/office/officeart/2005/8/layout/process4"/>
    <dgm:cxn modelId="{15D01EBE-EA9C-42CB-AD56-BB0742B33E25}" type="presParOf" srcId="{A1551E64-B967-4FDF-81E5-70882F70F28E}" destId="{5FA2C96B-307E-4E01-B4DD-D6F915BE220A}" srcOrd="0" destOrd="0" presId="urn:microsoft.com/office/officeart/2005/8/layout/process4"/>
    <dgm:cxn modelId="{F9B0A479-4CDE-4342-BA76-F3201C3DBC9B}" type="presParOf" srcId="{3CFBF1F9-1E62-4A84-9932-FBDB3753C255}" destId="{D370A537-A164-4B4E-8B35-D97C86F15B65}" srcOrd="3" destOrd="0" presId="urn:microsoft.com/office/officeart/2005/8/layout/process4"/>
    <dgm:cxn modelId="{1A4EE4DD-3C88-4DF1-B11D-DE20C0806D27}" type="presParOf" srcId="{3CFBF1F9-1E62-4A84-9932-FBDB3753C255}" destId="{5C093101-AB5D-4BAE-BF12-A6D64D0AA7F7}" srcOrd="4" destOrd="0" presId="urn:microsoft.com/office/officeart/2005/8/layout/process4"/>
    <dgm:cxn modelId="{107D2AF3-AFC8-443C-B2B4-F088AFC2D0DE}" type="presParOf" srcId="{5C093101-AB5D-4BAE-BF12-A6D64D0AA7F7}" destId="{32FCDB2D-8007-4E71-B204-B04F13EE965B}" srcOrd="0" destOrd="0" presId="urn:microsoft.com/office/officeart/2005/8/layout/process4"/>
    <dgm:cxn modelId="{86973241-A6CD-4514-B4CE-C3457C558C5C}" type="presParOf" srcId="{3CFBF1F9-1E62-4A84-9932-FBDB3753C255}" destId="{3DF0D3DF-4E68-40EA-B62C-41F7E99E2A1D}" srcOrd="5" destOrd="0" presId="urn:microsoft.com/office/officeart/2005/8/layout/process4"/>
    <dgm:cxn modelId="{17E9F0BC-84A9-437D-8458-84845F616940}" type="presParOf" srcId="{3CFBF1F9-1E62-4A84-9932-FBDB3753C255}" destId="{84B25950-BE28-41AE-B732-C3F5D56976BD}" srcOrd="6" destOrd="0" presId="urn:microsoft.com/office/officeart/2005/8/layout/process4"/>
    <dgm:cxn modelId="{34675ADB-B801-4BE7-8282-A774D67BDF38}" type="presParOf" srcId="{84B25950-BE28-41AE-B732-C3F5D56976BD}" destId="{1BCB9408-CB6A-4DAC-949B-CE12C75694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3DB55-9084-4F7A-8E7B-DE741B229C41}">
      <dsp:nvSpPr>
        <dsp:cNvPr id="0" name=""/>
        <dsp:cNvSpPr/>
      </dsp:nvSpPr>
      <dsp:spPr>
        <a:xfrm>
          <a:off x="0" y="0"/>
          <a:ext cx="4739640" cy="101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Doing this makes maintenance an issue</a:t>
          </a:r>
        </a:p>
      </dsp:txBody>
      <dsp:txXfrm>
        <a:off x="29828" y="29828"/>
        <a:ext cx="3554637" cy="958757"/>
      </dsp:txXfrm>
    </dsp:sp>
    <dsp:sp modelId="{7F427436-0564-4896-8916-F1213AD03B68}">
      <dsp:nvSpPr>
        <dsp:cNvPr id="0" name=""/>
        <dsp:cNvSpPr/>
      </dsp:nvSpPr>
      <dsp:spPr>
        <a:xfrm>
          <a:off x="396944" y="1203579"/>
          <a:ext cx="4739640" cy="101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if you add a third Character type. We’d need to add more tracking Booleans as well as the new class</a:t>
          </a:r>
        </a:p>
      </dsp:txBody>
      <dsp:txXfrm>
        <a:off x="426772" y="1233407"/>
        <a:ext cx="3621070" cy="958757"/>
      </dsp:txXfrm>
    </dsp:sp>
    <dsp:sp modelId="{26C1BD2C-EEFA-4C72-84FB-38F0C991E7D7}">
      <dsp:nvSpPr>
        <dsp:cNvPr id="0" name=""/>
        <dsp:cNvSpPr/>
      </dsp:nvSpPr>
      <dsp:spPr>
        <a:xfrm>
          <a:off x="787965" y="2407158"/>
          <a:ext cx="4739640" cy="101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We’re trying to keep existing code as closed for modification as possible</a:t>
          </a:r>
        </a:p>
      </dsp:txBody>
      <dsp:txXfrm>
        <a:off x="817793" y="2436986"/>
        <a:ext cx="3626995" cy="958757"/>
      </dsp:txXfrm>
    </dsp:sp>
    <dsp:sp modelId="{9ECB543E-0D6B-44A2-A3A0-3DE3D3E1F81F}">
      <dsp:nvSpPr>
        <dsp:cNvPr id="0" name=""/>
        <dsp:cNvSpPr/>
      </dsp:nvSpPr>
      <dsp:spPr>
        <a:xfrm>
          <a:off x="1184909" y="3610737"/>
          <a:ext cx="4739640" cy="101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 we extend, we’d need to fundamentally change any generation code</a:t>
          </a:r>
        </a:p>
      </dsp:txBody>
      <dsp:txXfrm>
        <a:off x="1214737" y="3640565"/>
        <a:ext cx="3621070" cy="958757"/>
      </dsp:txXfrm>
    </dsp:sp>
    <dsp:sp modelId="{7966F5DD-0E60-4F38-9750-1C9911F50C69}">
      <dsp:nvSpPr>
        <dsp:cNvPr id="0" name=""/>
        <dsp:cNvSpPr/>
      </dsp:nvSpPr>
      <dsp:spPr>
        <a:xfrm>
          <a:off x="4077671" y="780011"/>
          <a:ext cx="661968" cy="661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26614" y="780011"/>
        <a:ext cx="364082" cy="498131"/>
      </dsp:txXfrm>
    </dsp:sp>
    <dsp:sp modelId="{6AB278C3-8588-436F-BDC5-20067EF3F6D3}">
      <dsp:nvSpPr>
        <dsp:cNvPr id="0" name=""/>
        <dsp:cNvSpPr/>
      </dsp:nvSpPr>
      <dsp:spPr>
        <a:xfrm>
          <a:off x="4474616" y="1983590"/>
          <a:ext cx="661968" cy="661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23559" y="1983590"/>
        <a:ext cx="364082" cy="498131"/>
      </dsp:txXfrm>
    </dsp:sp>
    <dsp:sp modelId="{32761CFD-75A5-4CAF-9DEF-1D06A3A464D6}">
      <dsp:nvSpPr>
        <dsp:cNvPr id="0" name=""/>
        <dsp:cNvSpPr/>
      </dsp:nvSpPr>
      <dsp:spPr>
        <a:xfrm>
          <a:off x="4865636" y="3187169"/>
          <a:ext cx="661968" cy="661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14579" y="3187169"/>
        <a:ext cx="364082" cy="49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F2997-87DA-4017-8998-3647919E59E1}">
      <dsp:nvSpPr>
        <dsp:cNvPr id="0" name=""/>
        <dsp:cNvSpPr/>
      </dsp:nvSpPr>
      <dsp:spPr>
        <a:xfrm>
          <a:off x="0" y="0"/>
          <a:ext cx="4739640" cy="101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can pull out this generation code into a separate class structure</a:t>
          </a:r>
        </a:p>
      </dsp:txBody>
      <dsp:txXfrm>
        <a:off x="29828" y="29828"/>
        <a:ext cx="3554637" cy="958757"/>
      </dsp:txXfrm>
    </dsp:sp>
    <dsp:sp modelId="{9159DFCB-5362-49EC-A1D8-F6165A5CC467}">
      <dsp:nvSpPr>
        <dsp:cNvPr id="0" name=""/>
        <dsp:cNvSpPr/>
      </dsp:nvSpPr>
      <dsp:spPr>
        <a:xfrm>
          <a:off x="396944" y="1203579"/>
          <a:ext cx="4739640" cy="101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structure deals with what to generate, how to generate it, and returning that to our worker classes</a:t>
          </a:r>
        </a:p>
      </dsp:txBody>
      <dsp:txXfrm>
        <a:off x="426772" y="1233407"/>
        <a:ext cx="3621070" cy="958757"/>
      </dsp:txXfrm>
    </dsp:sp>
    <dsp:sp modelId="{248EEBC0-CE71-4E8A-B666-03B9CE440B57}">
      <dsp:nvSpPr>
        <dsp:cNvPr id="0" name=""/>
        <dsp:cNvSpPr/>
      </dsp:nvSpPr>
      <dsp:spPr>
        <a:xfrm>
          <a:off x="787965" y="2407158"/>
          <a:ext cx="4739640" cy="101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Delegating code to the structure</a:t>
          </a:r>
        </a:p>
      </dsp:txBody>
      <dsp:txXfrm>
        <a:off x="817793" y="2436986"/>
        <a:ext cx="3626995" cy="958757"/>
      </dsp:txXfrm>
    </dsp:sp>
    <dsp:sp modelId="{5FDD2627-B0B5-4467-BDA8-03B38B562162}">
      <dsp:nvSpPr>
        <dsp:cNvPr id="0" name=""/>
        <dsp:cNvSpPr/>
      </dsp:nvSpPr>
      <dsp:spPr>
        <a:xfrm>
          <a:off x="1184909" y="3610737"/>
          <a:ext cx="4739640" cy="101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Where have we dealt with this before?</a:t>
          </a:r>
        </a:p>
      </dsp:txBody>
      <dsp:txXfrm>
        <a:off x="1214737" y="3640565"/>
        <a:ext cx="3621070" cy="958757"/>
      </dsp:txXfrm>
    </dsp:sp>
    <dsp:sp modelId="{1F55F0D3-534D-4741-B786-82DAC36A7A76}">
      <dsp:nvSpPr>
        <dsp:cNvPr id="0" name=""/>
        <dsp:cNvSpPr/>
      </dsp:nvSpPr>
      <dsp:spPr>
        <a:xfrm>
          <a:off x="4077671" y="780011"/>
          <a:ext cx="661968" cy="661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26614" y="780011"/>
        <a:ext cx="364082" cy="498131"/>
      </dsp:txXfrm>
    </dsp:sp>
    <dsp:sp modelId="{B2685DFD-C9E4-4999-BEFE-2CBCAF7FE5F3}">
      <dsp:nvSpPr>
        <dsp:cNvPr id="0" name=""/>
        <dsp:cNvSpPr/>
      </dsp:nvSpPr>
      <dsp:spPr>
        <a:xfrm>
          <a:off x="4474616" y="1983590"/>
          <a:ext cx="661968" cy="661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23559" y="1983590"/>
        <a:ext cx="364082" cy="498131"/>
      </dsp:txXfrm>
    </dsp:sp>
    <dsp:sp modelId="{B4B0404A-3950-4F89-8910-FD51CFF9ADA6}">
      <dsp:nvSpPr>
        <dsp:cNvPr id="0" name=""/>
        <dsp:cNvSpPr/>
      </dsp:nvSpPr>
      <dsp:spPr>
        <a:xfrm>
          <a:off x="4865636" y="3187169"/>
          <a:ext cx="661968" cy="661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14579" y="3187169"/>
        <a:ext cx="364082" cy="498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01F67-4385-44E2-B3FC-250DEAA484C0}">
      <dsp:nvSpPr>
        <dsp:cNvPr id="0" name=""/>
        <dsp:cNvSpPr/>
      </dsp:nvSpPr>
      <dsp:spPr>
        <a:xfrm>
          <a:off x="0" y="0"/>
          <a:ext cx="3235523" cy="33038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now need a factory in our caller code that can spawn our units</a:t>
          </a:r>
        </a:p>
      </dsp:txBody>
      <dsp:txXfrm>
        <a:off x="0" y="1255477"/>
        <a:ext cx="3235523" cy="1982332"/>
      </dsp:txXfrm>
    </dsp:sp>
    <dsp:sp modelId="{4DC71228-7024-41B1-83EE-C32EE49F89BE}">
      <dsp:nvSpPr>
        <dsp:cNvPr id="0" name=""/>
        <dsp:cNvSpPr/>
      </dsp:nvSpPr>
      <dsp:spPr>
        <a:xfrm>
          <a:off x="1122178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7331" y="475541"/>
        <a:ext cx="700860" cy="700860"/>
      </dsp:txXfrm>
    </dsp:sp>
    <dsp:sp modelId="{D8FEEB36-E03B-4E49-A07A-3C08BC7F05C7}">
      <dsp:nvSpPr>
        <dsp:cNvPr id="0" name=""/>
        <dsp:cNvSpPr/>
      </dsp:nvSpPr>
      <dsp:spPr>
        <a:xfrm>
          <a:off x="0" y="3303816"/>
          <a:ext cx="3235523" cy="72"/>
        </a:xfrm>
        <a:prstGeom prst="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BBEFC0-C2CB-4515-8887-218EAF16DCBE}">
      <dsp:nvSpPr>
        <dsp:cNvPr id="0" name=""/>
        <dsp:cNvSpPr/>
      </dsp:nvSpPr>
      <dsp:spPr>
        <a:xfrm>
          <a:off x="3559075" y="0"/>
          <a:ext cx="3235523" cy="3303887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then use our factory to spawn those instances and put them somewhere so they get saved</a:t>
          </a:r>
        </a:p>
      </dsp:txBody>
      <dsp:txXfrm>
        <a:off x="3559075" y="1255477"/>
        <a:ext cx="3235523" cy="1982332"/>
      </dsp:txXfrm>
    </dsp:sp>
    <dsp:sp modelId="{9C2F504E-661D-4F0D-B3AF-AC0356585383}">
      <dsp:nvSpPr>
        <dsp:cNvPr id="0" name=""/>
        <dsp:cNvSpPr/>
      </dsp:nvSpPr>
      <dsp:spPr>
        <a:xfrm>
          <a:off x="4681254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6407" y="475541"/>
        <a:ext cx="700860" cy="700860"/>
      </dsp:txXfrm>
    </dsp:sp>
    <dsp:sp modelId="{55CD8462-CBC8-40A2-9191-E3A6C1ED0A67}">
      <dsp:nvSpPr>
        <dsp:cNvPr id="0" name=""/>
        <dsp:cNvSpPr/>
      </dsp:nvSpPr>
      <dsp:spPr>
        <a:xfrm>
          <a:off x="3559075" y="3303816"/>
          <a:ext cx="3235523" cy="72"/>
        </a:xfrm>
        <a:prstGeom prst="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0EA637-EAEB-4F1F-A69C-3DEFBDD4CA45}">
      <dsp:nvSpPr>
        <dsp:cNvPr id="0" name=""/>
        <dsp:cNvSpPr/>
      </dsp:nvSpPr>
      <dsp:spPr>
        <a:xfrm>
          <a:off x="7118151" y="0"/>
          <a:ext cx="3235523" cy="3303887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Put as much info into Factory that can be used by calling methods as possible</a:t>
          </a:r>
        </a:p>
      </dsp:txBody>
      <dsp:txXfrm>
        <a:off x="7118151" y="1255477"/>
        <a:ext cx="3235523" cy="1982332"/>
      </dsp:txXfrm>
    </dsp:sp>
    <dsp:sp modelId="{79CDF6DC-E18A-47EE-BBDB-AD7EFC905C17}">
      <dsp:nvSpPr>
        <dsp:cNvPr id="0" name=""/>
        <dsp:cNvSpPr/>
      </dsp:nvSpPr>
      <dsp:spPr>
        <a:xfrm>
          <a:off x="8240330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5483" y="475541"/>
        <a:ext cx="700860" cy="700860"/>
      </dsp:txXfrm>
    </dsp:sp>
    <dsp:sp modelId="{35004061-686C-4478-A19E-AD38D5F8818A}">
      <dsp:nvSpPr>
        <dsp:cNvPr id="0" name=""/>
        <dsp:cNvSpPr/>
      </dsp:nvSpPr>
      <dsp:spPr>
        <a:xfrm>
          <a:off x="7118151" y="3303816"/>
          <a:ext cx="3235523" cy="7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2E94D-C9D4-4BF6-A399-D295C739511B}">
      <dsp:nvSpPr>
        <dsp:cNvPr id="0" name=""/>
        <dsp:cNvSpPr/>
      </dsp:nvSpPr>
      <dsp:spPr>
        <a:xfrm>
          <a:off x="0" y="396450"/>
          <a:ext cx="5924550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520700" rIns="45981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Spawner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NPCSpawner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BossSpawner</a:t>
          </a:r>
        </a:p>
      </dsp:txBody>
      <dsp:txXfrm>
        <a:off x="0" y="396450"/>
        <a:ext cx="5924550" cy="1850625"/>
      </dsp:txXfrm>
    </dsp:sp>
    <dsp:sp modelId="{E84DDA1F-4990-45DC-81F4-AFF2DE5ABBCC}">
      <dsp:nvSpPr>
        <dsp:cNvPr id="0" name=""/>
        <dsp:cNvSpPr/>
      </dsp:nvSpPr>
      <dsp:spPr>
        <a:xfrm>
          <a:off x="296227" y="27450"/>
          <a:ext cx="4147185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Creator Classes</a:t>
          </a:r>
        </a:p>
      </dsp:txBody>
      <dsp:txXfrm>
        <a:off x="332253" y="63476"/>
        <a:ext cx="4075133" cy="665948"/>
      </dsp:txXfrm>
    </dsp:sp>
    <dsp:sp modelId="{CA17C2C8-A9B8-49CE-81B5-FB202ED33F4D}">
      <dsp:nvSpPr>
        <dsp:cNvPr id="0" name=""/>
        <dsp:cNvSpPr/>
      </dsp:nvSpPr>
      <dsp:spPr>
        <a:xfrm>
          <a:off x="0" y="2751075"/>
          <a:ext cx="5924550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520700" rIns="45981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Character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NPC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Boss</a:t>
          </a:r>
        </a:p>
      </dsp:txBody>
      <dsp:txXfrm>
        <a:off x="0" y="2751075"/>
        <a:ext cx="5924550" cy="1850625"/>
      </dsp:txXfrm>
    </dsp:sp>
    <dsp:sp modelId="{3C85DDDF-030D-49BB-AE92-47BFA9F419C7}">
      <dsp:nvSpPr>
        <dsp:cNvPr id="0" name=""/>
        <dsp:cNvSpPr/>
      </dsp:nvSpPr>
      <dsp:spPr>
        <a:xfrm>
          <a:off x="296227" y="2382075"/>
          <a:ext cx="4147185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Product Classes</a:t>
          </a:r>
        </a:p>
      </dsp:txBody>
      <dsp:txXfrm>
        <a:off x="332253" y="2418101"/>
        <a:ext cx="4075133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BDC69-7819-4A6F-BEC6-A21289EE93A3}">
      <dsp:nvSpPr>
        <dsp:cNvPr id="0" name=""/>
        <dsp:cNvSpPr/>
      </dsp:nvSpPr>
      <dsp:spPr>
        <a:xfrm>
          <a:off x="1263" y="10281"/>
          <a:ext cx="4436205" cy="2816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52C8D9-66A1-4D25-B3A3-B083F5A2150D}">
      <dsp:nvSpPr>
        <dsp:cNvPr id="0" name=""/>
        <dsp:cNvSpPr/>
      </dsp:nvSpPr>
      <dsp:spPr>
        <a:xfrm>
          <a:off x="49417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NPC Spawner makes NPCS</a:t>
          </a:r>
        </a:p>
      </dsp:txBody>
      <dsp:txXfrm>
        <a:off x="576682" y="561054"/>
        <a:ext cx="4271191" cy="2651976"/>
      </dsp:txXfrm>
    </dsp:sp>
    <dsp:sp modelId="{C9A360DC-B3F2-4D30-B148-8FD9CC419CA6}">
      <dsp:nvSpPr>
        <dsp:cNvPr id="0" name=""/>
        <dsp:cNvSpPr/>
      </dsp:nvSpPr>
      <dsp:spPr>
        <a:xfrm>
          <a:off x="5423293" y="10281"/>
          <a:ext cx="4436205" cy="2816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83B549-1FF5-4CD1-A156-897B0776E617}">
      <dsp:nvSpPr>
        <dsp:cNvPr id="0" name=""/>
        <dsp:cNvSpPr/>
      </dsp:nvSpPr>
      <dsp:spPr>
        <a:xfrm>
          <a:off x="591620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Boss Spawner makes Bosses</a:t>
          </a:r>
        </a:p>
      </dsp:txBody>
      <dsp:txXfrm>
        <a:off x="5998712" y="561054"/>
        <a:ext cx="4271191" cy="26519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C7F6C-A5EC-4624-9E50-1008AEDD5B0B}">
      <dsp:nvSpPr>
        <dsp:cNvPr id="0" name=""/>
        <dsp:cNvSpPr/>
      </dsp:nvSpPr>
      <dsp:spPr>
        <a:xfrm>
          <a:off x="4549" y="456391"/>
          <a:ext cx="1989341" cy="2393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is called Dependency Inversion</a:t>
          </a:r>
        </a:p>
      </dsp:txBody>
      <dsp:txXfrm>
        <a:off x="62815" y="514657"/>
        <a:ext cx="1872809" cy="2276505"/>
      </dsp:txXfrm>
    </dsp:sp>
    <dsp:sp modelId="{EA323065-1C11-4DF3-B174-8C9B52387384}">
      <dsp:nvSpPr>
        <dsp:cNvPr id="0" name=""/>
        <dsp:cNvSpPr/>
      </dsp:nvSpPr>
      <dsp:spPr>
        <a:xfrm>
          <a:off x="2192825" y="1406231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192825" y="1504902"/>
        <a:ext cx="295218" cy="296014"/>
      </dsp:txXfrm>
    </dsp:sp>
    <dsp:sp modelId="{CD84BF27-55FC-443D-B350-FC68BDA58493}">
      <dsp:nvSpPr>
        <dsp:cNvPr id="0" name=""/>
        <dsp:cNvSpPr/>
      </dsp:nvSpPr>
      <dsp:spPr>
        <a:xfrm>
          <a:off x="2789627" y="456391"/>
          <a:ext cx="1989341" cy="2393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standard dependency, NPC and Boss rely on Character, because they subclass it</a:t>
          </a:r>
        </a:p>
      </dsp:txBody>
      <dsp:txXfrm>
        <a:off x="2847893" y="514657"/>
        <a:ext cx="1872809" cy="2276505"/>
      </dsp:txXfrm>
    </dsp:sp>
    <dsp:sp modelId="{A761B71D-063D-4A4A-BE7F-32364307B54E}">
      <dsp:nvSpPr>
        <dsp:cNvPr id="0" name=""/>
        <dsp:cNvSpPr/>
      </dsp:nvSpPr>
      <dsp:spPr>
        <a:xfrm>
          <a:off x="4977903" y="1406231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77903" y="1504902"/>
        <a:ext cx="295218" cy="296014"/>
      </dsp:txXfrm>
    </dsp:sp>
    <dsp:sp modelId="{DDD84A8F-8DFC-4D7F-A5FD-8CFB325822A4}">
      <dsp:nvSpPr>
        <dsp:cNvPr id="0" name=""/>
        <dsp:cNvSpPr/>
      </dsp:nvSpPr>
      <dsp:spPr>
        <a:xfrm>
          <a:off x="5574705" y="456391"/>
          <a:ext cx="1989341" cy="2393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Now, with this implementation, Spawner depends on Character too because its most important method, spawnCharacter MUST return a concrete object somehow</a:t>
          </a:r>
        </a:p>
      </dsp:txBody>
      <dsp:txXfrm>
        <a:off x="5632971" y="514657"/>
        <a:ext cx="1872809" cy="2276505"/>
      </dsp:txXfrm>
    </dsp:sp>
    <dsp:sp modelId="{AF6A9614-3083-4F61-8D76-E2CB9A0527B0}">
      <dsp:nvSpPr>
        <dsp:cNvPr id="0" name=""/>
        <dsp:cNvSpPr/>
      </dsp:nvSpPr>
      <dsp:spPr>
        <a:xfrm>
          <a:off x="7762981" y="1406231"/>
          <a:ext cx="421740" cy="493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762981" y="1504902"/>
        <a:ext cx="295218" cy="296014"/>
      </dsp:txXfrm>
    </dsp:sp>
    <dsp:sp modelId="{FE7C09F9-59EA-49B9-B5D9-45DDB2E40208}">
      <dsp:nvSpPr>
        <dsp:cNvPr id="0" name=""/>
        <dsp:cNvSpPr/>
      </dsp:nvSpPr>
      <dsp:spPr>
        <a:xfrm>
          <a:off x="8359783" y="456391"/>
          <a:ext cx="1989341" cy="2393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Spawner subclasses, respective spawners must delegate correctly to return objects</a:t>
          </a:r>
        </a:p>
      </dsp:txBody>
      <dsp:txXfrm>
        <a:off x="8418049" y="514657"/>
        <a:ext cx="1872809" cy="2276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859FB-A006-46B3-879B-CFE7EF33E5EE}">
      <dsp:nvSpPr>
        <dsp:cNvPr id="0" name=""/>
        <dsp:cNvSpPr/>
      </dsp:nvSpPr>
      <dsp:spPr>
        <a:xfrm>
          <a:off x="0" y="3796906"/>
          <a:ext cx="5924550" cy="830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useful for creating a number of components that then build up larger objects</a:t>
          </a:r>
        </a:p>
      </dsp:txBody>
      <dsp:txXfrm>
        <a:off x="0" y="3796906"/>
        <a:ext cx="5924550" cy="830670"/>
      </dsp:txXfrm>
    </dsp:sp>
    <dsp:sp modelId="{5FA2C96B-307E-4E01-B4DD-D6F915BE220A}">
      <dsp:nvSpPr>
        <dsp:cNvPr id="0" name=""/>
        <dsp:cNvSpPr/>
      </dsp:nvSpPr>
      <dsp:spPr>
        <a:xfrm rot="10800000">
          <a:off x="0" y="2531795"/>
          <a:ext cx="5924550" cy="1277570"/>
        </a:xfrm>
        <a:prstGeom prst="upArrowCallou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factory of factories</a:t>
          </a:r>
        </a:p>
      </dsp:txBody>
      <dsp:txXfrm rot="10800000">
        <a:off x="0" y="2531795"/>
        <a:ext cx="5924550" cy="830127"/>
      </dsp:txXfrm>
    </dsp:sp>
    <dsp:sp modelId="{32FCDB2D-8007-4E71-B204-B04F13EE965B}">
      <dsp:nvSpPr>
        <dsp:cNvPr id="0" name=""/>
        <dsp:cNvSpPr/>
      </dsp:nvSpPr>
      <dsp:spPr>
        <a:xfrm rot="10800000">
          <a:off x="0" y="1266684"/>
          <a:ext cx="5924550" cy="1277570"/>
        </a:xfrm>
        <a:prstGeom prst="upArrowCallou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those factories come together to form different parts of the same product</a:t>
          </a:r>
        </a:p>
      </dsp:txBody>
      <dsp:txXfrm rot="10800000">
        <a:off x="0" y="1266684"/>
        <a:ext cx="5924550" cy="830127"/>
      </dsp:txXfrm>
    </dsp:sp>
    <dsp:sp modelId="{1BCB9408-CB6A-4DAC-949B-CE12C75694AF}">
      <dsp:nvSpPr>
        <dsp:cNvPr id="0" name=""/>
        <dsp:cNvSpPr/>
      </dsp:nvSpPr>
      <dsp:spPr>
        <a:xfrm rot="10800000">
          <a:off x="0" y="1573"/>
          <a:ext cx="5924550" cy="1277570"/>
        </a:xfrm>
        <a:prstGeom prst="upArrowCallou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extension of Factories that have a number of different factories inside them to do additional delegation</a:t>
          </a:r>
        </a:p>
      </dsp:txBody>
      <dsp:txXfrm rot="10800000">
        <a:off x="0" y="1573"/>
        <a:ext cx="5924550" cy="830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Factory Pattern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65F2-6B55-4816-97E1-DE8F043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Basic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27288-4806-411B-B014-C3C16A57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90951"/>
            <a:ext cx="7212920" cy="5476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7193-EFAF-49B7-B390-D4BB63C8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n-US" sz="1200"/>
              <a:t>We no longer have to care about a list of names, this is handled on a per spawner basis</a:t>
            </a:r>
          </a:p>
          <a:p>
            <a:r>
              <a:rPr lang="en-US" sz="1200"/>
              <a:t>We just have to do some randomization of our spawner type before we create the units from a spawner</a:t>
            </a:r>
          </a:p>
        </p:txBody>
      </p:sp>
    </p:spTree>
    <p:extLst>
      <p:ext uri="{BB962C8B-B14F-4D97-AF65-F5344CB8AC3E}">
        <p14:creationId xmlns:p14="http://schemas.microsoft.com/office/powerpoint/2010/main" val="353175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EC60-2D89-435E-8324-D6383BD7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D8BD-46BD-464F-B25A-D105D2A2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Now, when we call </a:t>
            </a:r>
            <a:r>
              <a:rPr lang="en-US" dirty="0" err="1"/>
              <a:t>s.SpawnCharacter</a:t>
            </a:r>
            <a:r>
              <a:rPr lang="en-US" dirty="0"/>
              <a:t>(), at compile time, the function is completely decoupled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We have no idea what </a:t>
            </a:r>
            <a:r>
              <a:rPr lang="en-US" dirty="0" err="1"/>
              <a:t>Spawner</a:t>
            </a:r>
            <a:r>
              <a:rPr lang="en-US" dirty="0"/>
              <a:t> or Unit will Spawn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This </a:t>
            </a:r>
            <a:r>
              <a:rPr lang="en-US" dirty="0" err="1"/>
              <a:t>decouipling</a:t>
            </a:r>
            <a:r>
              <a:rPr lang="en-US" dirty="0"/>
              <a:t> allows decisions to be made at runtime by our users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We just have to code for the eventualities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44BCF-B707-4C91-A66F-6C33BC60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785512"/>
            <a:ext cx="4833257" cy="234402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64747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2977-64A6-4BA8-B127-1DDFEFCC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Factory structures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E4443-F382-4B41-BC74-40473990A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1983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283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5B92-BFA5-40A6-B7A7-FD0CAAA9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Factory interactions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7B6C0A-9CBC-4D61-B9A5-21F925A33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73109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95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3D73-34E5-407A-99DC-81C11D58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891D-AB5C-4420-8E63-ECD1F6D6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Factory Method Pattern defines an interface for creating an object, but lets subclasses decide which class to instantiate. Factory Method lets a class defer instantiation to subclasses.</a:t>
            </a:r>
          </a:p>
          <a:p>
            <a:r>
              <a:rPr lang="en-US" dirty="0"/>
              <a:t>Doing this creates decoupling</a:t>
            </a:r>
          </a:p>
          <a:p>
            <a:r>
              <a:rPr lang="en-US" dirty="0"/>
              <a:t>You begin to depend on the abstraction, not the concrete class</a:t>
            </a:r>
          </a:p>
          <a:p>
            <a:r>
              <a:rPr lang="en-US" dirty="0"/>
              <a:t>Your </a:t>
            </a:r>
            <a:r>
              <a:rPr lang="en-US" dirty="0" err="1"/>
              <a:t>Spawner</a:t>
            </a:r>
            <a:r>
              <a:rPr lang="en-US" dirty="0"/>
              <a:t> is abstract until you get information at runtime to define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2ECB8-0B23-44E8-8261-7115DF40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688795"/>
            <a:ext cx="4833257" cy="253745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9941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D228-F16B-4933-965E-9C6B6093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Dependency inversion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FB1E95-058F-404E-9B54-340188A33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90152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72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7615-B26C-4255-96DE-FADDF0B6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Abstract factory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6C3513-3A23-4D01-BDD6-47BDCEC71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68870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9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CEB8-C5C5-4F38-A016-5D04F221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Instantiating class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DCD56-9C08-4657-822A-34B512EDF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812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371D-F584-4CC1-A00F-8F2407FE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Usually, we have to instantiate an object of a class to use it</a:t>
            </a:r>
          </a:p>
          <a:p>
            <a:r>
              <a:rPr lang="en-US" dirty="0"/>
              <a:t>We then create custom instances based on runtime calculations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ED95BF-90FD-4D13-A00E-09ED6EB8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31" y="3840995"/>
            <a:ext cx="3092051" cy="26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949C-88E6-4B60-90C0-399DBDAE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21F2130-B541-4C06-B593-994779768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733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240F-42C9-4C9A-96F7-15913593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Creating factories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7220F-802B-4FD8-8FF9-66EA856DF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9161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399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8C3-D254-4427-AC16-A1E13F9D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Factory buildings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74E7D-9F91-44E9-9298-3D43A88A3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4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6B99-BD02-4D05-A2CB-D1976EA1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 err="1"/>
              <a:t>Spawners</a:t>
            </a:r>
            <a:r>
              <a:rPr lang="en-US" dirty="0"/>
              <a:t> are usually treated to some degree as a factory</a:t>
            </a:r>
          </a:p>
          <a:p>
            <a:r>
              <a:rPr lang="en-US" dirty="0"/>
              <a:t>You’ll subclass the different types of objects you want to spawn</a:t>
            </a:r>
          </a:p>
          <a:p>
            <a:r>
              <a:rPr lang="en-US" dirty="0"/>
              <a:t>The </a:t>
            </a:r>
            <a:r>
              <a:rPr lang="en-US" dirty="0" err="1"/>
              <a:t>spawner</a:t>
            </a:r>
            <a:r>
              <a:rPr lang="en-US" dirty="0"/>
              <a:t> then spawns objects of a type given some variable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1B2CC-70F7-4E43-892E-D1610137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 simple factory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7">
            <a:extLst>
              <a:ext uri="{FF2B5EF4-FFF2-40B4-BE49-F238E27FC236}">
                <a16:creationId xmlns:a16="http://schemas.microsoft.com/office/drawing/2014/main" id="{C6534C8D-BDF6-4FFA-AF64-7B2B7C4C8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76" y="1114868"/>
            <a:ext cx="3946422" cy="46282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2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F02A-9B0E-4972-AE8C-3F2572A8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our calling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67CE8F-BA4C-4766-A05E-785F79C59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776022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49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C873-CA47-47F4-9319-FBE4B356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Working example code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F470FEB-3FF4-41E5-9D74-3891FF17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074" y="643466"/>
            <a:ext cx="8387502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DEF4-9E8E-4788-A170-19F2A88C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Further decoupling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3E8E8-D416-4363-97D9-B1A912883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8" b="1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89F9-E5F9-461A-B3DC-617AD9EB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You could make different kinds of Spawners (or Factories) for different objects</a:t>
            </a:r>
          </a:p>
          <a:p>
            <a:pPr>
              <a:lnSpc>
                <a:spcPct val="110000"/>
              </a:lnSpc>
            </a:pPr>
            <a:r>
              <a:rPr lang="en-US" sz="1500"/>
              <a:t>These would then deal with the creation of specific structured Characters (EnemySpawner, BossSpawner, NPCSpawner) in the case where spawn isn’t so simple</a:t>
            </a:r>
          </a:p>
          <a:p>
            <a:pPr>
              <a:lnSpc>
                <a:spcPct val="110000"/>
              </a:lnSpc>
            </a:pPr>
            <a:r>
              <a:rPr lang="en-US" sz="1500"/>
              <a:t>This will simplify our earlier example code when it comes to spawning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24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562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Game Development 2B</vt:lpstr>
      <vt:lpstr>Instantiating class objects</vt:lpstr>
      <vt:lpstr>the problem</vt:lpstr>
      <vt:lpstr>Creating factories</vt:lpstr>
      <vt:lpstr>Factory buildings</vt:lpstr>
      <vt:lpstr>A simple factory</vt:lpstr>
      <vt:lpstr>Changing our calling code</vt:lpstr>
      <vt:lpstr>Working example code</vt:lpstr>
      <vt:lpstr>Further decoupling</vt:lpstr>
      <vt:lpstr>Basic setup</vt:lpstr>
      <vt:lpstr>decoupling</vt:lpstr>
      <vt:lpstr>Factory structures</vt:lpstr>
      <vt:lpstr>Factory interactions</vt:lpstr>
      <vt:lpstr>factory</vt:lpstr>
      <vt:lpstr>Dependency inversion</vt:lpstr>
      <vt:lpstr>Abstract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2B</dc:title>
  <dc:creator>Adam Jerrett</dc:creator>
  <cp:lastModifiedBy>Adam Jerrett</cp:lastModifiedBy>
  <cp:revision>13</cp:revision>
  <dcterms:created xsi:type="dcterms:W3CDTF">2018-09-11T13:02:08Z</dcterms:created>
  <dcterms:modified xsi:type="dcterms:W3CDTF">2018-09-13T11:39:04Z</dcterms:modified>
</cp:coreProperties>
</file>