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939773-26D2-4DC2-A039-967CF43A3583}" type="doc">
      <dgm:prSet loTypeId="urn:microsoft.com/office/officeart/2016/7/layout/LinearArrowProcessNumbered" loCatId="process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FBAD64-B8D6-4E48-99B0-4FFD2C2E8E21}">
      <dgm:prSet/>
      <dgm:spPr/>
      <dgm:t>
        <a:bodyPr/>
        <a:lstStyle/>
        <a:p>
          <a:r>
            <a:rPr lang="en-US"/>
            <a:t>The template method works largely with general polymorphism</a:t>
          </a:r>
        </a:p>
      </dgm:t>
    </dgm:pt>
    <dgm:pt modelId="{DE907D19-D13E-45FF-90B6-3139E629DF4C}" type="parTrans" cxnId="{0B9759C3-8B13-4806-8EC7-113A50724B8C}">
      <dgm:prSet/>
      <dgm:spPr/>
      <dgm:t>
        <a:bodyPr/>
        <a:lstStyle/>
        <a:p>
          <a:endParaRPr lang="en-US"/>
        </a:p>
      </dgm:t>
    </dgm:pt>
    <dgm:pt modelId="{5DD3442E-DF3D-48F0-8553-3551DEAF410B}" type="sibTrans" cxnId="{0B9759C3-8B13-4806-8EC7-113A50724B8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922E39D-2F78-4905-8FDC-0AA59EDE9633}">
      <dgm:prSet/>
      <dgm:spPr/>
      <dgm:t>
        <a:bodyPr/>
        <a:lstStyle/>
        <a:p>
          <a:r>
            <a:rPr lang="en-US"/>
            <a:t>Easiest pattern</a:t>
          </a:r>
        </a:p>
      </dgm:t>
    </dgm:pt>
    <dgm:pt modelId="{32B3BEFA-4578-4BA2-A34A-A67B8BBD7FAA}" type="parTrans" cxnId="{5EAB5242-9E9C-459A-8404-B6F8ADD216FF}">
      <dgm:prSet/>
      <dgm:spPr/>
      <dgm:t>
        <a:bodyPr/>
        <a:lstStyle/>
        <a:p>
          <a:endParaRPr lang="en-US"/>
        </a:p>
      </dgm:t>
    </dgm:pt>
    <dgm:pt modelId="{E7222123-C932-42E9-B8EE-07BE1673E7E8}" type="sibTrans" cxnId="{5EAB5242-9E9C-459A-8404-B6F8ADD216F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91B5CAB-71EA-400B-9308-A78EF203213D}">
      <dgm:prSet/>
      <dgm:spPr/>
      <dgm:t>
        <a:bodyPr/>
        <a:lstStyle/>
        <a:p>
          <a:r>
            <a:rPr lang="en-US"/>
            <a:t>Template is the idea of a base class giving subclasses access to common methods</a:t>
          </a:r>
        </a:p>
      </dgm:t>
    </dgm:pt>
    <dgm:pt modelId="{5FD8EAFA-2E38-4659-8C75-543E9C1ADD53}" type="parTrans" cxnId="{3F3253D6-2469-4556-B4DB-A1D10AE90EE6}">
      <dgm:prSet/>
      <dgm:spPr/>
      <dgm:t>
        <a:bodyPr/>
        <a:lstStyle/>
        <a:p>
          <a:endParaRPr lang="en-US"/>
        </a:p>
      </dgm:t>
    </dgm:pt>
    <dgm:pt modelId="{627E493B-2506-46A5-85BC-1AD64ECE8752}" type="sibTrans" cxnId="{3F3253D6-2469-4556-B4DB-A1D10AE90EE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5FFD709-959B-41C4-B416-42E235EF21C1}">
      <dgm:prSet/>
      <dgm:spPr/>
      <dgm:t>
        <a:bodyPr/>
        <a:lstStyle/>
        <a:p>
          <a:r>
            <a:rPr lang="en-US"/>
            <a:t>Having subclasses deal with methods unique to their own implementation</a:t>
          </a:r>
        </a:p>
      </dgm:t>
    </dgm:pt>
    <dgm:pt modelId="{18F369A5-2C01-45D2-A3CC-7D754E8D80FF}" type="parTrans" cxnId="{A6E201EE-B835-4EDD-A069-C9F25CA17292}">
      <dgm:prSet/>
      <dgm:spPr/>
      <dgm:t>
        <a:bodyPr/>
        <a:lstStyle/>
        <a:p>
          <a:endParaRPr lang="en-US"/>
        </a:p>
      </dgm:t>
    </dgm:pt>
    <dgm:pt modelId="{4929A0E5-52F7-4057-9444-F1E6C0F36296}" type="sibTrans" cxnId="{A6E201EE-B835-4EDD-A069-C9F25CA1729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FA5AE63-7E51-4E3F-AACE-D96B2575891A}">
      <dgm:prSet/>
      <dgm:spPr/>
      <dgm:t>
        <a:bodyPr/>
        <a:lstStyle/>
        <a:p>
          <a:r>
            <a:rPr lang="en-US"/>
            <a:t>Allowing subclasses the override default implementations</a:t>
          </a:r>
        </a:p>
      </dgm:t>
    </dgm:pt>
    <dgm:pt modelId="{8E4258E5-4321-4021-96D5-260F2CB124A9}" type="parTrans" cxnId="{D6DFA355-0724-4392-B854-DD25213D8FE9}">
      <dgm:prSet/>
      <dgm:spPr/>
      <dgm:t>
        <a:bodyPr/>
        <a:lstStyle/>
        <a:p>
          <a:endParaRPr lang="en-US"/>
        </a:p>
      </dgm:t>
    </dgm:pt>
    <dgm:pt modelId="{0C5AA852-9DA0-4513-87EE-328B8BD02F6A}" type="sibTrans" cxnId="{D6DFA355-0724-4392-B854-DD25213D8FE9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D751F051-C698-476F-8513-362152AAD408}" type="pres">
      <dgm:prSet presAssocID="{90939773-26D2-4DC2-A039-967CF43A3583}" presName="linearFlow" presStyleCnt="0">
        <dgm:presLayoutVars>
          <dgm:dir/>
          <dgm:animLvl val="lvl"/>
          <dgm:resizeHandles val="exact"/>
        </dgm:presLayoutVars>
      </dgm:prSet>
      <dgm:spPr/>
    </dgm:pt>
    <dgm:pt modelId="{5A1AF239-15CB-480F-850E-84DC7CA38D12}" type="pres">
      <dgm:prSet presAssocID="{4DFBAD64-B8D6-4E48-99B0-4FFD2C2E8E21}" presName="compositeNode" presStyleCnt="0"/>
      <dgm:spPr/>
    </dgm:pt>
    <dgm:pt modelId="{A8F03309-9137-4D08-9235-5A37845394EC}" type="pres">
      <dgm:prSet presAssocID="{4DFBAD64-B8D6-4E48-99B0-4FFD2C2E8E2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3771A89-0FC1-443E-A934-E22D376D4135}" type="pres">
      <dgm:prSet presAssocID="{4DFBAD64-B8D6-4E48-99B0-4FFD2C2E8E21}" presName="parSh" presStyleCnt="0"/>
      <dgm:spPr/>
    </dgm:pt>
    <dgm:pt modelId="{F20287A2-BC93-45EE-8731-691E604249BF}" type="pres">
      <dgm:prSet presAssocID="{4DFBAD64-B8D6-4E48-99B0-4FFD2C2E8E21}" presName="lineNode" presStyleLbl="alignAccFollowNode1" presStyleIdx="0" presStyleCnt="15"/>
      <dgm:spPr/>
    </dgm:pt>
    <dgm:pt modelId="{4B730219-FEF9-458F-A515-0E8A9C6C2F51}" type="pres">
      <dgm:prSet presAssocID="{4DFBAD64-B8D6-4E48-99B0-4FFD2C2E8E21}" presName="lineArrowNode" presStyleLbl="alignAccFollowNode1" presStyleIdx="1" presStyleCnt="15"/>
      <dgm:spPr/>
    </dgm:pt>
    <dgm:pt modelId="{600C9F25-A0B4-4C90-8B62-69E5E68341F2}" type="pres">
      <dgm:prSet presAssocID="{5DD3442E-DF3D-48F0-8553-3551DEAF410B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EFC604E4-A12D-4D46-B4FD-7EE8F084F10E}" type="pres">
      <dgm:prSet presAssocID="{5DD3442E-DF3D-48F0-8553-3551DEAF410B}" presName="spacerBetweenCircleAndCallout" presStyleCnt="0">
        <dgm:presLayoutVars/>
      </dgm:prSet>
      <dgm:spPr/>
    </dgm:pt>
    <dgm:pt modelId="{66402425-E554-40E2-914F-299A9A38F217}" type="pres">
      <dgm:prSet presAssocID="{4DFBAD64-B8D6-4E48-99B0-4FFD2C2E8E21}" presName="nodeText" presStyleLbl="alignAccFollowNode1" presStyleIdx="2" presStyleCnt="15">
        <dgm:presLayoutVars>
          <dgm:bulletEnabled val="1"/>
        </dgm:presLayoutVars>
      </dgm:prSet>
      <dgm:spPr/>
    </dgm:pt>
    <dgm:pt modelId="{7E39CD6C-F0D8-44A4-ADD3-F26D0646B905}" type="pres">
      <dgm:prSet presAssocID="{5DD3442E-DF3D-48F0-8553-3551DEAF410B}" presName="sibTransComposite" presStyleCnt="0"/>
      <dgm:spPr/>
    </dgm:pt>
    <dgm:pt modelId="{DA2073AF-1062-4B08-A6F0-34C0D24AA71B}" type="pres">
      <dgm:prSet presAssocID="{5922E39D-2F78-4905-8FDC-0AA59EDE9633}" presName="compositeNode" presStyleCnt="0"/>
      <dgm:spPr/>
    </dgm:pt>
    <dgm:pt modelId="{8409C75D-393C-44BB-B080-F3EB97DFF5E3}" type="pres">
      <dgm:prSet presAssocID="{5922E39D-2F78-4905-8FDC-0AA59EDE963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DF9CBEA-D0EA-4600-989A-37AD548BC895}" type="pres">
      <dgm:prSet presAssocID="{5922E39D-2F78-4905-8FDC-0AA59EDE9633}" presName="parSh" presStyleCnt="0"/>
      <dgm:spPr/>
    </dgm:pt>
    <dgm:pt modelId="{82EBB422-5E78-40DE-80FB-78718B53200D}" type="pres">
      <dgm:prSet presAssocID="{5922E39D-2F78-4905-8FDC-0AA59EDE9633}" presName="lineNode" presStyleLbl="alignAccFollowNode1" presStyleIdx="3" presStyleCnt="15"/>
      <dgm:spPr/>
    </dgm:pt>
    <dgm:pt modelId="{F13735D9-788E-4CA1-A1C9-663C56DCB4EA}" type="pres">
      <dgm:prSet presAssocID="{5922E39D-2F78-4905-8FDC-0AA59EDE9633}" presName="lineArrowNode" presStyleLbl="alignAccFollowNode1" presStyleIdx="4" presStyleCnt="15"/>
      <dgm:spPr/>
    </dgm:pt>
    <dgm:pt modelId="{625DA0B5-9292-4CB1-81E1-C98C7441062E}" type="pres">
      <dgm:prSet presAssocID="{E7222123-C932-42E9-B8EE-07BE1673E7E8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FF77E60C-034A-469C-AB37-44F6A576B8B6}" type="pres">
      <dgm:prSet presAssocID="{E7222123-C932-42E9-B8EE-07BE1673E7E8}" presName="spacerBetweenCircleAndCallout" presStyleCnt="0">
        <dgm:presLayoutVars/>
      </dgm:prSet>
      <dgm:spPr/>
    </dgm:pt>
    <dgm:pt modelId="{A4956AC4-D548-4320-8FD7-EE8EBC42ACEB}" type="pres">
      <dgm:prSet presAssocID="{5922E39D-2F78-4905-8FDC-0AA59EDE9633}" presName="nodeText" presStyleLbl="alignAccFollowNode1" presStyleIdx="5" presStyleCnt="15">
        <dgm:presLayoutVars>
          <dgm:bulletEnabled val="1"/>
        </dgm:presLayoutVars>
      </dgm:prSet>
      <dgm:spPr/>
    </dgm:pt>
    <dgm:pt modelId="{2B54BD4F-187B-4C6F-B790-D8949C335753}" type="pres">
      <dgm:prSet presAssocID="{E7222123-C932-42E9-B8EE-07BE1673E7E8}" presName="sibTransComposite" presStyleCnt="0"/>
      <dgm:spPr/>
    </dgm:pt>
    <dgm:pt modelId="{2C1D1570-D923-42F4-90BE-B2C59A7CA5D8}" type="pres">
      <dgm:prSet presAssocID="{991B5CAB-71EA-400B-9308-A78EF203213D}" presName="compositeNode" presStyleCnt="0"/>
      <dgm:spPr/>
    </dgm:pt>
    <dgm:pt modelId="{97EE36E8-14B6-40BA-9C11-D9927A8EF98C}" type="pres">
      <dgm:prSet presAssocID="{991B5CAB-71EA-400B-9308-A78EF203213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11E9154-3738-4C13-9DAF-2528D2E33DDC}" type="pres">
      <dgm:prSet presAssocID="{991B5CAB-71EA-400B-9308-A78EF203213D}" presName="parSh" presStyleCnt="0"/>
      <dgm:spPr/>
    </dgm:pt>
    <dgm:pt modelId="{FE6F8642-928B-4DDD-8868-B82C4545369D}" type="pres">
      <dgm:prSet presAssocID="{991B5CAB-71EA-400B-9308-A78EF203213D}" presName="lineNode" presStyleLbl="alignAccFollowNode1" presStyleIdx="6" presStyleCnt="15"/>
      <dgm:spPr/>
    </dgm:pt>
    <dgm:pt modelId="{2373DE16-4423-4021-83F9-0FA6F1EC191E}" type="pres">
      <dgm:prSet presAssocID="{991B5CAB-71EA-400B-9308-A78EF203213D}" presName="lineArrowNode" presStyleLbl="alignAccFollowNode1" presStyleIdx="7" presStyleCnt="15"/>
      <dgm:spPr/>
    </dgm:pt>
    <dgm:pt modelId="{51DC0726-F084-4756-8A2E-83F4654E3632}" type="pres">
      <dgm:prSet presAssocID="{627E493B-2506-46A5-85BC-1AD64ECE8752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AC2A65F5-93BF-4375-BD1A-416BFEBDF0E0}" type="pres">
      <dgm:prSet presAssocID="{627E493B-2506-46A5-85BC-1AD64ECE8752}" presName="spacerBetweenCircleAndCallout" presStyleCnt="0">
        <dgm:presLayoutVars/>
      </dgm:prSet>
      <dgm:spPr/>
    </dgm:pt>
    <dgm:pt modelId="{B45F8096-86E1-40B5-AB81-C9E6DCC726C3}" type="pres">
      <dgm:prSet presAssocID="{991B5CAB-71EA-400B-9308-A78EF203213D}" presName="nodeText" presStyleLbl="alignAccFollowNode1" presStyleIdx="8" presStyleCnt="15">
        <dgm:presLayoutVars>
          <dgm:bulletEnabled val="1"/>
        </dgm:presLayoutVars>
      </dgm:prSet>
      <dgm:spPr/>
    </dgm:pt>
    <dgm:pt modelId="{9E1B2478-D3C0-4859-A2C6-9CFF04ABE0D2}" type="pres">
      <dgm:prSet presAssocID="{627E493B-2506-46A5-85BC-1AD64ECE8752}" presName="sibTransComposite" presStyleCnt="0"/>
      <dgm:spPr/>
    </dgm:pt>
    <dgm:pt modelId="{F3CD3031-9AF8-4ED3-8EBC-BD505116AB8C}" type="pres">
      <dgm:prSet presAssocID="{05FFD709-959B-41C4-B416-42E235EF21C1}" presName="compositeNode" presStyleCnt="0"/>
      <dgm:spPr/>
    </dgm:pt>
    <dgm:pt modelId="{4B874C41-A131-4F3A-8DA9-A06AE7F13FDA}" type="pres">
      <dgm:prSet presAssocID="{05FFD709-959B-41C4-B416-42E235EF21C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82F6614-0680-483F-B820-3A6886DF176C}" type="pres">
      <dgm:prSet presAssocID="{05FFD709-959B-41C4-B416-42E235EF21C1}" presName="parSh" presStyleCnt="0"/>
      <dgm:spPr/>
    </dgm:pt>
    <dgm:pt modelId="{A070E6C4-B2F2-4E43-9BC6-483CAB11FECF}" type="pres">
      <dgm:prSet presAssocID="{05FFD709-959B-41C4-B416-42E235EF21C1}" presName="lineNode" presStyleLbl="alignAccFollowNode1" presStyleIdx="9" presStyleCnt="15"/>
      <dgm:spPr/>
    </dgm:pt>
    <dgm:pt modelId="{DBFC1765-3CCB-4E07-B3A4-F71792A6E552}" type="pres">
      <dgm:prSet presAssocID="{05FFD709-959B-41C4-B416-42E235EF21C1}" presName="lineArrowNode" presStyleLbl="alignAccFollowNode1" presStyleIdx="10" presStyleCnt="15"/>
      <dgm:spPr/>
    </dgm:pt>
    <dgm:pt modelId="{B72D0A94-3970-4D28-B97A-6AE076FB10BC}" type="pres">
      <dgm:prSet presAssocID="{4929A0E5-52F7-4057-9444-F1E6C0F36296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B3A7D4D8-95C1-47E0-9105-1F3401D3CAE1}" type="pres">
      <dgm:prSet presAssocID="{4929A0E5-52F7-4057-9444-F1E6C0F36296}" presName="spacerBetweenCircleAndCallout" presStyleCnt="0">
        <dgm:presLayoutVars/>
      </dgm:prSet>
      <dgm:spPr/>
    </dgm:pt>
    <dgm:pt modelId="{C3AA8FF3-81ED-4CCF-8BA1-3B58286B2C7C}" type="pres">
      <dgm:prSet presAssocID="{05FFD709-959B-41C4-B416-42E235EF21C1}" presName="nodeText" presStyleLbl="alignAccFollowNode1" presStyleIdx="11" presStyleCnt="15">
        <dgm:presLayoutVars>
          <dgm:bulletEnabled val="1"/>
        </dgm:presLayoutVars>
      </dgm:prSet>
      <dgm:spPr/>
    </dgm:pt>
    <dgm:pt modelId="{8BB0383D-5F68-48BF-9037-ABCE9DAB6D61}" type="pres">
      <dgm:prSet presAssocID="{4929A0E5-52F7-4057-9444-F1E6C0F36296}" presName="sibTransComposite" presStyleCnt="0"/>
      <dgm:spPr/>
    </dgm:pt>
    <dgm:pt modelId="{EE8FF423-017D-4385-AB90-F177F06171D0}" type="pres">
      <dgm:prSet presAssocID="{EFA5AE63-7E51-4E3F-AACE-D96B2575891A}" presName="compositeNode" presStyleCnt="0"/>
      <dgm:spPr/>
    </dgm:pt>
    <dgm:pt modelId="{08CF4330-EC9C-490F-B22A-9A05E4054F4E}" type="pres">
      <dgm:prSet presAssocID="{EFA5AE63-7E51-4E3F-AACE-D96B2575891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162147E-6B7E-456D-A3D6-F3E16A5FD84D}" type="pres">
      <dgm:prSet presAssocID="{EFA5AE63-7E51-4E3F-AACE-D96B2575891A}" presName="parSh" presStyleCnt="0"/>
      <dgm:spPr/>
    </dgm:pt>
    <dgm:pt modelId="{4151DEFB-66A0-47DD-AAD7-93154DAF2A6C}" type="pres">
      <dgm:prSet presAssocID="{EFA5AE63-7E51-4E3F-AACE-D96B2575891A}" presName="lineNode" presStyleLbl="alignAccFollowNode1" presStyleIdx="12" presStyleCnt="15"/>
      <dgm:spPr/>
    </dgm:pt>
    <dgm:pt modelId="{BCFADAA9-2B52-4997-8A54-58C8532FC844}" type="pres">
      <dgm:prSet presAssocID="{EFA5AE63-7E51-4E3F-AACE-D96B2575891A}" presName="lineArrowNode" presStyleLbl="alignAccFollowNode1" presStyleIdx="13" presStyleCnt="15"/>
      <dgm:spPr/>
    </dgm:pt>
    <dgm:pt modelId="{5FA566B0-B0EF-4F59-96A5-A12EA5819058}" type="pres">
      <dgm:prSet presAssocID="{0C5AA852-9DA0-4513-87EE-328B8BD02F6A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99DAC864-5660-4CCE-9B92-B15258300D1B}" type="pres">
      <dgm:prSet presAssocID="{0C5AA852-9DA0-4513-87EE-328B8BD02F6A}" presName="spacerBetweenCircleAndCallout" presStyleCnt="0">
        <dgm:presLayoutVars/>
      </dgm:prSet>
      <dgm:spPr/>
    </dgm:pt>
    <dgm:pt modelId="{A37D9E7E-F217-496D-B051-AE3BF5F66C94}" type="pres">
      <dgm:prSet presAssocID="{EFA5AE63-7E51-4E3F-AACE-D96B2575891A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66CB6804-B3E7-46CA-9C82-8B3D83A7ABF9}" type="presOf" srcId="{90939773-26D2-4DC2-A039-967CF43A3583}" destId="{D751F051-C698-476F-8513-362152AAD408}" srcOrd="0" destOrd="0" presId="urn:microsoft.com/office/officeart/2016/7/layout/LinearArrowProcessNumbered"/>
    <dgm:cxn modelId="{41D4BA5E-4598-400D-98BF-CD986C43749C}" type="presOf" srcId="{4929A0E5-52F7-4057-9444-F1E6C0F36296}" destId="{B72D0A94-3970-4D28-B97A-6AE076FB10BC}" srcOrd="0" destOrd="0" presId="urn:microsoft.com/office/officeart/2016/7/layout/LinearArrowProcessNumbered"/>
    <dgm:cxn modelId="{5EAB5242-9E9C-459A-8404-B6F8ADD216FF}" srcId="{90939773-26D2-4DC2-A039-967CF43A3583}" destId="{5922E39D-2F78-4905-8FDC-0AA59EDE9633}" srcOrd="1" destOrd="0" parTransId="{32B3BEFA-4578-4BA2-A34A-A67B8BBD7FAA}" sibTransId="{E7222123-C932-42E9-B8EE-07BE1673E7E8}"/>
    <dgm:cxn modelId="{C6A32368-FD17-4226-B59A-6F484F3230CE}" type="presOf" srcId="{4DFBAD64-B8D6-4E48-99B0-4FFD2C2E8E21}" destId="{66402425-E554-40E2-914F-299A9A38F217}" srcOrd="0" destOrd="0" presId="urn:microsoft.com/office/officeart/2016/7/layout/LinearArrowProcessNumbered"/>
    <dgm:cxn modelId="{D6DFA355-0724-4392-B854-DD25213D8FE9}" srcId="{90939773-26D2-4DC2-A039-967CF43A3583}" destId="{EFA5AE63-7E51-4E3F-AACE-D96B2575891A}" srcOrd="4" destOrd="0" parTransId="{8E4258E5-4321-4021-96D5-260F2CB124A9}" sibTransId="{0C5AA852-9DA0-4513-87EE-328B8BD02F6A}"/>
    <dgm:cxn modelId="{6C89BE98-28CF-42DE-8A62-A74E9A39C710}" type="presOf" srcId="{EFA5AE63-7E51-4E3F-AACE-D96B2575891A}" destId="{A37D9E7E-F217-496D-B051-AE3BF5F66C94}" srcOrd="0" destOrd="0" presId="urn:microsoft.com/office/officeart/2016/7/layout/LinearArrowProcessNumbered"/>
    <dgm:cxn modelId="{061F429C-4BAF-46DC-B29B-190B1AD3D992}" type="presOf" srcId="{627E493B-2506-46A5-85BC-1AD64ECE8752}" destId="{51DC0726-F084-4756-8A2E-83F4654E3632}" srcOrd="0" destOrd="0" presId="urn:microsoft.com/office/officeart/2016/7/layout/LinearArrowProcessNumbered"/>
    <dgm:cxn modelId="{330236A1-6763-4F79-AFAD-3926353551EE}" type="presOf" srcId="{5DD3442E-DF3D-48F0-8553-3551DEAF410B}" destId="{600C9F25-A0B4-4C90-8B62-69E5E68341F2}" srcOrd="0" destOrd="0" presId="urn:microsoft.com/office/officeart/2016/7/layout/LinearArrowProcessNumbered"/>
    <dgm:cxn modelId="{FBB5A1A8-87EF-4FCA-B1D5-3EEA51691D27}" type="presOf" srcId="{E7222123-C932-42E9-B8EE-07BE1673E7E8}" destId="{625DA0B5-9292-4CB1-81E1-C98C7441062E}" srcOrd="0" destOrd="0" presId="urn:microsoft.com/office/officeart/2016/7/layout/LinearArrowProcessNumbered"/>
    <dgm:cxn modelId="{B94CB3B0-0779-4FF0-B3DB-494C381D441C}" type="presOf" srcId="{05FFD709-959B-41C4-B416-42E235EF21C1}" destId="{C3AA8FF3-81ED-4CCF-8BA1-3B58286B2C7C}" srcOrd="0" destOrd="0" presId="urn:microsoft.com/office/officeart/2016/7/layout/LinearArrowProcessNumbered"/>
    <dgm:cxn modelId="{8FC080BD-316D-4B14-958A-69D4C83D4FAE}" type="presOf" srcId="{5922E39D-2F78-4905-8FDC-0AA59EDE9633}" destId="{A4956AC4-D548-4320-8FD7-EE8EBC42ACEB}" srcOrd="0" destOrd="0" presId="urn:microsoft.com/office/officeart/2016/7/layout/LinearArrowProcessNumbered"/>
    <dgm:cxn modelId="{0B9759C3-8B13-4806-8EC7-113A50724B8C}" srcId="{90939773-26D2-4DC2-A039-967CF43A3583}" destId="{4DFBAD64-B8D6-4E48-99B0-4FFD2C2E8E21}" srcOrd="0" destOrd="0" parTransId="{DE907D19-D13E-45FF-90B6-3139E629DF4C}" sibTransId="{5DD3442E-DF3D-48F0-8553-3551DEAF410B}"/>
    <dgm:cxn modelId="{3F3253D6-2469-4556-B4DB-A1D10AE90EE6}" srcId="{90939773-26D2-4DC2-A039-967CF43A3583}" destId="{991B5CAB-71EA-400B-9308-A78EF203213D}" srcOrd="2" destOrd="0" parTransId="{5FD8EAFA-2E38-4659-8C75-543E9C1ADD53}" sibTransId="{627E493B-2506-46A5-85BC-1AD64ECE8752}"/>
    <dgm:cxn modelId="{5FA746DF-3178-424F-973B-AAF449ACAB8F}" type="presOf" srcId="{991B5CAB-71EA-400B-9308-A78EF203213D}" destId="{B45F8096-86E1-40B5-AB81-C9E6DCC726C3}" srcOrd="0" destOrd="0" presId="urn:microsoft.com/office/officeart/2016/7/layout/LinearArrowProcessNumbered"/>
    <dgm:cxn modelId="{A6E201EE-B835-4EDD-A069-C9F25CA17292}" srcId="{90939773-26D2-4DC2-A039-967CF43A3583}" destId="{05FFD709-959B-41C4-B416-42E235EF21C1}" srcOrd="3" destOrd="0" parTransId="{18F369A5-2C01-45D2-A3CC-7D754E8D80FF}" sibTransId="{4929A0E5-52F7-4057-9444-F1E6C0F36296}"/>
    <dgm:cxn modelId="{7A4287FC-7510-4F42-9D66-BDB032A8F0B3}" type="presOf" srcId="{0C5AA852-9DA0-4513-87EE-328B8BD02F6A}" destId="{5FA566B0-B0EF-4F59-96A5-A12EA5819058}" srcOrd="0" destOrd="0" presId="urn:microsoft.com/office/officeart/2016/7/layout/LinearArrowProcessNumbered"/>
    <dgm:cxn modelId="{1682C09A-F405-4017-8ECC-7DD4457BDF65}" type="presParOf" srcId="{D751F051-C698-476F-8513-362152AAD408}" destId="{5A1AF239-15CB-480F-850E-84DC7CA38D12}" srcOrd="0" destOrd="0" presId="urn:microsoft.com/office/officeart/2016/7/layout/LinearArrowProcessNumbered"/>
    <dgm:cxn modelId="{32D2D07E-BD14-4104-B10D-7079C5D2644C}" type="presParOf" srcId="{5A1AF239-15CB-480F-850E-84DC7CA38D12}" destId="{A8F03309-9137-4D08-9235-5A37845394EC}" srcOrd="0" destOrd="0" presId="urn:microsoft.com/office/officeart/2016/7/layout/LinearArrowProcessNumbered"/>
    <dgm:cxn modelId="{BDB40B8C-A41C-4805-ADFD-4ED8BAAA5B48}" type="presParOf" srcId="{5A1AF239-15CB-480F-850E-84DC7CA38D12}" destId="{03771A89-0FC1-443E-A934-E22D376D4135}" srcOrd="1" destOrd="0" presId="urn:microsoft.com/office/officeart/2016/7/layout/LinearArrowProcessNumbered"/>
    <dgm:cxn modelId="{E144BBE6-B0FA-4EB6-9F3A-9712B1E10128}" type="presParOf" srcId="{03771A89-0FC1-443E-A934-E22D376D4135}" destId="{F20287A2-BC93-45EE-8731-691E604249BF}" srcOrd="0" destOrd="0" presId="urn:microsoft.com/office/officeart/2016/7/layout/LinearArrowProcessNumbered"/>
    <dgm:cxn modelId="{77042E83-CC30-44FD-AAF0-33CE3A4EF140}" type="presParOf" srcId="{03771A89-0FC1-443E-A934-E22D376D4135}" destId="{4B730219-FEF9-458F-A515-0E8A9C6C2F51}" srcOrd="1" destOrd="0" presId="urn:microsoft.com/office/officeart/2016/7/layout/LinearArrowProcessNumbered"/>
    <dgm:cxn modelId="{61AC9F90-8859-46A0-9320-DE0582C2F787}" type="presParOf" srcId="{03771A89-0FC1-443E-A934-E22D376D4135}" destId="{600C9F25-A0B4-4C90-8B62-69E5E68341F2}" srcOrd="2" destOrd="0" presId="urn:microsoft.com/office/officeart/2016/7/layout/LinearArrowProcessNumbered"/>
    <dgm:cxn modelId="{5B26322F-A3AA-46B9-872E-054E12A849FC}" type="presParOf" srcId="{03771A89-0FC1-443E-A934-E22D376D4135}" destId="{EFC604E4-A12D-4D46-B4FD-7EE8F084F10E}" srcOrd="3" destOrd="0" presId="urn:microsoft.com/office/officeart/2016/7/layout/LinearArrowProcessNumbered"/>
    <dgm:cxn modelId="{DB78FA4B-A7EA-4904-81A4-E2D8B62417C6}" type="presParOf" srcId="{5A1AF239-15CB-480F-850E-84DC7CA38D12}" destId="{66402425-E554-40E2-914F-299A9A38F217}" srcOrd="2" destOrd="0" presId="urn:microsoft.com/office/officeart/2016/7/layout/LinearArrowProcessNumbered"/>
    <dgm:cxn modelId="{A275C4A9-20C9-473C-96B3-1D0EBD244EF8}" type="presParOf" srcId="{D751F051-C698-476F-8513-362152AAD408}" destId="{7E39CD6C-F0D8-44A4-ADD3-F26D0646B905}" srcOrd="1" destOrd="0" presId="urn:microsoft.com/office/officeart/2016/7/layout/LinearArrowProcessNumbered"/>
    <dgm:cxn modelId="{404B6CBA-B865-46A3-B127-4FF205E366E3}" type="presParOf" srcId="{D751F051-C698-476F-8513-362152AAD408}" destId="{DA2073AF-1062-4B08-A6F0-34C0D24AA71B}" srcOrd="2" destOrd="0" presId="urn:microsoft.com/office/officeart/2016/7/layout/LinearArrowProcessNumbered"/>
    <dgm:cxn modelId="{FCCD9956-DD85-41EE-9975-7EE9A8380D9D}" type="presParOf" srcId="{DA2073AF-1062-4B08-A6F0-34C0D24AA71B}" destId="{8409C75D-393C-44BB-B080-F3EB97DFF5E3}" srcOrd="0" destOrd="0" presId="urn:microsoft.com/office/officeart/2016/7/layout/LinearArrowProcessNumbered"/>
    <dgm:cxn modelId="{7C335E4F-9D5A-4FBB-85C8-DB8B11069785}" type="presParOf" srcId="{DA2073AF-1062-4B08-A6F0-34C0D24AA71B}" destId="{CDF9CBEA-D0EA-4600-989A-37AD548BC895}" srcOrd="1" destOrd="0" presId="urn:microsoft.com/office/officeart/2016/7/layout/LinearArrowProcessNumbered"/>
    <dgm:cxn modelId="{CCB046E2-7553-4D8D-BD60-4506505325DD}" type="presParOf" srcId="{CDF9CBEA-D0EA-4600-989A-37AD548BC895}" destId="{82EBB422-5E78-40DE-80FB-78718B53200D}" srcOrd="0" destOrd="0" presId="urn:microsoft.com/office/officeart/2016/7/layout/LinearArrowProcessNumbered"/>
    <dgm:cxn modelId="{AB3008F0-0D58-44DD-B955-E7B6E2AD0FA7}" type="presParOf" srcId="{CDF9CBEA-D0EA-4600-989A-37AD548BC895}" destId="{F13735D9-788E-4CA1-A1C9-663C56DCB4EA}" srcOrd="1" destOrd="0" presId="urn:microsoft.com/office/officeart/2016/7/layout/LinearArrowProcessNumbered"/>
    <dgm:cxn modelId="{0AEE69D3-CD77-482E-BC00-9CBFCE0D1651}" type="presParOf" srcId="{CDF9CBEA-D0EA-4600-989A-37AD548BC895}" destId="{625DA0B5-9292-4CB1-81E1-C98C7441062E}" srcOrd="2" destOrd="0" presId="urn:microsoft.com/office/officeart/2016/7/layout/LinearArrowProcessNumbered"/>
    <dgm:cxn modelId="{4BEB2ED8-5C32-42AE-AFF6-78E5A1F13A97}" type="presParOf" srcId="{CDF9CBEA-D0EA-4600-989A-37AD548BC895}" destId="{FF77E60C-034A-469C-AB37-44F6A576B8B6}" srcOrd="3" destOrd="0" presId="urn:microsoft.com/office/officeart/2016/7/layout/LinearArrowProcessNumbered"/>
    <dgm:cxn modelId="{677CA1BF-159B-4252-9AB4-74263BABF8EF}" type="presParOf" srcId="{DA2073AF-1062-4B08-A6F0-34C0D24AA71B}" destId="{A4956AC4-D548-4320-8FD7-EE8EBC42ACEB}" srcOrd="2" destOrd="0" presId="urn:microsoft.com/office/officeart/2016/7/layout/LinearArrowProcessNumbered"/>
    <dgm:cxn modelId="{C3B6464F-A317-4102-99A0-1705A5D28A93}" type="presParOf" srcId="{D751F051-C698-476F-8513-362152AAD408}" destId="{2B54BD4F-187B-4C6F-B790-D8949C335753}" srcOrd="3" destOrd="0" presId="urn:microsoft.com/office/officeart/2016/7/layout/LinearArrowProcessNumbered"/>
    <dgm:cxn modelId="{325B4303-A86A-4685-99D9-2A170967F422}" type="presParOf" srcId="{D751F051-C698-476F-8513-362152AAD408}" destId="{2C1D1570-D923-42F4-90BE-B2C59A7CA5D8}" srcOrd="4" destOrd="0" presId="urn:microsoft.com/office/officeart/2016/7/layout/LinearArrowProcessNumbered"/>
    <dgm:cxn modelId="{14D385B3-EE36-4039-BDE5-F691851023D3}" type="presParOf" srcId="{2C1D1570-D923-42F4-90BE-B2C59A7CA5D8}" destId="{97EE36E8-14B6-40BA-9C11-D9927A8EF98C}" srcOrd="0" destOrd="0" presId="urn:microsoft.com/office/officeart/2016/7/layout/LinearArrowProcessNumbered"/>
    <dgm:cxn modelId="{22501207-9C40-43CB-BEF5-7E228801108E}" type="presParOf" srcId="{2C1D1570-D923-42F4-90BE-B2C59A7CA5D8}" destId="{B11E9154-3738-4C13-9DAF-2528D2E33DDC}" srcOrd="1" destOrd="0" presId="urn:microsoft.com/office/officeart/2016/7/layout/LinearArrowProcessNumbered"/>
    <dgm:cxn modelId="{C6141901-6EC2-4CB6-8685-24A5101CF6A0}" type="presParOf" srcId="{B11E9154-3738-4C13-9DAF-2528D2E33DDC}" destId="{FE6F8642-928B-4DDD-8868-B82C4545369D}" srcOrd="0" destOrd="0" presId="urn:microsoft.com/office/officeart/2016/7/layout/LinearArrowProcessNumbered"/>
    <dgm:cxn modelId="{D162E1F0-3763-4555-87FA-3F62C958D98E}" type="presParOf" srcId="{B11E9154-3738-4C13-9DAF-2528D2E33DDC}" destId="{2373DE16-4423-4021-83F9-0FA6F1EC191E}" srcOrd="1" destOrd="0" presId="urn:microsoft.com/office/officeart/2016/7/layout/LinearArrowProcessNumbered"/>
    <dgm:cxn modelId="{87575091-9E66-49F8-80D4-7D5FD62A1249}" type="presParOf" srcId="{B11E9154-3738-4C13-9DAF-2528D2E33DDC}" destId="{51DC0726-F084-4756-8A2E-83F4654E3632}" srcOrd="2" destOrd="0" presId="urn:microsoft.com/office/officeart/2016/7/layout/LinearArrowProcessNumbered"/>
    <dgm:cxn modelId="{440D0E6A-E2D4-4AB8-B890-2F7B0D83CC12}" type="presParOf" srcId="{B11E9154-3738-4C13-9DAF-2528D2E33DDC}" destId="{AC2A65F5-93BF-4375-BD1A-416BFEBDF0E0}" srcOrd="3" destOrd="0" presId="urn:microsoft.com/office/officeart/2016/7/layout/LinearArrowProcessNumbered"/>
    <dgm:cxn modelId="{8315D1CD-D93E-4A2F-B65E-B108CC2FCCEF}" type="presParOf" srcId="{2C1D1570-D923-42F4-90BE-B2C59A7CA5D8}" destId="{B45F8096-86E1-40B5-AB81-C9E6DCC726C3}" srcOrd="2" destOrd="0" presId="urn:microsoft.com/office/officeart/2016/7/layout/LinearArrowProcessNumbered"/>
    <dgm:cxn modelId="{939F32B0-92FA-4076-9F0B-437825FC8CA0}" type="presParOf" srcId="{D751F051-C698-476F-8513-362152AAD408}" destId="{9E1B2478-D3C0-4859-A2C6-9CFF04ABE0D2}" srcOrd="5" destOrd="0" presId="urn:microsoft.com/office/officeart/2016/7/layout/LinearArrowProcessNumbered"/>
    <dgm:cxn modelId="{D52D0D67-AF07-4E8F-AAAA-DB963934BF25}" type="presParOf" srcId="{D751F051-C698-476F-8513-362152AAD408}" destId="{F3CD3031-9AF8-4ED3-8EBC-BD505116AB8C}" srcOrd="6" destOrd="0" presId="urn:microsoft.com/office/officeart/2016/7/layout/LinearArrowProcessNumbered"/>
    <dgm:cxn modelId="{5EF8969B-18D3-4CB6-8934-14DF35E99B2C}" type="presParOf" srcId="{F3CD3031-9AF8-4ED3-8EBC-BD505116AB8C}" destId="{4B874C41-A131-4F3A-8DA9-A06AE7F13FDA}" srcOrd="0" destOrd="0" presId="urn:microsoft.com/office/officeart/2016/7/layout/LinearArrowProcessNumbered"/>
    <dgm:cxn modelId="{C40B39DB-C8AC-4485-A744-AC0797BB4681}" type="presParOf" srcId="{F3CD3031-9AF8-4ED3-8EBC-BD505116AB8C}" destId="{382F6614-0680-483F-B820-3A6886DF176C}" srcOrd="1" destOrd="0" presId="urn:microsoft.com/office/officeart/2016/7/layout/LinearArrowProcessNumbered"/>
    <dgm:cxn modelId="{32E033D4-731A-481C-AC29-398BCCCAA19A}" type="presParOf" srcId="{382F6614-0680-483F-B820-3A6886DF176C}" destId="{A070E6C4-B2F2-4E43-9BC6-483CAB11FECF}" srcOrd="0" destOrd="0" presId="urn:microsoft.com/office/officeart/2016/7/layout/LinearArrowProcessNumbered"/>
    <dgm:cxn modelId="{09C1B72A-1E56-492E-A18C-56C056B30E43}" type="presParOf" srcId="{382F6614-0680-483F-B820-3A6886DF176C}" destId="{DBFC1765-3CCB-4E07-B3A4-F71792A6E552}" srcOrd="1" destOrd="0" presId="urn:microsoft.com/office/officeart/2016/7/layout/LinearArrowProcessNumbered"/>
    <dgm:cxn modelId="{C2421179-912B-4A51-A215-6F7B233BBBF2}" type="presParOf" srcId="{382F6614-0680-483F-B820-3A6886DF176C}" destId="{B72D0A94-3970-4D28-B97A-6AE076FB10BC}" srcOrd="2" destOrd="0" presId="urn:microsoft.com/office/officeart/2016/7/layout/LinearArrowProcessNumbered"/>
    <dgm:cxn modelId="{AA5BC3CD-CB83-4359-AB25-45ABE23B539F}" type="presParOf" srcId="{382F6614-0680-483F-B820-3A6886DF176C}" destId="{B3A7D4D8-95C1-47E0-9105-1F3401D3CAE1}" srcOrd="3" destOrd="0" presId="urn:microsoft.com/office/officeart/2016/7/layout/LinearArrowProcessNumbered"/>
    <dgm:cxn modelId="{1A1AD112-DBBD-43ED-BC35-592C92F01913}" type="presParOf" srcId="{F3CD3031-9AF8-4ED3-8EBC-BD505116AB8C}" destId="{C3AA8FF3-81ED-4CCF-8BA1-3B58286B2C7C}" srcOrd="2" destOrd="0" presId="urn:microsoft.com/office/officeart/2016/7/layout/LinearArrowProcessNumbered"/>
    <dgm:cxn modelId="{95161703-7F10-460D-8AE1-515C120E9AA9}" type="presParOf" srcId="{D751F051-C698-476F-8513-362152AAD408}" destId="{8BB0383D-5F68-48BF-9037-ABCE9DAB6D61}" srcOrd="7" destOrd="0" presId="urn:microsoft.com/office/officeart/2016/7/layout/LinearArrowProcessNumbered"/>
    <dgm:cxn modelId="{6C6C72DA-D75C-4084-9C6B-EDDED46D57B9}" type="presParOf" srcId="{D751F051-C698-476F-8513-362152AAD408}" destId="{EE8FF423-017D-4385-AB90-F177F06171D0}" srcOrd="8" destOrd="0" presId="urn:microsoft.com/office/officeart/2016/7/layout/LinearArrowProcessNumbered"/>
    <dgm:cxn modelId="{D7E9532F-B110-4C29-A37A-A2F038E3B5C1}" type="presParOf" srcId="{EE8FF423-017D-4385-AB90-F177F06171D0}" destId="{08CF4330-EC9C-490F-B22A-9A05E4054F4E}" srcOrd="0" destOrd="0" presId="urn:microsoft.com/office/officeart/2016/7/layout/LinearArrowProcessNumbered"/>
    <dgm:cxn modelId="{2C06640F-2D3A-4959-8995-8936A6126838}" type="presParOf" srcId="{EE8FF423-017D-4385-AB90-F177F06171D0}" destId="{A162147E-6B7E-456D-A3D6-F3E16A5FD84D}" srcOrd="1" destOrd="0" presId="urn:microsoft.com/office/officeart/2016/7/layout/LinearArrowProcessNumbered"/>
    <dgm:cxn modelId="{8FA79F1E-DE74-40AD-A73E-849F125A9C3D}" type="presParOf" srcId="{A162147E-6B7E-456D-A3D6-F3E16A5FD84D}" destId="{4151DEFB-66A0-47DD-AAD7-93154DAF2A6C}" srcOrd="0" destOrd="0" presId="urn:microsoft.com/office/officeart/2016/7/layout/LinearArrowProcessNumbered"/>
    <dgm:cxn modelId="{9F4FC433-6DBB-47DB-8D4D-62E6E882CE11}" type="presParOf" srcId="{A162147E-6B7E-456D-A3D6-F3E16A5FD84D}" destId="{BCFADAA9-2B52-4997-8A54-58C8532FC844}" srcOrd="1" destOrd="0" presId="urn:microsoft.com/office/officeart/2016/7/layout/LinearArrowProcessNumbered"/>
    <dgm:cxn modelId="{BA4235BE-9714-45A3-8083-B9D6AC03AFC2}" type="presParOf" srcId="{A162147E-6B7E-456D-A3D6-F3E16A5FD84D}" destId="{5FA566B0-B0EF-4F59-96A5-A12EA5819058}" srcOrd="2" destOrd="0" presId="urn:microsoft.com/office/officeart/2016/7/layout/LinearArrowProcessNumbered"/>
    <dgm:cxn modelId="{9C734E18-B84E-427C-9148-1C70B2B1C3A5}" type="presParOf" srcId="{A162147E-6B7E-456D-A3D6-F3E16A5FD84D}" destId="{99DAC864-5660-4CCE-9B92-B15258300D1B}" srcOrd="3" destOrd="0" presId="urn:microsoft.com/office/officeart/2016/7/layout/LinearArrowProcessNumbered"/>
    <dgm:cxn modelId="{396EEEC9-B52D-4DD9-A3D1-70B8EA36DC9F}" type="presParOf" srcId="{EE8FF423-017D-4385-AB90-F177F06171D0}" destId="{A37D9E7E-F217-496D-B051-AE3BF5F66C94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DFC508-DDF9-480C-85F4-36BB4C33AFDE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AD4F9AE-B739-49E5-94A9-DBA68AE0D1BF}">
      <dgm:prSet/>
      <dgm:spPr/>
      <dgm:t>
        <a:bodyPr/>
        <a:lstStyle/>
        <a:p>
          <a:r>
            <a:rPr lang="en-US"/>
            <a:t>Now the base class controls everything major</a:t>
          </a:r>
        </a:p>
      </dgm:t>
    </dgm:pt>
    <dgm:pt modelId="{798732FF-1CDB-47FF-BFE5-F9A018445795}" type="parTrans" cxnId="{8066A230-C6ED-41F2-BDAB-BBB6D25D4FB3}">
      <dgm:prSet/>
      <dgm:spPr/>
      <dgm:t>
        <a:bodyPr/>
        <a:lstStyle/>
        <a:p>
          <a:endParaRPr lang="en-US"/>
        </a:p>
      </dgm:t>
    </dgm:pt>
    <dgm:pt modelId="{982E4A28-0AAC-4594-B8AF-23061C7032E1}" type="sibTrans" cxnId="{8066A230-C6ED-41F2-BDAB-BBB6D25D4FB3}">
      <dgm:prSet/>
      <dgm:spPr/>
      <dgm:t>
        <a:bodyPr/>
        <a:lstStyle/>
        <a:p>
          <a:endParaRPr lang="en-US"/>
        </a:p>
      </dgm:t>
    </dgm:pt>
    <dgm:pt modelId="{2859087C-8134-4E79-9D12-A90D0A7F21BA}">
      <dgm:prSet/>
      <dgm:spPr/>
      <dgm:t>
        <a:bodyPr/>
        <a:lstStyle/>
        <a:p>
          <a:r>
            <a:rPr lang="en-US"/>
            <a:t>Maximises reuse</a:t>
          </a:r>
        </a:p>
      </dgm:t>
    </dgm:pt>
    <dgm:pt modelId="{6F5B02F8-B06F-4555-A840-488079153033}" type="parTrans" cxnId="{F81E1D03-0E81-4295-A408-29D2BDF2CF33}">
      <dgm:prSet/>
      <dgm:spPr/>
      <dgm:t>
        <a:bodyPr/>
        <a:lstStyle/>
        <a:p>
          <a:endParaRPr lang="en-US"/>
        </a:p>
      </dgm:t>
    </dgm:pt>
    <dgm:pt modelId="{A38D5770-4702-406B-B7F7-6E02CE471515}" type="sibTrans" cxnId="{F81E1D03-0E81-4295-A408-29D2BDF2CF33}">
      <dgm:prSet/>
      <dgm:spPr/>
      <dgm:t>
        <a:bodyPr/>
        <a:lstStyle/>
        <a:p>
          <a:endParaRPr lang="en-US"/>
        </a:p>
      </dgm:t>
    </dgm:pt>
    <dgm:pt modelId="{3E03EC72-7AA2-4DF0-8587-DDFF38B910C5}">
      <dgm:prSet/>
      <dgm:spPr/>
      <dgm:t>
        <a:bodyPr/>
        <a:lstStyle/>
        <a:p>
          <a:r>
            <a:rPr lang="en-US"/>
            <a:t>Allows us to create more Units</a:t>
          </a:r>
        </a:p>
      </dgm:t>
    </dgm:pt>
    <dgm:pt modelId="{36E8019E-0246-4A64-832E-EB1259736C1E}" type="parTrans" cxnId="{969B50B9-CA8E-44C2-A3E7-E52C25C86863}">
      <dgm:prSet/>
      <dgm:spPr/>
      <dgm:t>
        <a:bodyPr/>
        <a:lstStyle/>
        <a:p>
          <a:endParaRPr lang="en-US"/>
        </a:p>
      </dgm:t>
    </dgm:pt>
    <dgm:pt modelId="{4AA43398-D42D-4A1D-8F65-3FB15ED01D3F}" type="sibTrans" cxnId="{969B50B9-CA8E-44C2-A3E7-E52C25C86863}">
      <dgm:prSet/>
      <dgm:spPr/>
      <dgm:t>
        <a:bodyPr/>
        <a:lstStyle/>
        <a:p>
          <a:endParaRPr lang="en-US"/>
        </a:p>
      </dgm:t>
    </dgm:pt>
    <dgm:pt modelId="{7922BEF6-33BA-47A7-835B-1FD848EE152F}">
      <dgm:prSet/>
      <dgm:spPr/>
      <dgm:t>
        <a:bodyPr/>
        <a:lstStyle/>
        <a:p>
          <a:r>
            <a:rPr lang="en-US"/>
            <a:t>The Attack() method is a Template Method – it delegates displaying to the subclasses but uses doDamage as a generic method too</a:t>
          </a:r>
        </a:p>
      </dgm:t>
    </dgm:pt>
    <dgm:pt modelId="{15AEB91D-579C-4F1C-B686-88E97B618E3A}" type="parTrans" cxnId="{6EDC4DCB-C337-4EB2-B181-11784AF9FE51}">
      <dgm:prSet/>
      <dgm:spPr/>
      <dgm:t>
        <a:bodyPr/>
        <a:lstStyle/>
        <a:p>
          <a:endParaRPr lang="en-US"/>
        </a:p>
      </dgm:t>
    </dgm:pt>
    <dgm:pt modelId="{BC130B29-8C56-46CB-87B9-676B7C4C7701}" type="sibTrans" cxnId="{6EDC4DCB-C337-4EB2-B181-11784AF9FE51}">
      <dgm:prSet/>
      <dgm:spPr/>
      <dgm:t>
        <a:bodyPr/>
        <a:lstStyle/>
        <a:p>
          <a:endParaRPr lang="en-US"/>
        </a:p>
      </dgm:t>
    </dgm:pt>
    <dgm:pt modelId="{E794AB34-D804-4013-B1BC-96C1FF4F463E}">
      <dgm:prSet/>
      <dgm:spPr/>
      <dgm:t>
        <a:bodyPr/>
        <a:lstStyle/>
        <a:p>
          <a:r>
            <a:rPr lang="en-US"/>
            <a:t>The Unit is generic – it codes all generic functionality</a:t>
          </a:r>
        </a:p>
      </dgm:t>
    </dgm:pt>
    <dgm:pt modelId="{ABF50E3F-7504-492D-949A-0159B17AFC6F}" type="parTrans" cxnId="{A0B04C16-5132-4E7B-A454-451C545E9667}">
      <dgm:prSet/>
      <dgm:spPr/>
      <dgm:t>
        <a:bodyPr/>
        <a:lstStyle/>
        <a:p>
          <a:endParaRPr lang="en-US"/>
        </a:p>
      </dgm:t>
    </dgm:pt>
    <dgm:pt modelId="{39079705-E496-4991-B367-67570C238608}" type="sibTrans" cxnId="{A0B04C16-5132-4E7B-A454-451C545E9667}">
      <dgm:prSet/>
      <dgm:spPr/>
      <dgm:t>
        <a:bodyPr/>
        <a:lstStyle/>
        <a:p>
          <a:endParaRPr lang="en-US"/>
        </a:p>
      </dgm:t>
    </dgm:pt>
    <dgm:pt modelId="{1E28B13C-31E7-4A2A-8D5D-BA68EC325BB6}">
      <dgm:prSet/>
      <dgm:spPr/>
      <dgm:t>
        <a:bodyPr/>
        <a:lstStyle/>
        <a:p>
          <a:r>
            <a:rPr lang="en-US"/>
            <a:t>Hero and Creep provide specific implementations</a:t>
          </a:r>
        </a:p>
      </dgm:t>
    </dgm:pt>
    <dgm:pt modelId="{87594D21-FE56-468D-AB76-BA104D2E29FA}" type="parTrans" cxnId="{4F69BA94-9CA1-4480-9094-89C2CE18B511}">
      <dgm:prSet/>
      <dgm:spPr/>
      <dgm:t>
        <a:bodyPr/>
        <a:lstStyle/>
        <a:p>
          <a:endParaRPr lang="en-US"/>
        </a:p>
      </dgm:t>
    </dgm:pt>
    <dgm:pt modelId="{72A1B62B-EE9D-4CF3-8A6F-F457DB214975}" type="sibTrans" cxnId="{4F69BA94-9CA1-4480-9094-89C2CE18B511}">
      <dgm:prSet/>
      <dgm:spPr/>
      <dgm:t>
        <a:bodyPr/>
        <a:lstStyle/>
        <a:p>
          <a:endParaRPr lang="en-US"/>
        </a:p>
      </dgm:t>
    </dgm:pt>
    <dgm:pt modelId="{304EAE83-C26F-40FC-8B97-DF9B53D7DDD0}" type="pres">
      <dgm:prSet presAssocID="{15DFC508-DDF9-480C-85F4-36BB4C33AFDE}" presName="diagram" presStyleCnt="0">
        <dgm:presLayoutVars>
          <dgm:dir/>
          <dgm:resizeHandles val="exact"/>
        </dgm:presLayoutVars>
      </dgm:prSet>
      <dgm:spPr/>
    </dgm:pt>
    <dgm:pt modelId="{6FAF824C-5490-425E-B378-C3D6D6B3B5D5}" type="pres">
      <dgm:prSet presAssocID="{8AD4F9AE-B739-49E5-94A9-DBA68AE0D1BF}" presName="node" presStyleLbl="node1" presStyleIdx="0" presStyleCnt="6">
        <dgm:presLayoutVars>
          <dgm:bulletEnabled val="1"/>
        </dgm:presLayoutVars>
      </dgm:prSet>
      <dgm:spPr/>
    </dgm:pt>
    <dgm:pt modelId="{FDE57823-29CD-4EA8-A933-11F6217C55D6}" type="pres">
      <dgm:prSet presAssocID="{982E4A28-0AAC-4594-B8AF-23061C7032E1}" presName="sibTrans" presStyleCnt="0"/>
      <dgm:spPr/>
    </dgm:pt>
    <dgm:pt modelId="{A559C119-EA8C-436C-AED2-01311CADB27B}" type="pres">
      <dgm:prSet presAssocID="{2859087C-8134-4E79-9D12-A90D0A7F21BA}" presName="node" presStyleLbl="node1" presStyleIdx="1" presStyleCnt="6">
        <dgm:presLayoutVars>
          <dgm:bulletEnabled val="1"/>
        </dgm:presLayoutVars>
      </dgm:prSet>
      <dgm:spPr/>
    </dgm:pt>
    <dgm:pt modelId="{CA6AE2C0-D7F8-4ED5-834F-5101945AE30B}" type="pres">
      <dgm:prSet presAssocID="{A38D5770-4702-406B-B7F7-6E02CE471515}" presName="sibTrans" presStyleCnt="0"/>
      <dgm:spPr/>
    </dgm:pt>
    <dgm:pt modelId="{05EB03AC-7AF3-49CF-A37E-80375C622377}" type="pres">
      <dgm:prSet presAssocID="{3E03EC72-7AA2-4DF0-8587-DDFF38B910C5}" presName="node" presStyleLbl="node1" presStyleIdx="2" presStyleCnt="6">
        <dgm:presLayoutVars>
          <dgm:bulletEnabled val="1"/>
        </dgm:presLayoutVars>
      </dgm:prSet>
      <dgm:spPr/>
    </dgm:pt>
    <dgm:pt modelId="{9CAEE26C-90A8-4D99-AC35-F65F3EC3BFCC}" type="pres">
      <dgm:prSet presAssocID="{4AA43398-D42D-4A1D-8F65-3FB15ED01D3F}" presName="sibTrans" presStyleCnt="0"/>
      <dgm:spPr/>
    </dgm:pt>
    <dgm:pt modelId="{02AD1E15-E5A8-445B-9503-541411B73714}" type="pres">
      <dgm:prSet presAssocID="{7922BEF6-33BA-47A7-835B-1FD848EE152F}" presName="node" presStyleLbl="node1" presStyleIdx="3" presStyleCnt="6">
        <dgm:presLayoutVars>
          <dgm:bulletEnabled val="1"/>
        </dgm:presLayoutVars>
      </dgm:prSet>
      <dgm:spPr/>
    </dgm:pt>
    <dgm:pt modelId="{351DEB21-24E1-4A7C-AE85-5EC1C0D936CE}" type="pres">
      <dgm:prSet presAssocID="{BC130B29-8C56-46CB-87B9-676B7C4C7701}" presName="sibTrans" presStyleCnt="0"/>
      <dgm:spPr/>
    </dgm:pt>
    <dgm:pt modelId="{10A8F5E4-3770-4853-AE55-CD603BE42CF0}" type="pres">
      <dgm:prSet presAssocID="{E794AB34-D804-4013-B1BC-96C1FF4F463E}" presName="node" presStyleLbl="node1" presStyleIdx="4" presStyleCnt="6">
        <dgm:presLayoutVars>
          <dgm:bulletEnabled val="1"/>
        </dgm:presLayoutVars>
      </dgm:prSet>
      <dgm:spPr/>
    </dgm:pt>
    <dgm:pt modelId="{59BA6F1B-8765-4E8B-BDEA-D7DE23D16182}" type="pres">
      <dgm:prSet presAssocID="{39079705-E496-4991-B367-67570C238608}" presName="sibTrans" presStyleCnt="0"/>
      <dgm:spPr/>
    </dgm:pt>
    <dgm:pt modelId="{DAC12560-3441-4B77-B96F-D223310EED34}" type="pres">
      <dgm:prSet presAssocID="{1E28B13C-31E7-4A2A-8D5D-BA68EC325BB6}" presName="node" presStyleLbl="node1" presStyleIdx="5" presStyleCnt="6">
        <dgm:presLayoutVars>
          <dgm:bulletEnabled val="1"/>
        </dgm:presLayoutVars>
      </dgm:prSet>
      <dgm:spPr/>
    </dgm:pt>
  </dgm:ptLst>
  <dgm:cxnLst>
    <dgm:cxn modelId="{F81E1D03-0E81-4295-A408-29D2BDF2CF33}" srcId="{15DFC508-DDF9-480C-85F4-36BB4C33AFDE}" destId="{2859087C-8134-4E79-9D12-A90D0A7F21BA}" srcOrd="1" destOrd="0" parTransId="{6F5B02F8-B06F-4555-A840-488079153033}" sibTransId="{A38D5770-4702-406B-B7F7-6E02CE471515}"/>
    <dgm:cxn modelId="{2F7C4A09-4E8C-4E4F-9246-9EA9BB5FC7A8}" type="presOf" srcId="{8AD4F9AE-B739-49E5-94A9-DBA68AE0D1BF}" destId="{6FAF824C-5490-425E-B378-C3D6D6B3B5D5}" srcOrd="0" destOrd="0" presId="urn:microsoft.com/office/officeart/2005/8/layout/default"/>
    <dgm:cxn modelId="{10D56815-338A-4E4A-B3F5-9E10BC3B8DCA}" type="presOf" srcId="{15DFC508-DDF9-480C-85F4-36BB4C33AFDE}" destId="{304EAE83-C26F-40FC-8B97-DF9B53D7DDD0}" srcOrd="0" destOrd="0" presId="urn:microsoft.com/office/officeart/2005/8/layout/default"/>
    <dgm:cxn modelId="{A0B04C16-5132-4E7B-A454-451C545E9667}" srcId="{15DFC508-DDF9-480C-85F4-36BB4C33AFDE}" destId="{E794AB34-D804-4013-B1BC-96C1FF4F463E}" srcOrd="4" destOrd="0" parTransId="{ABF50E3F-7504-492D-949A-0159B17AFC6F}" sibTransId="{39079705-E496-4991-B367-67570C238608}"/>
    <dgm:cxn modelId="{8066A230-C6ED-41F2-BDAB-BBB6D25D4FB3}" srcId="{15DFC508-DDF9-480C-85F4-36BB4C33AFDE}" destId="{8AD4F9AE-B739-49E5-94A9-DBA68AE0D1BF}" srcOrd="0" destOrd="0" parTransId="{798732FF-1CDB-47FF-BFE5-F9A018445795}" sibTransId="{982E4A28-0AAC-4594-B8AF-23061C7032E1}"/>
    <dgm:cxn modelId="{294C675A-1A6D-4288-90DF-9B6A6A848897}" type="presOf" srcId="{2859087C-8134-4E79-9D12-A90D0A7F21BA}" destId="{A559C119-EA8C-436C-AED2-01311CADB27B}" srcOrd="0" destOrd="0" presId="urn:microsoft.com/office/officeart/2005/8/layout/default"/>
    <dgm:cxn modelId="{4F69BA94-9CA1-4480-9094-89C2CE18B511}" srcId="{15DFC508-DDF9-480C-85F4-36BB4C33AFDE}" destId="{1E28B13C-31E7-4A2A-8D5D-BA68EC325BB6}" srcOrd="5" destOrd="0" parTransId="{87594D21-FE56-468D-AB76-BA104D2E29FA}" sibTransId="{72A1B62B-EE9D-4CF3-8A6F-F457DB214975}"/>
    <dgm:cxn modelId="{1B9C8596-3A13-463A-8044-A7A538A719B6}" type="presOf" srcId="{1E28B13C-31E7-4A2A-8D5D-BA68EC325BB6}" destId="{DAC12560-3441-4B77-B96F-D223310EED34}" srcOrd="0" destOrd="0" presId="urn:microsoft.com/office/officeart/2005/8/layout/default"/>
    <dgm:cxn modelId="{7E35CDA9-1005-4EA1-88F3-263A6AC38D01}" type="presOf" srcId="{3E03EC72-7AA2-4DF0-8587-DDFF38B910C5}" destId="{05EB03AC-7AF3-49CF-A37E-80375C622377}" srcOrd="0" destOrd="0" presId="urn:microsoft.com/office/officeart/2005/8/layout/default"/>
    <dgm:cxn modelId="{969B50B9-CA8E-44C2-A3E7-E52C25C86863}" srcId="{15DFC508-DDF9-480C-85F4-36BB4C33AFDE}" destId="{3E03EC72-7AA2-4DF0-8587-DDFF38B910C5}" srcOrd="2" destOrd="0" parTransId="{36E8019E-0246-4A64-832E-EB1259736C1E}" sibTransId="{4AA43398-D42D-4A1D-8F65-3FB15ED01D3F}"/>
    <dgm:cxn modelId="{F976D6BA-87D0-4B24-B2C5-ED3549488081}" type="presOf" srcId="{E794AB34-D804-4013-B1BC-96C1FF4F463E}" destId="{10A8F5E4-3770-4853-AE55-CD603BE42CF0}" srcOrd="0" destOrd="0" presId="urn:microsoft.com/office/officeart/2005/8/layout/default"/>
    <dgm:cxn modelId="{6EDC4DCB-C337-4EB2-B181-11784AF9FE51}" srcId="{15DFC508-DDF9-480C-85F4-36BB4C33AFDE}" destId="{7922BEF6-33BA-47A7-835B-1FD848EE152F}" srcOrd="3" destOrd="0" parTransId="{15AEB91D-579C-4F1C-B686-88E97B618E3A}" sibTransId="{BC130B29-8C56-46CB-87B9-676B7C4C7701}"/>
    <dgm:cxn modelId="{CD172EF9-7AF9-419D-A868-0C69D014D514}" type="presOf" srcId="{7922BEF6-33BA-47A7-835B-1FD848EE152F}" destId="{02AD1E15-E5A8-445B-9503-541411B73714}" srcOrd="0" destOrd="0" presId="urn:microsoft.com/office/officeart/2005/8/layout/default"/>
    <dgm:cxn modelId="{EA0B39AF-A2E5-4A6A-BF37-0D23C46A1811}" type="presParOf" srcId="{304EAE83-C26F-40FC-8B97-DF9B53D7DDD0}" destId="{6FAF824C-5490-425E-B378-C3D6D6B3B5D5}" srcOrd="0" destOrd="0" presId="urn:microsoft.com/office/officeart/2005/8/layout/default"/>
    <dgm:cxn modelId="{10D93F27-CF9D-4671-BEF3-BC19698CEBAE}" type="presParOf" srcId="{304EAE83-C26F-40FC-8B97-DF9B53D7DDD0}" destId="{FDE57823-29CD-4EA8-A933-11F6217C55D6}" srcOrd="1" destOrd="0" presId="urn:microsoft.com/office/officeart/2005/8/layout/default"/>
    <dgm:cxn modelId="{AE951194-691A-4F89-ACBF-FBB8483BD0F2}" type="presParOf" srcId="{304EAE83-C26F-40FC-8B97-DF9B53D7DDD0}" destId="{A559C119-EA8C-436C-AED2-01311CADB27B}" srcOrd="2" destOrd="0" presId="urn:microsoft.com/office/officeart/2005/8/layout/default"/>
    <dgm:cxn modelId="{5ACC684C-AD3F-42E1-A767-69830A961D6C}" type="presParOf" srcId="{304EAE83-C26F-40FC-8B97-DF9B53D7DDD0}" destId="{CA6AE2C0-D7F8-4ED5-834F-5101945AE30B}" srcOrd="3" destOrd="0" presId="urn:microsoft.com/office/officeart/2005/8/layout/default"/>
    <dgm:cxn modelId="{821EA340-F653-46D2-A2EB-DF926563BA99}" type="presParOf" srcId="{304EAE83-C26F-40FC-8B97-DF9B53D7DDD0}" destId="{05EB03AC-7AF3-49CF-A37E-80375C622377}" srcOrd="4" destOrd="0" presId="urn:microsoft.com/office/officeart/2005/8/layout/default"/>
    <dgm:cxn modelId="{CDCEA4AE-4B3C-45D4-AB46-008E11BE63CD}" type="presParOf" srcId="{304EAE83-C26F-40FC-8B97-DF9B53D7DDD0}" destId="{9CAEE26C-90A8-4D99-AC35-F65F3EC3BFCC}" srcOrd="5" destOrd="0" presId="urn:microsoft.com/office/officeart/2005/8/layout/default"/>
    <dgm:cxn modelId="{71EE7EE0-3230-4DD5-B3E3-0EB5711E0EF6}" type="presParOf" srcId="{304EAE83-C26F-40FC-8B97-DF9B53D7DDD0}" destId="{02AD1E15-E5A8-445B-9503-541411B73714}" srcOrd="6" destOrd="0" presId="urn:microsoft.com/office/officeart/2005/8/layout/default"/>
    <dgm:cxn modelId="{ABDF5EF1-5DC0-4CE2-A705-8603D1311D81}" type="presParOf" srcId="{304EAE83-C26F-40FC-8B97-DF9B53D7DDD0}" destId="{351DEB21-24E1-4A7C-AE85-5EC1C0D936CE}" srcOrd="7" destOrd="0" presId="urn:microsoft.com/office/officeart/2005/8/layout/default"/>
    <dgm:cxn modelId="{254BD3FA-1516-435A-BF71-FFF584C20405}" type="presParOf" srcId="{304EAE83-C26F-40FC-8B97-DF9B53D7DDD0}" destId="{10A8F5E4-3770-4853-AE55-CD603BE42CF0}" srcOrd="8" destOrd="0" presId="urn:microsoft.com/office/officeart/2005/8/layout/default"/>
    <dgm:cxn modelId="{E12D619F-0D07-4A5A-9885-D6E541BF1F7C}" type="presParOf" srcId="{304EAE83-C26F-40FC-8B97-DF9B53D7DDD0}" destId="{59BA6F1B-8765-4E8B-BDEA-D7DE23D16182}" srcOrd="9" destOrd="0" presId="urn:microsoft.com/office/officeart/2005/8/layout/default"/>
    <dgm:cxn modelId="{28E84249-B18B-4C87-B124-958F521A029B}" type="presParOf" srcId="{304EAE83-C26F-40FC-8B97-DF9B53D7DDD0}" destId="{DAC12560-3441-4B77-B96F-D223310EED3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46A434-589A-4951-97EF-A9524A811E49}" type="doc">
      <dgm:prSet loTypeId="urn:microsoft.com/office/officeart/2016/7/layout/LinearArrowProcessNumbered" loCatId="process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0D31C1-2102-4801-8D6D-A865B9E9DFC0}">
      <dgm:prSet/>
      <dgm:spPr/>
      <dgm:t>
        <a:bodyPr/>
        <a:lstStyle/>
        <a:p>
          <a:r>
            <a:rPr lang="en-US"/>
            <a:t>The IComparable interface uses template method</a:t>
          </a:r>
        </a:p>
      </dgm:t>
    </dgm:pt>
    <dgm:pt modelId="{ADB2B293-B7D5-4026-9265-EA8A694798B1}" type="parTrans" cxnId="{0C246B5A-69F9-4475-8123-A3D5EE935A65}">
      <dgm:prSet/>
      <dgm:spPr/>
      <dgm:t>
        <a:bodyPr/>
        <a:lstStyle/>
        <a:p>
          <a:endParaRPr lang="en-US"/>
        </a:p>
      </dgm:t>
    </dgm:pt>
    <dgm:pt modelId="{FEBC8D5B-E324-454A-B578-D7A488A81E90}" type="sibTrans" cxnId="{0C246B5A-69F9-4475-8123-A3D5EE935A6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5D87CA9-74B4-4819-9F09-FC99E9A9E640}">
      <dgm:prSet/>
      <dgm:spPr/>
      <dgm:t>
        <a:bodyPr/>
        <a:lstStyle/>
        <a:p>
          <a:r>
            <a:rPr lang="en-US"/>
            <a:t>Because it’s an interface, it forces anything that implements it to extend CompareTo</a:t>
          </a:r>
        </a:p>
      </dgm:t>
    </dgm:pt>
    <dgm:pt modelId="{76608B34-BC40-466C-8408-9E5F6A11A557}" type="parTrans" cxnId="{55FBD963-57CC-4243-8541-40AFA80DF563}">
      <dgm:prSet/>
      <dgm:spPr/>
      <dgm:t>
        <a:bodyPr/>
        <a:lstStyle/>
        <a:p>
          <a:endParaRPr lang="en-US"/>
        </a:p>
      </dgm:t>
    </dgm:pt>
    <dgm:pt modelId="{73711E0E-5981-43A7-8AFA-32FDE2B75BC0}" type="sibTrans" cxnId="{55FBD963-57CC-4243-8541-40AFA80DF56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D6A13E0-4400-4405-BCCE-D867B4A573EB}">
      <dgm:prSet/>
      <dgm:spPr/>
      <dgm:t>
        <a:bodyPr/>
        <a:lstStyle/>
        <a:p>
          <a:r>
            <a:rPr lang="en-US"/>
            <a:t>Forcing a subclass to do something is part of template method</a:t>
          </a:r>
        </a:p>
      </dgm:t>
    </dgm:pt>
    <dgm:pt modelId="{EB0555EA-6395-4DB1-90B6-F6421E689F56}" type="parTrans" cxnId="{A690EE1A-4B52-4030-B8E0-4AB066EDCB9C}">
      <dgm:prSet/>
      <dgm:spPr/>
      <dgm:t>
        <a:bodyPr/>
        <a:lstStyle/>
        <a:p>
          <a:endParaRPr lang="en-US"/>
        </a:p>
      </dgm:t>
    </dgm:pt>
    <dgm:pt modelId="{A92D15BD-7462-49CD-A022-F8D74B92D9E4}" type="sibTrans" cxnId="{A690EE1A-4B52-4030-B8E0-4AB066EDCB9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4649495-3031-438A-A737-7A86333E0821}">
      <dgm:prSet/>
      <dgm:spPr/>
      <dgm:t>
        <a:bodyPr/>
        <a:lstStyle/>
        <a:p>
          <a:r>
            <a:rPr lang="en-US"/>
            <a:t>Overriding CompareTo is really useful for custom classes</a:t>
          </a:r>
        </a:p>
      </dgm:t>
    </dgm:pt>
    <dgm:pt modelId="{62AFD1EC-4A10-4B57-8E18-5098D80DEA21}" type="parTrans" cxnId="{F2839C2B-F282-4D1C-A015-A8603947D7AC}">
      <dgm:prSet/>
      <dgm:spPr/>
      <dgm:t>
        <a:bodyPr/>
        <a:lstStyle/>
        <a:p>
          <a:endParaRPr lang="en-US"/>
        </a:p>
      </dgm:t>
    </dgm:pt>
    <dgm:pt modelId="{6647489C-B220-43B2-84EC-4EC5985255A7}" type="sibTrans" cxnId="{F2839C2B-F282-4D1C-A015-A8603947D7A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49E282A-A4A5-41FE-A3CB-CE1C715CF0E3}">
      <dgm:prSet/>
      <dgm:spPr/>
      <dgm:t>
        <a:bodyPr/>
        <a:lstStyle/>
        <a:p>
          <a:r>
            <a:rPr lang="en-US"/>
            <a:t>It gives you a “real” way to compare objects based on things like HP, position etc.</a:t>
          </a:r>
        </a:p>
      </dgm:t>
    </dgm:pt>
    <dgm:pt modelId="{FD56B463-AC0C-47F7-BD01-C707D9CDC6A7}" type="parTrans" cxnId="{5CACB49C-5C46-4F82-9CA5-5E7C29A693AC}">
      <dgm:prSet/>
      <dgm:spPr/>
      <dgm:t>
        <a:bodyPr/>
        <a:lstStyle/>
        <a:p>
          <a:endParaRPr lang="en-US"/>
        </a:p>
      </dgm:t>
    </dgm:pt>
    <dgm:pt modelId="{6EDFACBC-5F27-4E88-8FFA-06F93DA55970}" type="sibTrans" cxnId="{5CACB49C-5C46-4F82-9CA5-5E7C29A693AC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14B861E1-741B-46BC-A774-73A58B38C910}" type="pres">
      <dgm:prSet presAssocID="{3546A434-589A-4951-97EF-A9524A811E49}" presName="linearFlow" presStyleCnt="0">
        <dgm:presLayoutVars>
          <dgm:dir/>
          <dgm:animLvl val="lvl"/>
          <dgm:resizeHandles val="exact"/>
        </dgm:presLayoutVars>
      </dgm:prSet>
      <dgm:spPr/>
    </dgm:pt>
    <dgm:pt modelId="{94173FDA-54D7-40E2-9673-4D16534227EF}" type="pres">
      <dgm:prSet presAssocID="{990D31C1-2102-4801-8D6D-A865B9E9DFC0}" presName="compositeNode" presStyleCnt="0"/>
      <dgm:spPr/>
    </dgm:pt>
    <dgm:pt modelId="{F6BD27B5-53AB-4684-9BD5-3D2D09E60755}" type="pres">
      <dgm:prSet presAssocID="{990D31C1-2102-4801-8D6D-A865B9E9DFC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87B53D6-D14E-4E5C-A30D-EEFEF2AC13CF}" type="pres">
      <dgm:prSet presAssocID="{990D31C1-2102-4801-8D6D-A865B9E9DFC0}" presName="parSh" presStyleCnt="0"/>
      <dgm:spPr/>
    </dgm:pt>
    <dgm:pt modelId="{734D37B5-6931-4100-8B70-22350856F83C}" type="pres">
      <dgm:prSet presAssocID="{990D31C1-2102-4801-8D6D-A865B9E9DFC0}" presName="lineNode" presStyleLbl="alignAccFollowNode1" presStyleIdx="0" presStyleCnt="15"/>
      <dgm:spPr/>
    </dgm:pt>
    <dgm:pt modelId="{D0EB89DC-26EA-43B6-B4CB-07479D7A62BE}" type="pres">
      <dgm:prSet presAssocID="{990D31C1-2102-4801-8D6D-A865B9E9DFC0}" presName="lineArrowNode" presStyleLbl="alignAccFollowNode1" presStyleIdx="1" presStyleCnt="15"/>
      <dgm:spPr/>
    </dgm:pt>
    <dgm:pt modelId="{069EDF68-0E6A-424E-BD46-5B099FCF0A66}" type="pres">
      <dgm:prSet presAssocID="{FEBC8D5B-E324-454A-B578-D7A488A81E90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A89D2AF8-C7DE-499B-84AF-0E5228C114FD}" type="pres">
      <dgm:prSet presAssocID="{FEBC8D5B-E324-454A-B578-D7A488A81E90}" presName="spacerBetweenCircleAndCallout" presStyleCnt="0">
        <dgm:presLayoutVars/>
      </dgm:prSet>
      <dgm:spPr/>
    </dgm:pt>
    <dgm:pt modelId="{73778C25-73AD-443C-8C0B-2C51E5D1ED5F}" type="pres">
      <dgm:prSet presAssocID="{990D31C1-2102-4801-8D6D-A865B9E9DFC0}" presName="nodeText" presStyleLbl="alignAccFollowNode1" presStyleIdx="2" presStyleCnt="15">
        <dgm:presLayoutVars>
          <dgm:bulletEnabled val="1"/>
        </dgm:presLayoutVars>
      </dgm:prSet>
      <dgm:spPr/>
    </dgm:pt>
    <dgm:pt modelId="{9F4CE1D6-4D2E-4408-A333-ABE86027E5E6}" type="pres">
      <dgm:prSet presAssocID="{FEBC8D5B-E324-454A-B578-D7A488A81E90}" presName="sibTransComposite" presStyleCnt="0"/>
      <dgm:spPr/>
    </dgm:pt>
    <dgm:pt modelId="{34C3A1E4-E816-4AF5-8309-0E2F5491C753}" type="pres">
      <dgm:prSet presAssocID="{85D87CA9-74B4-4819-9F09-FC99E9A9E640}" presName="compositeNode" presStyleCnt="0"/>
      <dgm:spPr/>
    </dgm:pt>
    <dgm:pt modelId="{4080858B-F982-40B1-B8A3-C2EA0DE0DBDD}" type="pres">
      <dgm:prSet presAssocID="{85D87CA9-74B4-4819-9F09-FC99E9A9E64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D4871EE-C2E7-4D9B-AEDF-BD89C68BE0F5}" type="pres">
      <dgm:prSet presAssocID="{85D87CA9-74B4-4819-9F09-FC99E9A9E640}" presName="parSh" presStyleCnt="0"/>
      <dgm:spPr/>
    </dgm:pt>
    <dgm:pt modelId="{EF7EF37B-F62D-4E6E-B811-1CCBD8A0840F}" type="pres">
      <dgm:prSet presAssocID="{85D87CA9-74B4-4819-9F09-FC99E9A9E640}" presName="lineNode" presStyleLbl="alignAccFollowNode1" presStyleIdx="3" presStyleCnt="15"/>
      <dgm:spPr/>
    </dgm:pt>
    <dgm:pt modelId="{32A21298-F439-464A-87F0-3A425D9AB9FB}" type="pres">
      <dgm:prSet presAssocID="{85D87CA9-74B4-4819-9F09-FC99E9A9E640}" presName="lineArrowNode" presStyleLbl="alignAccFollowNode1" presStyleIdx="4" presStyleCnt="15"/>
      <dgm:spPr/>
    </dgm:pt>
    <dgm:pt modelId="{6DBC0720-A117-4D95-83E9-FE6EC7A8EEDB}" type="pres">
      <dgm:prSet presAssocID="{73711E0E-5981-43A7-8AFA-32FDE2B75BC0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9D8EAD88-F9BE-4AF0-8856-3D872F56D79E}" type="pres">
      <dgm:prSet presAssocID="{73711E0E-5981-43A7-8AFA-32FDE2B75BC0}" presName="spacerBetweenCircleAndCallout" presStyleCnt="0">
        <dgm:presLayoutVars/>
      </dgm:prSet>
      <dgm:spPr/>
    </dgm:pt>
    <dgm:pt modelId="{B9465822-E6E7-4335-95D0-8CFBDDB80579}" type="pres">
      <dgm:prSet presAssocID="{85D87CA9-74B4-4819-9F09-FC99E9A9E640}" presName="nodeText" presStyleLbl="alignAccFollowNode1" presStyleIdx="5" presStyleCnt="15">
        <dgm:presLayoutVars>
          <dgm:bulletEnabled val="1"/>
        </dgm:presLayoutVars>
      </dgm:prSet>
      <dgm:spPr/>
    </dgm:pt>
    <dgm:pt modelId="{76F22E45-3FB2-45CF-864C-4102094EC18C}" type="pres">
      <dgm:prSet presAssocID="{73711E0E-5981-43A7-8AFA-32FDE2B75BC0}" presName="sibTransComposite" presStyleCnt="0"/>
      <dgm:spPr/>
    </dgm:pt>
    <dgm:pt modelId="{E0ADDAC3-AE4C-41B7-A4EB-999DA46EE8AC}" type="pres">
      <dgm:prSet presAssocID="{2D6A13E0-4400-4405-BCCE-D867B4A573EB}" presName="compositeNode" presStyleCnt="0"/>
      <dgm:spPr/>
    </dgm:pt>
    <dgm:pt modelId="{C42934CB-95F7-412A-8BE0-7A807FC4E146}" type="pres">
      <dgm:prSet presAssocID="{2D6A13E0-4400-4405-BCCE-D867B4A573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E18780-BB42-47CD-8CC8-02C5EE50A121}" type="pres">
      <dgm:prSet presAssocID="{2D6A13E0-4400-4405-BCCE-D867B4A573EB}" presName="parSh" presStyleCnt="0"/>
      <dgm:spPr/>
    </dgm:pt>
    <dgm:pt modelId="{83738D66-2ED9-4A0B-8E59-5346D99E5B12}" type="pres">
      <dgm:prSet presAssocID="{2D6A13E0-4400-4405-BCCE-D867B4A573EB}" presName="lineNode" presStyleLbl="alignAccFollowNode1" presStyleIdx="6" presStyleCnt="15"/>
      <dgm:spPr/>
    </dgm:pt>
    <dgm:pt modelId="{961BF9A4-B82C-40A3-B3C8-29AF166E1851}" type="pres">
      <dgm:prSet presAssocID="{2D6A13E0-4400-4405-BCCE-D867B4A573EB}" presName="lineArrowNode" presStyleLbl="alignAccFollowNode1" presStyleIdx="7" presStyleCnt="15"/>
      <dgm:spPr/>
    </dgm:pt>
    <dgm:pt modelId="{E755E383-6C79-41AC-A5D3-02D395DA6C84}" type="pres">
      <dgm:prSet presAssocID="{A92D15BD-7462-49CD-A022-F8D74B92D9E4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01718D86-C35B-473B-87E8-103028293983}" type="pres">
      <dgm:prSet presAssocID="{A92D15BD-7462-49CD-A022-F8D74B92D9E4}" presName="spacerBetweenCircleAndCallout" presStyleCnt="0">
        <dgm:presLayoutVars/>
      </dgm:prSet>
      <dgm:spPr/>
    </dgm:pt>
    <dgm:pt modelId="{B7F851DD-874A-4AD1-9756-2A637BF1768C}" type="pres">
      <dgm:prSet presAssocID="{2D6A13E0-4400-4405-BCCE-D867B4A573EB}" presName="nodeText" presStyleLbl="alignAccFollowNode1" presStyleIdx="8" presStyleCnt="15">
        <dgm:presLayoutVars>
          <dgm:bulletEnabled val="1"/>
        </dgm:presLayoutVars>
      </dgm:prSet>
      <dgm:spPr/>
    </dgm:pt>
    <dgm:pt modelId="{B764F963-C668-42FB-A000-EC7675A75A91}" type="pres">
      <dgm:prSet presAssocID="{A92D15BD-7462-49CD-A022-F8D74B92D9E4}" presName="sibTransComposite" presStyleCnt="0"/>
      <dgm:spPr/>
    </dgm:pt>
    <dgm:pt modelId="{A68724AA-EF5D-4267-8C73-FFFEB19531D4}" type="pres">
      <dgm:prSet presAssocID="{14649495-3031-438A-A737-7A86333E0821}" presName="compositeNode" presStyleCnt="0"/>
      <dgm:spPr/>
    </dgm:pt>
    <dgm:pt modelId="{3F085D5A-042E-4141-8208-8E2101B99C45}" type="pres">
      <dgm:prSet presAssocID="{14649495-3031-438A-A737-7A86333E082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77509A8-0D5C-4CE5-B3FC-8D1E2B670BB6}" type="pres">
      <dgm:prSet presAssocID="{14649495-3031-438A-A737-7A86333E0821}" presName="parSh" presStyleCnt="0"/>
      <dgm:spPr/>
    </dgm:pt>
    <dgm:pt modelId="{53851219-E2B1-4969-9496-900B295EEE61}" type="pres">
      <dgm:prSet presAssocID="{14649495-3031-438A-A737-7A86333E0821}" presName="lineNode" presStyleLbl="alignAccFollowNode1" presStyleIdx="9" presStyleCnt="15"/>
      <dgm:spPr/>
    </dgm:pt>
    <dgm:pt modelId="{B6248B57-C6F9-4D66-B72A-C6B74B014464}" type="pres">
      <dgm:prSet presAssocID="{14649495-3031-438A-A737-7A86333E0821}" presName="lineArrowNode" presStyleLbl="alignAccFollowNode1" presStyleIdx="10" presStyleCnt="15"/>
      <dgm:spPr/>
    </dgm:pt>
    <dgm:pt modelId="{CCFD2EF2-3381-44C2-A9F1-6A2C19A084EE}" type="pres">
      <dgm:prSet presAssocID="{6647489C-B220-43B2-84EC-4EC5985255A7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5963CFCA-5DEF-410A-84CF-85844089DEE5}" type="pres">
      <dgm:prSet presAssocID="{6647489C-B220-43B2-84EC-4EC5985255A7}" presName="spacerBetweenCircleAndCallout" presStyleCnt="0">
        <dgm:presLayoutVars/>
      </dgm:prSet>
      <dgm:spPr/>
    </dgm:pt>
    <dgm:pt modelId="{FC44BA10-0928-426F-8348-F197BB21C3CE}" type="pres">
      <dgm:prSet presAssocID="{14649495-3031-438A-A737-7A86333E0821}" presName="nodeText" presStyleLbl="alignAccFollowNode1" presStyleIdx="11" presStyleCnt="15">
        <dgm:presLayoutVars>
          <dgm:bulletEnabled val="1"/>
        </dgm:presLayoutVars>
      </dgm:prSet>
      <dgm:spPr/>
    </dgm:pt>
    <dgm:pt modelId="{9B9BBE5A-829E-461A-AE34-AFB8C4E88C16}" type="pres">
      <dgm:prSet presAssocID="{6647489C-B220-43B2-84EC-4EC5985255A7}" presName="sibTransComposite" presStyleCnt="0"/>
      <dgm:spPr/>
    </dgm:pt>
    <dgm:pt modelId="{BF1BA841-A8E8-4F06-9D34-1FF7DDFDF682}" type="pres">
      <dgm:prSet presAssocID="{749E282A-A4A5-41FE-A3CB-CE1C715CF0E3}" presName="compositeNode" presStyleCnt="0"/>
      <dgm:spPr/>
    </dgm:pt>
    <dgm:pt modelId="{A5FA332B-8D70-43A2-B93F-F4F19CBF2389}" type="pres">
      <dgm:prSet presAssocID="{749E282A-A4A5-41FE-A3CB-CE1C715CF0E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9B0827B-E6D4-48BD-89E2-882DC0283A6D}" type="pres">
      <dgm:prSet presAssocID="{749E282A-A4A5-41FE-A3CB-CE1C715CF0E3}" presName="parSh" presStyleCnt="0"/>
      <dgm:spPr/>
    </dgm:pt>
    <dgm:pt modelId="{5A7C1525-31D7-4DC6-B009-5182AEE7C492}" type="pres">
      <dgm:prSet presAssocID="{749E282A-A4A5-41FE-A3CB-CE1C715CF0E3}" presName="lineNode" presStyleLbl="alignAccFollowNode1" presStyleIdx="12" presStyleCnt="15"/>
      <dgm:spPr/>
    </dgm:pt>
    <dgm:pt modelId="{CF612090-E5FD-4EDD-B4D6-FEE19EE03100}" type="pres">
      <dgm:prSet presAssocID="{749E282A-A4A5-41FE-A3CB-CE1C715CF0E3}" presName="lineArrowNode" presStyleLbl="alignAccFollowNode1" presStyleIdx="13" presStyleCnt="15"/>
      <dgm:spPr/>
    </dgm:pt>
    <dgm:pt modelId="{8FFEBE9E-F750-41C8-AB98-6EC1E50CE8CC}" type="pres">
      <dgm:prSet presAssocID="{6EDFACBC-5F27-4E88-8FFA-06F93DA55970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1C1CD8A5-F8A0-428D-B8DA-51C79038C254}" type="pres">
      <dgm:prSet presAssocID="{6EDFACBC-5F27-4E88-8FFA-06F93DA55970}" presName="spacerBetweenCircleAndCallout" presStyleCnt="0">
        <dgm:presLayoutVars/>
      </dgm:prSet>
      <dgm:spPr/>
    </dgm:pt>
    <dgm:pt modelId="{28EFDDA2-1B53-4883-B343-523574A0BBD5}" type="pres">
      <dgm:prSet presAssocID="{749E282A-A4A5-41FE-A3CB-CE1C715CF0E3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A690EE1A-4B52-4030-B8E0-4AB066EDCB9C}" srcId="{3546A434-589A-4951-97EF-A9524A811E49}" destId="{2D6A13E0-4400-4405-BCCE-D867B4A573EB}" srcOrd="2" destOrd="0" parTransId="{EB0555EA-6395-4DB1-90B6-F6421E689F56}" sibTransId="{A92D15BD-7462-49CD-A022-F8D74B92D9E4}"/>
    <dgm:cxn modelId="{08056A1F-7362-4C43-B88D-055F70EE48B1}" type="presOf" srcId="{73711E0E-5981-43A7-8AFA-32FDE2B75BC0}" destId="{6DBC0720-A117-4D95-83E9-FE6EC7A8EEDB}" srcOrd="0" destOrd="0" presId="urn:microsoft.com/office/officeart/2016/7/layout/LinearArrowProcessNumbered"/>
    <dgm:cxn modelId="{F2839C2B-F282-4D1C-A015-A8603947D7AC}" srcId="{3546A434-589A-4951-97EF-A9524A811E49}" destId="{14649495-3031-438A-A737-7A86333E0821}" srcOrd="3" destOrd="0" parTransId="{62AFD1EC-4A10-4B57-8E18-5098D80DEA21}" sibTransId="{6647489C-B220-43B2-84EC-4EC5985255A7}"/>
    <dgm:cxn modelId="{32CB522F-E8E3-4402-B4AA-253E0F948A40}" type="presOf" srcId="{FEBC8D5B-E324-454A-B578-D7A488A81E90}" destId="{069EDF68-0E6A-424E-BD46-5B099FCF0A66}" srcOrd="0" destOrd="0" presId="urn:microsoft.com/office/officeart/2016/7/layout/LinearArrowProcessNumbered"/>
    <dgm:cxn modelId="{55FBD963-57CC-4243-8541-40AFA80DF563}" srcId="{3546A434-589A-4951-97EF-A9524A811E49}" destId="{85D87CA9-74B4-4819-9F09-FC99E9A9E640}" srcOrd="1" destOrd="0" parTransId="{76608B34-BC40-466C-8408-9E5F6A11A557}" sibTransId="{73711E0E-5981-43A7-8AFA-32FDE2B75BC0}"/>
    <dgm:cxn modelId="{8481D26C-7B6B-4CE7-AFB4-3080FA31A191}" type="presOf" srcId="{2D6A13E0-4400-4405-BCCE-D867B4A573EB}" destId="{B7F851DD-874A-4AD1-9756-2A637BF1768C}" srcOrd="0" destOrd="0" presId="urn:microsoft.com/office/officeart/2016/7/layout/LinearArrowProcessNumbered"/>
    <dgm:cxn modelId="{65976251-02CB-4EBA-A4B8-C97FB69C734F}" type="presOf" srcId="{85D87CA9-74B4-4819-9F09-FC99E9A9E640}" destId="{B9465822-E6E7-4335-95D0-8CFBDDB80579}" srcOrd="0" destOrd="0" presId="urn:microsoft.com/office/officeart/2016/7/layout/LinearArrowProcessNumbered"/>
    <dgm:cxn modelId="{0C246B5A-69F9-4475-8123-A3D5EE935A65}" srcId="{3546A434-589A-4951-97EF-A9524A811E49}" destId="{990D31C1-2102-4801-8D6D-A865B9E9DFC0}" srcOrd="0" destOrd="0" parTransId="{ADB2B293-B7D5-4026-9265-EA8A694798B1}" sibTransId="{FEBC8D5B-E324-454A-B578-D7A488A81E90}"/>
    <dgm:cxn modelId="{3D34C986-A5BB-4F9A-ACED-18410D2645F0}" type="presOf" srcId="{749E282A-A4A5-41FE-A3CB-CE1C715CF0E3}" destId="{28EFDDA2-1B53-4883-B343-523574A0BBD5}" srcOrd="0" destOrd="0" presId="urn:microsoft.com/office/officeart/2016/7/layout/LinearArrowProcessNumbered"/>
    <dgm:cxn modelId="{373B928B-90B1-4DAA-8303-9628765440B5}" type="presOf" srcId="{14649495-3031-438A-A737-7A86333E0821}" destId="{FC44BA10-0928-426F-8348-F197BB21C3CE}" srcOrd="0" destOrd="0" presId="urn:microsoft.com/office/officeart/2016/7/layout/LinearArrowProcessNumbered"/>
    <dgm:cxn modelId="{BB615893-3301-4512-A9B9-70452E629A92}" type="presOf" srcId="{6647489C-B220-43B2-84EC-4EC5985255A7}" destId="{CCFD2EF2-3381-44C2-A9F1-6A2C19A084EE}" srcOrd="0" destOrd="0" presId="urn:microsoft.com/office/officeart/2016/7/layout/LinearArrowProcessNumbered"/>
    <dgm:cxn modelId="{6F1B7396-0543-43C8-A817-426FC1C237D4}" type="presOf" srcId="{A92D15BD-7462-49CD-A022-F8D74B92D9E4}" destId="{E755E383-6C79-41AC-A5D3-02D395DA6C84}" srcOrd="0" destOrd="0" presId="urn:microsoft.com/office/officeart/2016/7/layout/LinearArrowProcessNumbered"/>
    <dgm:cxn modelId="{5CACB49C-5C46-4F82-9CA5-5E7C29A693AC}" srcId="{3546A434-589A-4951-97EF-A9524A811E49}" destId="{749E282A-A4A5-41FE-A3CB-CE1C715CF0E3}" srcOrd="4" destOrd="0" parTransId="{FD56B463-AC0C-47F7-BD01-C707D9CDC6A7}" sibTransId="{6EDFACBC-5F27-4E88-8FFA-06F93DA55970}"/>
    <dgm:cxn modelId="{302308EC-A8DF-415D-AA89-6A98C81D1452}" type="presOf" srcId="{6EDFACBC-5F27-4E88-8FFA-06F93DA55970}" destId="{8FFEBE9E-F750-41C8-AB98-6EC1E50CE8CC}" srcOrd="0" destOrd="0" presId="urn:microsoft.com/office/officeart/2016/7/layout/LinearArrowProcessNumbered"/>
    <dgm:cxn modelId="{7D3FAEF5-FDB1-42A8-A189-2F220B0956B0}" type="presOf" srcId="{3546A434-589A-4951-97EF-A9524A811E49}" destId="{14B861E1-741B-46BC-A774-73A58B38C910}" srcOrd="0" destOrd="0" presId="urn:microsoft.com/office/officeart/2016/7/layout/LinearArrowProcessNumbered"/>
    <dgm:cxn modelId="{567CBCFD-06A5-43BF-BF09-22C5A6BE4CCF}" type="presOf" srcId="{990D31C1-2102-4801-8D6D-A865B9E9DFC0}" destId="{73778C25-73AD-443C-8C0B-2C51E5D1ED5F}" srcOrd="0" destOrd="0" presId="urn:microsoft.com/office/officeart/2016/7/layout/LinearArrowProcessNumbered"/>
    <dgm:cxn modelId="{DB28AFD9-3F54-4F1A-B679-FB09A1D75AFA}" type="presParOf" srcId="{14B861E1-741B-46BC-A774-73A58B38C910}" destId="{94173FDA-54D7-40E2-9673-4D16534227EF}" srcOrd="0" destOrd="0" presId="urn:microsoft.com/office/officeart/2016/7/layout/LinearArrowProcessNumbered"/>
    <dgm:cxn modelId="{23CB0231-6721-47D0-B204-2E85BD238CA1}" type="presParOf" srcId="{94173FDA-54D7-40E2-9673-4D16534227EF}" destId="{F6BD27B5-53AB-4684-9BD5-3D2D09E60755}" srcOrd="0" destOrd="0" presId="urn:microsoft.com/office/officeart/2016/7/layout/LinearArrowProcessNumbered"/>
    <dgm:cxn modelId="{C37D4498-2B40-420D-8532-9251417BD47F}" type="presParOf" srcId="{94173FDA-54D7-40E2-9673-4D16534227EF}" destId="{887B53D6-D14E-4E5C-A30D-EEFEF2AC13CF}" srcOrd="1" destOrd="0" presId="urn:microsoft.com/office/officeart/2016/7/layout/LinearArrowProcessNumbered"/>
    <dgm:cxn modelId="{3B9DEA0B-8369-4728-8094-DDA72D7C0996}" type="presParOf" srcId="{887B53D6-D14E-4E5C-A30D-EEFEF2AC13CF}" destId="{734D37B5-6931-4100-8B70-22350856F83C}" srcOrd="0" destOrd="0" presId="urn:microsoft.com/office/officeart/2016/7/layout/LinearArrowProcessNumbered"/>
    <dgm:cxn modelId="{EBDC1B22-1F43-4521-AEFE-73FB86AE02AF}" type="presParOf" srcId="{887B53D6-D14E-4E5C-A30D-EEFEF2AC13CF}" destId="{D0EB89DC-26EA-43B6-B4CB-07479D7A62BE}" srcOrd="1" destOrd="0" presId="urn:microsoft.com/office/officeart/2016/7/layout/LinearArrowProcessNumbered"/>
    <dgm:cxn modelId="{52B8CDC8-E6C7-4EBD-9752-295E1994419F}" type="presParOf" srcId="{887B53D6-D14E-4E5C-A30D-EEFEF2AC13CF}" destId="{069EDF68-0E6A-424E-BD46-5B099FCF0A66}" srcOrd="2" destOrd="0" presId="urn:microsoft.com/office/officeart/2016/7/layout/LinearArrowProcessNumbered"/>
    <dgm:cxn modelId="{B0773B0F-F597-4EF1-8BBB-9BDD3A41EB4A}" type="presParOf" srcId="{887B53D6-D14E-4E5C-A30D-EEFEF2AC13CF}" destId="{A89D2AF8-C7DE-499B-84AF-0E5228C114FD}" srcOrd="3" destOrd="0" presId="urn:microsoft.com/office/officeart/2016/7/layout/LinearArrowProcessNumbered"/>
    <dgm:cxn modelId="{5ED96B0D-A45A-4489-A98E-744CCE86F1E5}" type="presParOf" srcId="{94173FDA-54D7-40E2-9673-4D16534227EF}" destId="{73778C25-73AD-443C-8C0B-2C51E5D1ED5F}" srcOrd="2" destOrd="0" presId="urn:microsoft.com/office/officeart/2016/7/layout/LinearArrowProcessNumbered"/>
    <dgm:cxn modelId="{ABD6E7BD-9733-4B3B-BF4C-A1E35EAF977C}" type="presParOf" srcId="{14B861E1-741B-46BC-A774-73A58B38C910}" destId="{9F4CE1D6-4D2E-4408-A333-ABE86027E5E6}" srcOrd="1" destOrd="0" presId="urn:microsoft.com/office/officeart/2016/7/layout/LinearArrowProcessNumbered"/>
    <dgm:cxn modelId="{F798321D-1553-4EFD-A326-B420714624F8}" type="presParOf" srcId="{14B861E1-741B-46BC-A774-73A58B38C910}" destId="{34C3A1E4-E816-4AF5-8309-0E2F5491C753}" srcOrd="2" destOrd="0" presId="urn:microsoft.com/office/officeart/2016/7/layout/LinearArrowProcessNumbered"/>
    <dgm:cxn modelId="{2DA195FB-880D-4706-8C4F-35DAAB7DB06A}" type="presParOf" srcId="{34C3A1E4-E816-4AF5-8309-0E2F5491C753}" destId="{4080858B-F982-40B1-B8A3-C2EA0DE0DBDD}" srcOrd="0" destOrd="0" presId="urn:microsoft.com/office/officeart/2016/7/layout/LinearArrowProcessNumbered"/>
    <dgm:cxn modelId="{B0E2D545-AFCD-448C-888C-DE4AF6F035D3}" type="presParOf" srcId="{34C3A1E4-E816-4AF5-8309-0E2F5491C753}" destId="{6D4871EE-C2E7-4D9B-AEDF-BD89C68BE0F5}" srcOrd="1" destOrd="0" presId="urn:microsoft.com/office/officeart/2016/7/layout/LinearArrowProcessNumbered"/>
    <dgm:cxn modelId="{799D697C-B00B-424B-BFB6-C55011CF7981}" type="presParOf" srcId="{6D4871EE-C2E7-4D9B-AEDF-BD89C68BE0F5}" destId="{EF7EF37B-F62D-4E6E-B811-1CCBD8A0840F}" srcOrd="0" destOrd="0" presId="urn:microsoft.com/office/officeart/2016/7/layout/LinearArrowProcessNumbered"/>
    <dgm:cxn modelId="{C7A57602-45E0-4C82-99CF-6DACAA22DF61}" type="presParOf" srcId="{6D4871EE-C2E7-4D9B-AEDF-BD89C68BE0F5}" destId="{32A21298-F439-464A-87F0-3A425D9AB9FB}" srcOrd="1" destOrd="0" presId="urn:microsoft.com/office/officeart/2016/7/layout/LinearArrowProcessNumbered"/>
    <dgm:cxn modelId="{94955DF4-64EC-4006-BEAF-E4DBB0AB2E90}" type="presParOf" srcId="{6D4871EE-C2E7-4D9B-AEDF-BD89C68BE0F5}" destId="{6DBC0720-A117-4D95-83E9-FE6EC7A8EEDB}" srcOrd="2" destOrd="0" presId="urn:microsoft.com/office/officeart/2016/7/layout/LinearArrowProcessNumbered"/>
    <dgm:cxn modelId="{85AE364A-2240-4F05-ADE2-C1F1F5078822}" type="presParOf" srcId="{6D4871EE-C2E7-4D9B-AEDF-BD89C68BE0F5}" destId="{9D8EAD88-F9BE-4AF0-8856-3D872F56D79E}" srcOrd="3" destOrd="0" presId="urn:microsoft.com/office/officeart/2016/7/layout/LinearArrowProcessNumbered"/>
    <dgm:cxn modelId="{3E1E4718-042F-4EFF-B63E-7BD41B70A2C6}" type="presParOf" srcId="{34C3A1E4-E816-4AF5-8309-0E2F5491C753}" destId="{B9465822-E6E7-4335-95D0-8CFBDDB80579}" srcOrd="2" destOrd="0" presId="urn:microsoft.com/office/officeart/2016/7/layout/LinearArrowProcessNumbered"/>
    <dgm:cxn modelId="{59CB4D3E-3F55-4018-8F50-3DEFF4307894}" type="presParOf" srcId="{14B861E1-741B-46BC-A774-73A58B38C910}" destId="{76F22E45-3FB2-45CF-864C-4102094EC18C}" srcOrd="3" destOrd="0" presId="urn:microsoft.com/office/officeart/2016/7/layout/LinearArrowProcessNumbered"/>
    <dgm:cxn modelId="{3E4F6548-B249-41E6-93EE-227B535DBEAE}" type="presParOf" srcId="{14B861E1-741B-46BC-A774-73A58B38C910}" destId="{E0ADDAC3-AE4C-41B7-A4EB-999DA46EE8AC}" srcOrd="4" destOrd="0" presId="urn:microsoft.com/office/officeart/2016/7/layout/LinearArrowProcessNumbered"/>
    <dgm:cxn modelId="{0D717234-AD63-45BE-A774-6B487A231013}" type="presParOf" srcId="{E0ADDAC3-AE4C-41B7-A4EB-999DA46EE8AC}" destId="{C42934CB-95F7-412A-8BE0-7A807FC4E146}" srcOrd="0" destOrd="0" presId="urn:microsoft.com/office/officeart/2016/7/layout/LinearArrowProcessNumbered"/>
    <dgm:cxn modelId="{27912530-6DF0-4D14-AE6B-3FB3E6AFB7CC}" type="presParOf" srcId="{E0ADDAC3-AE4C-41B7-A4EB-999DA46EE8AC}" destId="{0BE18780-BB42-47CD-8CC8-02C5EE50A121}" srcOrd="1" destOrd="0" presId="urn:microsoft.com/office/officeart/2016/7/layout/LinearArrowProcessNumbered"/>
    <dgm:cxn modelId="{B714C115-8CB6-4DE9-AC88-C5F1FAA9E7AB}" type="presParOf" srcId="{0BE18780-BB42-47CD-8CC8-02C5EE50A121}" destId="{83738D66-2ED9-4A0B-8E59-5346D99E5B12}" srcOrd="0" destOrd="0" presId="urn:microsoft.com/office/officeart/2016/7/layout/LinearArrowProcessNumbered"/>
    <dgm:cxn modelId="{59837781-8385-440B-8255-4B9E71DED30C}" type="presParOf" srcId="{0BE18780-BB42-47CD-8CC8-02C5EE50A121}" destId="{961BF9A4-B82C-40A3-B3C8-29AF166E1851}" srcOrd="1" destOrd="0" presId="urn:microsoft.com/office/officeart/2016/7/layout/LinearArrowProcessNumbered"/>
    <dgm:cxn modelId="{D4AC5E38-3D66-4BDA-89B7-0E6AFEC647AE}" type="presParOf" srcId="{0BE18780-BB42-47CD-8CC8-02C5EE50A121}" destId="{E755E383-6C79-41AC-A5D3-02D395DA6C84}" srcOrd="2" destOrd="0" presId="urn:microsoft.com/office/officeart/2016/7/layout/LinearArrowProcessNumbered"/>
    <dgm:cxn modelId="{A5AA096B-A86B-4034-ACD9-26C5E0EC5907}" type="presParOf" srcId="{0BE18780-BB42-47CD-8CC8-02C5EE50A121}" destId="{01718D86-C35B-473B-87E8-103028293983}" srcOrd="3" destOrd="0" presId="urn:microsoft.com/office/officeart/2016/7/layout/LinearArrowProcessNumbered"/>
    <dgm:cxn modelId="{BDF5A08E-370D-4EB8-B1B1-236741B78F23}" type="presParOf" srcId="{E0ADDAC3-AE4C-41B7-A4EB-999DA46EE8AC}" destId="{B7F851DD-874A-4AD1-9756-2A637BF1768C}" srcOrd="2" destOrd="0" presId="urn:microsoft.com/office/officeart/2016/7/layout/LinearArrowProcessNumbered"/>
    <dgm:cxn modelId="{257360BE-9FF0-44A0-B9B8-276E494BCAD8}" type="presParOf" srcId="{14B861E1-741B-46BC-A774-73A58B38C910}" destId="{B764F963-C668-42FB-A000-EC7675A75A91}" srcOrd="5" destOrd="0" presId="urn:microsoft.com/office/officeart/2016/7/layout/LinearArrowProcessNumbered"/>
    <dgm:cxn modelId="{D661F0B9-799A-4E12-AF53-64CC2F040BA8}" type="presParOf" srcId="{14B861E1-741B-46BC-A774-73A58B38C910}" destId="{A68724AA-EF5D-4267-8C73-FFFEB19531D4}" srcOrd="6" destOrd="0" presId="urn:microsoft.com/office/officeart/2016/7/layout/LinearArrowProcessNumbered"/>
    <dgm:cxn modelId="{8A3C3BAF-7DBB-4CBF-820D-095202A1CBB9}" type="presParOf" srcId="{A68724AA-EF5D-4267-8C73-FFFEB19531D4}" destId="{3F085D5A-042E-4141-8208-8E2101B99C45}" srcOrd="0" destOrd="0" presId="urn:microsoft.com/office/officeart/2016/7/layout/LinearArrowProcessNumbered"/>
    <dgm:cxn modelId="{41A93DD8-87BA-4625-8B9F-64B3026ADAE2}" type="presParOf" srcId="{A68724AA-EF5D-4267-8C73-FFFEB19531D4}" destId="{D77509A8-0D5C-4CE5-B3FC-8D1E2B670BB6}" srcOrd="1" destOrd="0" presId="urn:microsoft.com/office/officeart/2016/7/layout/LinearArrowProcessNumbered"/>
    <dgm:cxn modelId="{E3932523-7EF8-464A-B3DC-C8DC251E5CFE}" type="presParOf" srcId="{D77509A8-0D5C-4CE5-B3FC-8D1E2B670BB6}" destId="{53851219-E2B1-4969-9496-900B295EEE61}" srcOrd="0" destOrd="0" presId="urn:microsoft.com/office/officeart/2016/7/layout/LinearArrowProcessNumbered"/>
    <dgm:cxn modelId="{DAFE299D-2AE1-4938-95B3-542D18CF8109}" type="presParOf" srcId="{D77509A8-0D5C-4CE5-B3FC-8D1E2B670BB6}" destId="{B6248B57-C6F9-4D66-B72A-C6B74B014464}" srcOrd="1" destOrd="0" presId="urn:microsoft.com/office/officeart/2016/7/layout/LinearArrowProcessNumbered"/>
    <dgm:cxn modelId="{8D7E102B-74DD-4D35-9C17-92B65CA459A0}" type="presParOf" srcId="{D77509A8-0D5C-4CE5-B3FC-8D1E2B670BB6}" destId="{CCFD2EF2-3381-44C2-A9F1-6A2C19A084EE}" srcOrd="2" destOrd="0" presId="urn:microsoft.com/office/officeart/2016/7/layout/LinearArrowProcessNumbered"/>
    <dgm:cxn modelId="{6F6D08B8-4605-41B2-A9B0-CF622C9D8299}" type="presParOf" srcId="{D77509A8-0D5C-4CE5-B3FC-8D1E2B670BB6}" destId="{5963CFCA-5DEF-410A-84CF-85844089DEE5}" srcOrd="3" destOrd="0" presId="urn:microsoft.com/office/officeart/2016/7/layout/LinearArrowProcessNumbered"/>
    <dgm:cxn modelId="{E97E3317-75BA-46B9-AA0D-711E065B7102}" type="presParOf" srcId="{A68724AA-EF5D-4267-8C73-FFFEB19531D4}" destId="{FC44BA10-0928-426F-8348-F197BB21C3CE}" srcOrd="2" destOrd="0" presId="urn:microsoft.com/office/officeart/2016/7/layout/LinearArrowProcessNumbered"/>
    <dgm:cxn modelId="{7AFD384A-A787-4943-B698-AD37089FD7BC}" type="presParOf" srcId="{14B861E1-741B-46BC-A774-73A58B38C910}" destId="{9B9BBE5A-829E-461A-AE34-AFB8C4E88C16}" srcOrd="7" destOrd="0" presId="urn:microsoft.com/office/officeart/2016/7/layout/LinearArrowProcessNumbered"/>
    <dgm:cxn modelId="{B5271940-F2B9-4540-956B-6F0C8DFF6FA5}" type="presParOf" srcId="{14B861E1-741B-46BC-A774-73A58B38C910}" destId="{BF1BA841-A8E8-4F06-9D34-1FF7DDFDF682}" srcOrd="8" destOrd="0" presId="urn:microsoft.com/office/officeart/2016/7/layout/LinearArrowProcessNumbered"/>
    <dgm:cxn modelId="{86E9125F-FBC5-48AF-8C8E-68BD7A1B0D6B}" type="presParOf" srcId="{BF1BA841-A8E8-4F06-9D34-1FF7DDFDF682}" destId="{A5FA332B-8D70-43A2-B93F-F4F19CBF2389}" srcOrd="0" destOrd="0" presId="urn:microsoft.com/office/officeart/2016/7/layout/LinearArrowProcessNumbered"/>
    <dgm:cxn modelId="{59714090-C615-4F62-A611-8B2B8A2DF11F}" type="presParOf" srcId="{BF1BA841-A8E8-4F06-9D34-1FF7DDFDF682}" destId="{19B0827B-E6D4-48BD-89E2-882DC0283A6D}" srcOrd="1" destOrd="0" presId="urn:microsoft.com/office/officeart/2016/7/layout/LinearArrowProcessNumbered"/>
    <dgm:cxn modelId="{DABFFD8F-17D6-4086-9985-6D079034A0F7}" type="presParOf" srcId="{19B0827B-E6D4-48BD-89E2-882DC0283A6D}" destId="{5A7C1525-31D7-4DC6-B009-5182AEE7C492}" srcOrd="0" destOrd="0" presId="urn:microsoft.com/office/officeart/2016/7/layout/LinearArrowProcessNumbered"/>
    <dgm:cxn modelId="{33E6701C-84F1-43F4-86B5-84DC9DAD8ADB}" type="presParOf" srcId="{19B0827B-E6D4-48BD-89E2-882DC0283A6D}" destId="{CF612090-E5FD-4EDD-B4D6-FEE19EE03100}" srcOrd="1" destOrd="0" presId="urn:microsoft.com/office/officeart/2016/7/layout/LinearArrowProcessNumbered"/>
    <dgm:cxn modelId="{722B68F2-AE88-449C-9DDB-D85AEB8B7D35}" type="presParOf" srcId="{19B0827B-E6D4-48BD-89E2-882DC0283A6D}" destId="{8FFEBE9E-F750-41C8-AB98-6EC1E50CE8CC}" srcOrd="2" destOrd="0" presId="urn:microsoft.com/office/officeart/2016/7/layout/LinearArrowProcessNumbered"/>
    <dgm:cxn modelId="{0A06E15A-DC6F-4372-80AA-B0DD8EC45166}" type="presParOf" srcId="{19B0827B-E6D4-48BD-89E2-882DC0283A6D}" destId="{1C1CD8A5-F8A0-428D-B8DA-51C79038C254}" srcOrd="3" destOrd="0" presId="urn:microsoft.com/office/officeart/2016/7/layout/LinearArrowProcessNumbered"/>
    <dgm:cxn modelId="{37F19FC8-5CB3-4816-964B-90EBA830F334}" type="presParOf" srcId="{BF1BA841-A8E8-4F06-9D34-1FF7DDFDF682}" destId="{28EFDDA2-1B53-4883-B343-523574A0BBD5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287A2-BC93-45EE-8731-691E604249BF}">
      <dsp:nvSpPr>
        <dsp:cNvPr id="0" name=""/>
        <dsp:cNvSpPr/>
      </dsp:nvSpPr>
      <dsp:spPr>
        <a:xfrm>
          <a:off x="1036378" y="587274"/>
          <a:ext cx="828091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30219-FEF9-458F-A515-0E8A9C6C2F51}">
      <dsp:nvSpPr>
        <dsp:cNvPr id="0" name=""/>
        <dsp:cNvSpPr/>
      </dsp:nvSpPr>
      <dsp:spPr>
        <a:xfrm>
          <a:off x="1914155" y="517750"/>
          <a:ext cx="95230" cy="178867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208791"/>
            <a:satOff val="694"/>
            <a:lumOff val="5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8791"/>
              <a:satOff val="694"/>
              <a:lumOff val="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0C9F25-A0B4-4C90-8B62-69E5E68341F2}">
      <dsp:nvSpPr>
        <dsp:cNvPr id="0" name=""/>
        <dsp:cNvSpPr/>
      </dsp:nvSpPr>
      <dsp:spPr>
        <a:xfrm>
          <a:off x="518812" y="173255"/>
          <a:ext cx="828110" cy="82811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135" tIns="32135" rIns="32135" bIns="32135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40086" y="294529"/>
        <a:ext cx="585562" cy="585562"/>
      </dsp:txXfrm>
    </dsp:sp>
    <dsp:sp modelId="{66402425-E554-40E2-914F-299A9A38F217}">
      <dsp:nvSpPr>
        <dsp:cNvPr id="0" name=""/>
        <dsp:cNvSpPr/>
      </dsp:nvSpPr>
      <dsp:spPr>
        <a:xfrm>
          <a:off x="1263" y="1166965"/>
          <a:ext cx="18632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417581"/>
            <a:satOff val="1389"/>
            <a:lumOff val="10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17581"/>
              <a:satOff val="1389"/>
              <a:lumOff val="1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2" tIns="165100" rIns="14697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template method works largely with general polymorphism</a:t>
          </a:r>
        </a:p>
      </dsp:txBody>
      <dsp:txXfrm>
        <a:off x="1263" y="1539606"/>
        <a:ext cx="1863206" cy="1592959"/>
      </dsp:txXfrm>
    </dsp:sp>
    <dsp:sp modelId="{82EBB422-5E78-40DE-80FB-78718B53200D}">
      <dsp:nvSpPr>
        <dsp:cNvPr id="0" name=""/>
        <dsp:cNvSpPr/>
      </dsp:nvSpPr>
      <dsp:spPr>
        <a:xfrm>
          <a:off x="2071493" y="587274"/>
          <a:ext cx="1863206" cy="72"/>
        </a:xfrm>
        <a:prstGeom prst="rect">
          <a:avLst/>
        </a:prstGeom>
        <a:solidFill>
          <a:schemeClr val="accent2">
            <a:tint val="40000"/>
            <a:alpha val="90000"/>
            <a:hueOff val="626372"/>
            <a:satOff val="2083"/>
            <a:lumOff val="15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26372"/>
              <a:satOff val="2083"/>
              <a:lumOff val="1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735D9-788E-4CA1-A1C9-663C56DCB4EA}">
      <dsp:nvSpPr>
        <dsp:cNvPr id="0" name=""/>
        <dsp:cNvSpPr/>
      </dsp:nvSpPr>
      <dsp:spPr>
        <a:xfrm>
          <a:off x="3984385" y="517750"/>
          <a:ext cx="95230" cy="178867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835162"/>
            <a:satOff val="2778"/>
            <a:lumOff val="2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35162"/>
              <a:satOff val="2778"/>
              <a:lumOff val="2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5DA0B5-9292-4CB1-81E1-C98C7441062E}">
      <dsp:nvSpPr>
        <dsp:cNvPr id="0" name=""/>
        <dsp:cNvSpPr/>
      </dsp:nvSpPr>
      <dsp:spPr>
        <a:xfrm>
          <a:off x="2589041" y="173254"/>
          <a:ext cx="828110" cy="828110"/>
        </a:xfrm>
        <a:prstGeom prst="ellipse">
          <a:avLst/>
        </a:prstGeom>
        <a:gradFill rotWithShape="0">
          <a:gsLst>
            <a:gs pos="0">
              <a:schemeClr val="accent2">
                <a:hueOff val="553230"/>
                <a:satOff val="2550"/>
                <a:lumOff val="392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553230"/>
                <a:satOff val="2550"/>
                <a:lumOff val="392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553230"/>
              <a:satOff val="2550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135" tIns="32135" rIns="32135" bIns="32135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10315" y="294528"/>
        <a:ext cx="585562" cy="585562"/>
      </dsp:txXfrm>
    </dsp:sp>
    <dsp:sp modelId="{A4956AC4-D548-4320-8FD7-EE8EBC42ACEB}">
      <dsp:nvSpPr>
        <dsp:cNvPr id="0" name=""/>
        <dsp:cNvSpPr/>
      </dsp:nvSpPr>
      <dsp:spPr>
        <a:xfrm>
          <a:off x="2071493" y="1166965"/>
          <a:ext cx="18632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043953"/>
            <a:satOff val="3472"/>
            <a:lumOff val="26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43953"/>
              <a:satOff val="3472"/>
              <a:lumOff val="2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2" tIns="165100" rIns="14697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Easiest pattern</a:t>
          </a:r>
        </a:p>
      </dsp:txBody>
      <dsp:txXfrm>
        <a:off x="2071493" y="1539606"/>
        <a:ext cx="1863206" cy="1592959"/>
      </dsp:txXfrm>
    </dsp:sp>
    <dsp:sp modelId="{FE6F8642-928B-4DDD-8868-B82C4545369D}">
      <dsp:nvSpPr>
        <dsp:cNvPr id="0" name=""/>
        <dsp:cNvSpPr/>
      </dsp:nvSpPr>
      <dsp:spPr>
        <a:xfrm>
          <a:off x="4141722" y="587274"/>
          <a:ext cx="1863206" cy="72"/>
        </a:xfrm>
        <a:prstGeom prst="rect">
          <a:avLst/>
        </a:prstGeom>
        <a:solidFill>
          <a:schemeClr val="accent2">
            <a:tint val="40000"/>
            <a:alpha val="90000"/>
            <a:hueOff val="1252743"/>
            <a:satOff val="4167"/>
            <a:lumOff val="31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52743"/>
              <a:satOff val="4167"/>
              <a:lumOff val="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3DE16-4423-4021-83F9-0FA6F1EC191E}">
      <dsp:nvSpPr>
        <dsp:cNvPr id="0" name=""/>
        <dsp:cNvSpPr/>
      </dsp:nvSpPr>
      <dsp:spPr>
        <a:xfrm>
          <a:off x="6054614" y="517750"/>
          <a:ext cx="95230" cy="178867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461534"/>
            <a:satOff val="4861"/>
            <a:lumOff val="3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61534"/>
              <a:satOff val="4861"/>
              <a:lumOff val="3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C0726-F084-4756-8A2E-83F4654E3632}">
      <dsp:nvSpPr>
        <dsp:cNvPr id="0" name=""/>
        <dsp:cNvSpPr/>
      </dsp:nvSpPr>
      <dsp:spPr>
        <a:xfrm>
          <a:off x="4659270" y="173254"/>
          <a:ext cx="828110" cy="828110"/>
        </a:xfrm>
        <a:prstGeom prst="ellipse">
          <a:avLst/>
        </a:prstGeom>
        <a:gradFill rotWithShape="0">
          <a:gsLst>
            <a:gs pos="0">
              <a:schemeClr val="accent2">
                <a:hueOff val="1106460"/>
                <a:satOff val="5101"/>
                <a:lumOff val="784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1106460"/>
                <a:satOff val="5101"/>
                <a:lumOff val="784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106460"/>
              <a:satOff val="5101"/>
              <a:lumOff val="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135" tIns="32135" rIns="32135" bIns="32135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780544" y="294528"/>
        <a:ext cx="585562" cy="585562"/>
      </dsp:txXfrm>
    </dsp:sp>
    <dsp:sp modelId="{B45F8096-86E1-40B5-AB81-C9E6DCC726C3}">
      <dsp:nvSpPr>
        <dsp:cNvPr id="0" name=""/>
        <dsp:cNvSpPr/>
      </dsp:nvSpPr>
      <dsp:spPr>
        <a:xfrm>
          <a:off x="4141722" y="1166965"/>
          <a:ext cx="18632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670324"/>
            <a:satOff val="5555"/>
            <a:lumOff val="42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670324"/>
              <a:satOff val="5555"/>
              <a:lumOff val="4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2" tIns="165100" rIns="14697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Template is the idea of a base class giving subclasses access to common methods</a:t>
          </a:r>
        </a:p>
      </dsp:txBody>
      <dsp:txXfrm>
        <a:off x="4141722" y="1539606"/>
        <a:ext cx="1863206" cy="1592959"/>
      </dsp:txXfrm>
    </dsp:sp>
    <dsp:sp modelId="{A070E6C4-B2F2-4E43-9BC6-483CAB11FECF}">
      <dsp:nvSpPr>
        <dsp:cNvPr id="0" name=""/>
        <dsp:cNvSpPr/>
      </dsp:nvSpPr>
      <dsp:spPr>
        <a:xfrm>
          <a:off x="6211952" y="587274"/>
          <a:ext cx="1863206" cy="72"/>
        </a:xfrm>
        <a:prstGeom prst="rect">
          <a:avLst/>
        </a:prstGeom>
        <a:solidFill>
          <a:schemeClr val="accent2">
            <a:tint val="40000"/>
            <a:alpha val="90000"/>
            <a:hueOff val="1879115"/>
            <a:satOff val="6250"/>
            <a:lumOff val="47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879115"/>
              <a:satOff val="6250"/>
              <a:lumOff val="4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C1765-3CCB-4E07-B3A4-F71792A6E552}">
      <dsp:nvSpPr>
        <dsp:cNvPr id="0" name=""/>
        <dsp:cNvSpPr/>
      </dsp:nvSpPr>
      <dsp:spPr>
        <a:xfrm>
          <a:off x="8124844" y="517750"/>
          <a:ext cx="95230" cy="178867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2087905"/>
            <a:satOff val="6944"/>
            <a:lumOff val="52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87905"/>
              <a:satOff val="6944"/>
              <a:lumOff val="5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D0A94-3970-4D28-B97A-6AE076FB10BC}">
      <dsp:nvSpPr>
        <dsp:cNvPr id="0" name=""/>
        <dsp:cNvSpPr/>
      </dsp:nvSpPr>
      <dsp:spPr>
        <a:xfrm>
          <a:off x="6729500" y="173254"/>
          <a:ext cx="828110" cy="828110"/>
        </a:xfrm>
        <a:prstGeom prst="ellipse">
          <a:avLst/>
        </a:prstGeom>
        <a:gradFill rotWithShape="0">
          <a:gsLst>
            <a:gs pos="0">
              <a:schemeClr val="accent2">
                <a:hueOff val="1659690"/>
                <a:satOff val="7651"/>
                <a:lumOff val="1177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1659690"/>
                <a:satOff val="7651"/>
                <a:lumOff val="1177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659690"/>
              <a:satOff val="7651"/>
              <a:lumOff val="1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135" tIns="32135" rIns="32135" bIns="32135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850774" y="294528"/>
        <a:ext cx="585562" cy="585562"/>
      </dsp:txXfrm>
    </dsp:sp>
    <dsp:sp modelId="{C3AA8FF3-81ED-4CCF-8BA1-3B58286B2C7C}">
      <dsp:nvSpPr>
        <dsp:cNvPr id="0" name=""/>
        <dsp:cNvSpPr/>
      </dsp:nvSpPr>
      <dsp:spPr>
        <a:xfrm>
          <a:off x="6211952" y="1166965"/>
          <a:ext cx="18632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2296696"/>
            <a:satOff val="7639"/>
            <a:lumOff val="58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296696"/>
              <a:satOff val="7639"/>
              <a:lumOff val="5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2" tIns="165100" rIns="14697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Having subclasses deal with methods unique to their own implementation</a:t>
          </a:r>
        </a:p>
      </dsp:txBody>
      <dsp:txXfrm>
        <a:off x="6211952" y="1539606"/>
        <a:ext cx="1863206" cy="1592959"/>
      </dsp:txXfrm>
    </dsp:sp>
    <dsp:sp modelId="{4151DEFB-66A0-47DD-AAD7-93154DAF2A6C}">
      <dsp:nvSpPr>
        <dsp:cNvPr id="0" name=""/>
        <dsp:cNvSpPr/>
      </dsp:nvSpPr>
      <dsp:spPr>
        <a:xfrm>
          <a:off x="8282181" y="587273"/>
          <a:ext cx="931603" cy="72"/>
        </a:xfrm>
        <a:prstGeom prst="rect">
          <a:avLst/>
        </a:prstGeom>
        <a:solidFill>
          <a:schemeClr val="accent2">
            <a:tint val="40000"/>
            <a:alpha val="90000"/>
            <a:hueOff val="2505486"/>
            <a:satOff val="8333"/>
            <a:lumOff val="63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505486"/>
              <a:satOff val="8333"/>
              <a:lumOff val="63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566B0-B0EF-4F59-96A5-A12EA5819058}">
      <dsp:nvSpPr>
        <dsp:cNvPr id="0" name=""/>
        <dsp:cNvSpPr/>
      </dsp:nvSpPr>
      <dsp:spPr>
        <a:xfrm>
          <a:off x="8799729" y="173254"/>
          <a:ext cx="828110" cy="828110"/>
        </a:xfrm>
        <a:prstGeom prst="ellipse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135" tIns="32135" rIns="32135" bIns="32135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5</a:t>
          </a:r>
        </a:p>
      </dsp:txBody>
      <dsp:txXfrm>
        <a:off x="8921003" y="294528"/>
        <a:ext cx="585562" cy="585562"/>
      </dsp:txXfrm>
    </dsp:sp>
    <dsp:sp modelId="{A37D9E7E-F217-496D-B051-AE3BF5F66C94}">
      <dsp:nvSpPr>
        <dsp:cNvPr id="0" name=""/>
        <dsp:cNvSpPr/>
      </dsp:nvSpPr>
      <dsp:spPr>
        <a:xfrm>
          <a:off x="8282181" y="1166965"/>
          <a:ext cx="18632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2923067"/>
            <a:satOff val="9722"/>
            <a:lumOff val="7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923067"/>
              <a:satOff val="9722"/>
              <a:lumOff val="7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2" tIns="165100" rIns="14697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Allowing subclasses the override default implementations</a:t>
          </a:r>
        </a:p>
      </dsp:txBody>
      <dsp:txXfrm>
        <a:off x="8282181" y="1539606"/>
        <a:ext cx="1863206" cy="15929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F824C-5490-425E-B378-C3D6D6B3B5D5}">
      <dsp:nvSpPr>
        <dsp:cNvPr id="0" name=""/>
        <dsp:cNvSpPr/>
      </dsp:nvSpPr>
      <dsp:spPr>
        <a:xfrm>
          <a:off x="1112211" y="689"/>
          <a:ext cx="2540391" cy="152423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Now the base class controls everything major</a:t>
          </a:r>
        </a:p>
      </dsp:txBody>
      <dsp:txXfrm>
        <a:off x="1112211" y="689"/>
        <a:ext cx="2540391" cy="1524234"/>
      </dsp:txXfrm>
    </dsp:sp>
    <dsp:sp modelId="{A559C119-EA8C-436C-AED2-01311CADB27B}">
      <dsp:nvSpPr>
        <dsp:cNvPr id="0" name=""/>
        <dsp:cNvSpPr/>
      </dsp:nvSpPr>
      <dsp:spPr>
        <a:xfrm>
          <a:off x="3906641" y="689"/>
          <a:ext cx="2540391" cy="1524234"/>
        </a:xfrm>
        <a:prstGeom prst="rect">
          <a:avLst/>
        </a:prstGeom>
        <a:gradFill rotWithShape="0">
          <a:gsLst>
            <a:gs pos="0">
              <a:schemeClr val="accent5">
                <a:hueOff val="-3685892"/>
                <a:satOff val="4125"/>
                <a:lumOff val="23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3685892"/>
                <a:satOff val="4125"/>
                <a:lumOff val="23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3685892"/>
                <a:satOff val="4125"/>
                <a:lumOff val="23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Maximises reuse</a:t>
          </a:r>
        </a:p>
      </dsp:txBody>
      <dsp:txXfrm>
        <a:off x="3906641" y="689"/>
        <a:ext cx="2540391" cy="1524234"/>
      </dsp:txXfrm>
    </dsp:sp>
    <dsp:sp modelId="{05EB03AC-7AF3-49CF-A37E-80375C622377}">
      <dsp:nvSpPr>
        <dsp:cNvPr id="0" name=""/>
        <dsp:cNvSpPr/>
      </dsp:nvSpPr>
      <dsp:spPr>
        <a:xfrm>
          <a:off x="6701072" y="689"/>
          <a:ext cx="2540391" cy="1524234"/>
        </a:xfrm>
        <a:prstGeom prst="rect">
          <a:avLst/>
        </a:prstGeom>
        <a:gradFill rotWithShape="0">
          <a:gsLst>
            <a:gs pos="0">
              <a:schemeClr val="accent5">
                <a:hueOff val="-7371783"/>
                <a:satOff val="8250"/>
                <a:lumOff val="471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7371783"/>
                <a:satOff val="8250"/>
                <a:lumOff val="471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7371783"/>
                <a:satOff val="8250"/>
                <a:lumOff val="471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Allows us to create more Units</a:t>
          </a:r>
        </a:p>
      </dsp:txBody>
      <dsp:txXfrm>
        <a:off x="6701072" y="689"/>
        <a:ext cx="2540391" cy="1524234"/>
      </dsp:txXfrm>
    </dsp:sp>
    <dsp:sp modelId="{02AD1E15-E5A8-445B-9503-541411B73714}">
      <dsp:nvSpPr>
        <dsp:cNvPr id="0" name=""/>
        <dsp:cNvSpPr/>
      </dsp:nvSpPr>
      <dsp:spPr>
        <a:xfrm>
          <a:off x="1112211" y="1778963"/>
          <a:ext cx="2540391" cy="1524234"/>
        </a:xfrm>
        <a:prstGeom prst="rect">
          <a:avLst/>
        </a:prstGeom>
        <a:gradFill rotWithShape="0">
          <a:gsLst>
            <a:gs pos="0">
              <a:schemeClr val="accent5">
                <a:hueOff val="-11057675"/>
                <a:satOff val="12375"/>
                <a:lumOff val="70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1057675"/>
                <a:satOff val="12375"/>
                <a:lumOff val="70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1057675"/>
                <a:satOff val="12375"/>
                <a:lumOff val="70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Attack() method is a Template Method – it delegates displaying to the subclasses but uses doDamage as a generic method too</a:t>
          </a:r>
        </a:p>
      </dsp:txBody>
      <dsp:txXfrm>
        <a:off x="1112211" y="1778963"/>
        <a:ext cx="2540391" cy="1524234"/>
      </dsp:txXfrm>
    </dsp:sp>
    <dsp:sp modelId="{10A8F5E4-3770-4853-AE55-CD603BE42CF0}">
      <dsp:nvSpPr>
        <dsp:cNvPr id="0" name=""/>
        <dsp:cNvSpPr/>
      </dsp:nvSpPr>
      <dsp:spPr>
        <a:xfrm>
          <a:off x="3906641" y="1778963"/>
          <a:ext cx="2540391" cy="1524234"/>
        </a:xfrm>
        <a:prstGeom prst="rect">
          <a:avLst/>
        </a:prstGeom>
        <a:gradFill rotWithShape="0">
          <a:gsLst>
            <a:gs pos="0">
              <a:schemeClr val="accent5">
                <a:hueOff val="-14743566"/>
                <a:satOff val="16500"/>
                <a:lumOff val="94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4743566"/>
                <a:satOff val="16500"/>
                <a:lumOff val="94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4743566"/>
                <a:satOff val="16500"/>
                <a:lumOff val="94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Unit is generic – it codes all generic functionality</a:t>
          </a:r>
        </a:p>
      </dsp:txBody>
      <dsp:txXfrm>
        <a:off x="3906641" y="1778963"/>
        <a:ext cx="2540391" cy="1524234"/>
      </dsp:txXfrm>
    </dsp:sp>
    <dsp:sp modelId="{DAC12560-3441-4B77-B96F-D223310EED34}">
      <dsp:nvSpPr>
        <dsp:cNvPr id="0" name=""/>
        <dsp:cNvSpPr/>
      </dsp:nvSpPr>
      <dsp:spPr>
        <a:xfrm>
          <a:off x="6701072" y="1778963"/>
          <a:ext cx="2540391" cy="1524234"/>
        </a:xfrm>
        <a:prstGeom prst="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Hero and Creep provide specific implementations</a:t>
          </a:r>
        </a:p>
      </dsp:txBody>
      <dsp:txXfrm>
        <a:off x="6701072" y="1778963"/>
        <a:ext cx="2540391" cy="1524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D37B5-6931-4100-8B70-22350856F83C}">
      <dsp:nvSpPr>
        <dsp:cNvPr id="0" name=""/>
        <dsp:cNvSpPr/>
      </dsp:nvSpPr>
      <dsp:spPr>
        <a:xfrm>
          <a:off x="1036378" y="587274"/>
          <a:ext cx="828091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B89DC-26EA-43B6-B4CB-07479D7A62BE}">
      <dsp:nvSpPr>
        <dsp:cNvPr id="0" name=""/>
        <dsp:cNvSpPr/>
      </dsp:nvSpPr>
      <dsp:spPr>
        <a:xfrm>
          <a:off x="1914155" y="517750"/>
          <a:ext cx="95230" cy="178867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208791"/>
            <a:satOff val="694"/>
            <a:lumOff val="5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8791"/>
              <a:satOff val="694"/>
              <a:lumOff val="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EDF68-0E6A-424E-BD46-5B099FCF0A66}">
      <dsp:nvSpPr>
        <dsp:cNvPr id="0" name=""/>
        <dsp:cNvSpPr/>
      </dsp:nvSpPr>
      <dsp:spPr>
        <a:xfrm>
          <a:off x="518812" y="173255"/>
          <a:ext cx="828110" cy="82811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135" tIns="32135" rIns="32135" bIns="32135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40086" y="294529"/>
        <a:ext cx="585562" cy="585562"/>
      </dsp:txXfrm>
    </dsp:sp>
    <dsp:sp modelId="{73778C25-73AD-443C-8C0B-2C51E5D1ED5F}">
      <dsp:nvSpPr>
        <dsp:cNvPr id="0" name=""/>
        <dsp:cNvSpPr/>
      </dsp:nvSpPr>
      <dsp:spPr>
        <a:xfrm>
          <a:off x="1263" y="1166965"/>
          <a:ext cx="18632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417581"/>
            <a:satOff val="1389"/>
            <a:lumOff val="10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17581"/>
              <a:satOff val="1389"/>
              <a:lumOff val="1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2" tIns="165100" rIns="14697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IComparable interface uses template method</a:t>
          </a:r>
        </a:p>
      </dsp:txBody>
      <dsp:txXfrm>
        <a:off x="1263" y="1539606"/>
        <a:ext cx="1863206" cy="1592959"/>
      </dsp:txXfrm>
    </dsp:sp>
    <dsp:sp modelId="{EF7EF37B-F62D-4E6E-B811-1CCBD8A0840F}">
      <dsp:nvSpPr>
        <dsp:cNvPr id="0" name=""/>
        <dsp:cNvSpPr/>
      </dsp:nvSpPr>
      <dsp:spPr>
        <a:xfrm>
          <a:off x="2071493" y="587274"/>
          <a:ext cx="1863206" cy="72"/>
        </a:xfrm>
        <a:prstGeom prst="rect">
          <a:avLst/>
        </a:prstGeom>
        <a:solidFill>
          <a:schemeClr val="accent2">
            <a:tint val="40000"/>
            <a:alpha val="90000"/>
            <a:hueOff val="626372"/>
            <a:satOff val="2083"/>
            <a:lumOff val="15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26372"/>
              <a:satOff val="2083"/>
              <a:lumOff val="1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21298-F439-464A-87F0-3A425D9AB9FB}">
      <dsp:nvSpPr>
        <dsp:cNvPr id="0" name=""/>
        <dsp:cNvSpPr/>
      </dsp:nvSpPr>
      <dsp:spPr>
        <a:xfrm>
          <a:off x="3984385" y="517750"/>
          <a:ext cx="95230" cy="178867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835162"/>
            <a:satOff val="2778"/>
            <a:lumOff val="2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35162"/>
              <a:satOff val="2778"/>
              <a:lumOff val="2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C0720-A117-4D95-83E9-FE6EC7A8EEDB}">
      <dsp:nvSpPr>
        <dsp:cNvPr id="0" name=""/>
        <dsp:cNvSpPr/>
      </dsp:nvSpPr>
      <dsp:spPr>
        <a:xfrm>
          <a:off x="2589041" y="173254"/>
          <a:ext cx="828110" cy="828110"/>
        </a:xfrm>
        <a:prstGeom prst="ellipse">
          <a:avLst/>
        </a:prstGeom>
        <a:gradFill rotWithShape="0">
          <a:gsLst>
            <a:gs pos="0">
              <a:schemeClr val="accent2">
                <a:hueOff val="553230"/>
                <a:satOff val="2550"/>
                <a:lumOff val="392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553230"/>
                <a:satOff val="2550"/>
                <a:lumOff val="392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553230"/>
              <a:satOff val="2550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135" tIns="32135" rIns="32135" bIns="32135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10315" y="294528"/>
        <a:ext cx="585562" cy="585562"/>
      </dsp:txXfrm>
    </dsp:sp>
    <dsp:sp modelId="{B9465822-E6E7-4335-95D0-8CFBDDB80579}">
      <dsp:nvSpPr>
        <dsp:cNvPr id="0" name=""/>
        <dsp:cNvSpPr/>
      </dsp:nvSpPr>
      <dsp:spPr>
        <a:xfrm>
          <a:off x="2071493" y="1166965"/>
          <a:ext cx="18632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043953"/>
            <a:satOff val="3472"/>
            <a:lumOff val="26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43953"/>
              <a:satOff val="3472"/>
              <a:lumOff val="2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2" tIns="165100" rIns="14697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Because it’s an interface, it forces anything that implements it to extend CompareTo</a:t>
          </a:r>
        </a:p>
      </dsp:txBody>
      <dsp:txXfrm>
        <a:off x="2071493" y="1539606"/>
        <a:ext cx="1863206" cy="1592959"/>
      </dsp:txXfrm>
    </dsp:sp>
    <dsp:sp modelId="{83738D66-2ED9-4A0B-8E59-5346D99E5B12}">
      <dsp:nvSpPr>
        <dsp:cNvPr id="0" name=""/>
        <dsp:cNvSpPr/>
      </dsp:nvSpPr>
      <dsp:spPr>
        <a:xfrm>
          <a:off x="4141722" y="587274"/>
          <a:ext cx="1863206" cy="72"/>
        </a:xfrm>
        <a:prstGeom prst="rect">
          <a:avLst/>
        </a:prstGeom>
        <a:solidFill>
          <a:schemeClr val="accent2">
            <a:tint val="40000"/>
            <a:alpha val="90000"/>
            <a:hueOff val="1252743"/>
            <a:satOff val="4167"/>
            <a:lumOff val="31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52743"/>
              <a:satOff val="4167"/>
              <a:lumOff val="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BF9A4-B82C-40A3-B3C8-29AF166E1851}">
      <dsp:nvSpPr>
        <dsp:cNvPr id="0" name=""/>
        <dsp:cNvSpPr/>
      </dsp:nvSpPr>
      <dsp:spPr>
        <a:xfrm>
          <a:off x="6054614" y="517750"/>
          <a:ext cx="95230" cy="178867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461534"/>
            <a:satOff val="4861"/>
            <a:lumOff val="3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61534"/>
              <a:satOff val="4861"/>
              <a:lumOff val="3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5E383-6C79-41AC-A5D3-02D395DA6C84}">
      <dsp:nvSpPr>
        <dsp:cNvPr id="0" name=""/>
        <dsp:cNvSpPr/>
      </dsp:nvSpPr>
      <dsp:spPr>
        <a:xfrm>
          <a:off x="4659270" y="173254"/>
          <a:ext cx="828110" cy="828110"/>
        </a:xfrm>
        <a:prstGeom prst="ellipse">
          <a:avLst/>
        </a:prstGeom>
        <a:gradFill rotWithShape="0">
          <a:gsLst>
            <a:gs pos="0">
              <a:schemeClr val="accent2">
                <a:hueOff val="1106460"/>
                <a:satOff val="5101"/>
                <a:lumOff val="784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1106460"/>
                <a:satOff val="5101"/>
                <a:lumOff val="784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106460"/>
              <a:satOff val="5101"/>
              <a:lumOff val="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135" tIns="32135" rIns="32135" bIns="32135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780544" y="294528"/>
        <a:ext cx="585562" cy="585562"/>
      </dsp:txXfrm>
    </dsp:sp>
    <dsp:sp modelId="{B7F851DD-874A-4AD1-9756-2A637BF1768C}">
      <dsp:nvSpPr>
        <dsp:cNvPr id="0" name=""/>
        <dsp:cNvSpPr/>
      </dsp:nvSpPr>
      <dsp:spPr>
        <a:xfrm>
          <a:off x="4141722" y="1166965"/>
          <a:ext cx="18632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670324"/>
            <a:satOff val="5555"/>
            <a:lumOff val="42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670324"/>
              <a:satOff val="5555"/>
              <a:lumOff val="4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2" tIns="165100" rIns="14697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Forcing a subclass to do something is part of template method</a:t>
          </a:r>
        </a:p>
      </dsp:txBody>
      <dsp:txXfrm>
        <a:off x="4141722" y="1539606"/>
        <a:ext cx="1863206" cy="1592959"/>
      </dsp:txXfrm>
    </dsp:sp>
    <dsp:sp modelId="{53851219-E2B1-4969-9496-900B295EEE61}">
      <dsp:nvSpPr>
        <dsp:cNvPr id="0" name=""/>
        <dsp:cNvSpPr/>
      </dsp:nvSpPr>
      <dsp:spPr>
        <a:xfrm>
          <a:off x="6211952" y="587274"/>
          <a:ext cx="1863206" cy="72"/>
        </a:xfrm>
        <a:prstGeom prst="rect">
          <a:avLst/>
        </a:prstGeom>
        <a:solidFill>
          <a:schemeClr val="accent2">
            <a:tint val="40000"/>
            <a:alpha val="90000"/>
            <a:hueOff val="1879115"/>
            <a:satOff val="6250"/>
            <a:lumOff val="47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879115"/>
              <a:satOff val="6250"/>
              <a:lumOff val="4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48B57-C6F9-4D66-B72A-C6B74B014464}">
      <dsp:nvSpPr>
        <dsp:cNvPr id="0" name=""/>
        <dsp:cNvSpPr/>
      </dsp:nvSpPr>
      <dsp:spPr>
        <a:xfrm>
          <a:off x="8124844" y="517750"/>
          <a:ext cx="95230" cy="178867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2087905"/>
            <a:satOff val="6944"/>
            <a:lumOff val="52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87905"/>
              <a:satOff val="6944"/>
              <a:lumOff val="5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D2EF2-3381-44C2-A9F1-6A2C19A084EE}">
      <dsp:nvSpPr>
        <dsp:cNvPr id="0" name=""/>
        <dsp:cNvSpPr/>
      </dsp:nvSpPr>
      <dsp:spPr>
        <a:xfrm>
          <a:off x="6729500" y="173254"/>
          <a:ext cx="828110" cy="828110"/>
        </a:xfrm>
        <a:prstGeom prst="ellipse">
          <a:avLst/>
        </a:prstGeom>
        <a:gradFill rotWithShape="0">
          <a:gsLst>
            <a:gs pos="0">
              <a:schemeClr val="accent2">
                <a:hueOff val="1659690"/>
                <a:satOff val="7651"/>
                <a:lumOff val="1177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1659690"/>
                <a:satOff val="7651"/>
                <a:lumOff val="1177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659690"/>
              <a:satOff val="7651"/>
              <a:lumOff val="1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135" tIns="32135" rIns="32135" bIns="32135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850774" y="294528"/>
        <a:ext cx="585562" cy="585562"/>
      </dsp:txXfrm>
    </dsp:sp>
    <dsp:sp modelId="{FC44BA10-0928-426F-8348-F197BB21C3CE}">
      <dsp:nvSpPr>
        <dsp:cNvPr id="0" name=""/>
        <dsp:cNvSpPr/>
      </dsp:nvSpPr>
      <dsp:spPr>
        <a:xfrm>
          <a:off x="6211952" y="1166965"/>
          <a:ext cx="18632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2296696"/>
            <a:satOff val="7639"/>
            <a:lumOff val="58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296696"/>
              <a:satOff val="7639"/>
              <a:lumOff val="5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2" tIns="165100" rIns="14697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Overriding CompareTo is really useful for custom classes</a:t>
          </a:r>
        </a:p>
      </dsp:txBody>
      <dsp:txXfrm>
        <a:off x="6211952" y="1539606"/>
        <a:ext cx="1863206" cy="1592959"/>
      </dsp:txXfrm>
    </dsp:sp>
    <dsp:sp modelId="{5A7C1525-31D7-4DC6-B009-5182AEE7C492}">
      <dsp:nvSpPr>
        <dsp:cNvPr id="0" name=""/>
        <dsp:cNvSpPr/>
      </dsp:nvSpPr>
      <dsp:spPr>
        <a:xfrm>
          <a:off x="8282181" y="587273"/>
          <a:ext cx="931603" cy="72"/>
        </a:xfrm>
        <a:prstGeom prst="rect">
          <a:avLst/>
        </a:prstGeom>
        <a:solidFill>
          <a:schemeClr val="accent2">
            <a:tint val="40000"/>
            <a:alpha val="90000"/>
            <a:hueOff val="2505486"/>
            <a:satOff val="8333"/>
            <a:lumOff val="63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505486"/>
              <a:satOff val="8333"/>
              <a:lumOff val="63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EBE9E-F750-41C8-AB98-6EC1E50CE8CC}">
      <dsp:nvSpPr>
        <dsp:cNvPr id="0" name=""/>
        <dsp:cNvSpPr/>
      </dsp:nvSpPr>
      <dsp:spPr>
        <a:xfrm>
          <a:off x="8799729" y="173254"/>
          <a:ext cx="828110" cy="828110"/>
        </a:xfrm>
        <a:prstGeom prst="ellipse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135" tIns="32135" rIns="32135" bIns="32135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5</a:t>
          </a:r>
        </a:p>
      </dsp:txBody>
      <dsp:txXfrm>
        <a:off x="8921003" y="294528"/>
        <a:ext cx="585562" cy="585562"/>
      </dsp:txXfrm>
    </dsp:sp>
    <dsp:sp modelId="{28EFDDA2-1B53-4883-B343-523574A0BBD5}">
      <dsp:nvSpPr>
        <dsp:cNvPr id="0" name=""/>
        <dsp:cNvSpPr/>
      </dsp:nvSpPr>
      <dsp:spPr>
        <a:xfrm>
          <a:off x="8282181" y="1166965"/>
          <a:ext cx="18632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2923067"/>
            <a:satOff val="9722"/>
            <a:lumOff val="7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923067"/>
              <a:satOff val="9722"/>
              <a:lumOff val="7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2" tIns="165100" rIns="14697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gives you a “real” way to compare objects based on things like HP, position etc.</a:t>
          </a:r>
        </a:p>
      </dsp:txBody>
      <dsp:txXfrm>
        <a:off x="8282181" y="1539606"/>
        <a:ext cx="1863206" cy="1592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Development 2B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Template Pattern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41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4D11-DC0E-455F-BFD5-4E2F71284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US" sz="1600"/>
              <a:t>hooks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3BD30-752B-4989-94C1-0B019D091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082378"/>
            <a:ext cx="7212920" cy="46932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3114-B662-4FB8-996C-F0D077DA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5" y="1641108"/>
            <a:ext cx="2767702" cy="4573426"/>
          </a:xfrm>
        </p:spPr>
        <p:txBody>
          <a:bodyPr anchor="ctr">
            <a:normAutofit/>
          </a:bodyPr>
          <a:lstStyle/>
          <a:p>
            <a:r>
              <a:rPr lang="en-US" sz="1200" dirty="0"/>
              <a:t>What if Heroes double attacked creeps, but only single attacked Heroes?</a:t>
            </a:r>
          </a:p>
          <a:p>
            <a:r>
              <a:rPr lang="en-US" sz="1200" dirty="0"/>
              <a:t>This allows us to create more custom methodology but still fall back on base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1724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0E8E-B89F-4259-9A93-D79AB584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icomparable</a:t>
            </a:r>
            <a:r>
              <a:rPr lang="en-US" dirty="0"/>
              <a:t> interface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642AD4-609A-4A41-BB2A-7727C7F0B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975844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1224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BA1E-F890-4656-B219-7B66345E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icomparable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DC7E5-3A4D-419C-A08E-A524366BC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B33C1-C725-4EAF-A4CC-7803CA30E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903" y="2096064"/>
            <a:ext cx="3812435" cy="347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F0D44C-1CFA-47B3-8929-2C432098A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526" y="2443578"/>
            <a:ext cx="3529188" cy="334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3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B965-6CBD-4039-88C1-B434FBAD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template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4D134B-C290-4760-B462-3601AF62B4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840332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894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837CB0-4F29-4E03-BEC4-55C6733B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968CE-BFDE-47D4-BC78-95562A08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28651"/>
            <a:ext cx="5080634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Separate classes and duplication of 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771D68-E8BF-4D31-ADBB-CE99B19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858A6AF-EA04-4A5A-B3BB-466B76733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446" y="1114868"/>
            <a:ext cx="4077281" cy="462826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D4DBD54-1DE0-451E-9FDE-4116146F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02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AE7B63-D295-41BA-AC4A-E390B90E5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9F975-1E7A-48B4-85C5-32FADABB0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obvious fix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6DD7D1-E01C-464B-945C-F6E88018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B21A1-F0C1-4C72-A838-F95E0D72F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92" y="1114868"/>
            <a:ext cx="2094290" cy="462826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80E4150-F3C6-4470-AF85-36BFD3E39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06622-14E8-4ABF-8558-B48040CBE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3"/>
            <a:ext cx="6340085" cy="395713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DoDamage</a:t>
            </a:r>
            <a:r>
              <a:rPr lang="en-US" dirty="0">
                <a:solidFill>
                  <a:srgbClr val="FFFFFF"/>
                </a:solidFill>
              </a:rPr>
              <a:t> combines the explicitly duplicate code into one generic wrapper function from the base class</a:t>
            </a:r>
          </a:p>
          <a:p>
            <a:r>
              <a:rPr lang="en-US" dirty="0">
                <a:solidFill>
                  <a:srgbClr val="FFFFFF"/>
                </a:solidFill>
              </a:rPr>
              <a:t>Makes it as generic as possible</a:t>
            </a:r>
          </a:p>
          <a:p>
            <a:r>
              <a:rPr lang="en-US" dirty="0">
                <a:solidFill>
                  <a:srgbClr val="FFFFFF"/>
                </a:solidFill>
              </a:rPr>
              <a:t>Any custom implementations, like readouts, need to be overridden in the subclasses</a:t>
            </a:r>
          </a:p>
        </p:txBody>
      </p:sp>
    </p:spTree>
    <p:extLst>
      <p:ext uri="{BB962C8B-B14F-4D97-AF65-F5344CB8AC3E}">
        <p14:creationId xmlns:p14="http://schemas.microsoft.com/office/powerpoint/2010/main" val="3327266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1634-113F-465B-AA22-7F8C71C8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444" y="609600"/>
            <a:ext cx="3113112" cy="132632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attack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E5A9F-C40A-4172-9FFF-E5D9A03632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6" r="1" b="1303"/>
          <a:stretch/>
        </p:blipFill>
        <p:spPr>
          <a:xfrm>
            <a:off x="20" y="10"/>
            <a:ext cx="7552924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0C568-2D8E-4275-8376-3E4F720DC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444" y="2096064"/>
            <a:ext cx="3113112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But now attack is exactly the same for both classes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The only difference is our typing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We have a unifying type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We can put this as an implementation in our base class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We can override it later – mark it as virtual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We’re making our code as generic as possible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It still relies on subclass implementations for some 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F35239-EB86-4ACB-91DE-4989620C2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20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7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BE39-47CA-439C-A010-A3A07F3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572000"/>
            <a:ext cx="10353762" cy="987993"/>
          </a:xfrm>
        </p:spPr>
        <p:txBody>
          <a:bodyPr anchor="b">
            <a:normAutofit/>
          </a:bodyPr>
          <a:lstStyle/>
          <a:p>
            <a:pPr algn="r"/>
            <a:r>
              <a:rPr lang="en-US" sz="3200"/>
              <a:t>Template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EF31-D4DE-444F-B051-B5D2464EA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74914"/>
            <a:ext cx="7859545" cy="3897086"/>
          </a:xfrm>
        </p:spPr>
        <p:txBody>
          <a:bodyPr anchor="ctr">
            <a:normAutofit/>
          </a:bodyPr>
          <a:lstStyle/>
          <a:p>
            <a:r>
              <a:rPr lang="en-US" sz="1800"/>
              <a:t>A template method defines the generic steps of an algorithm across subclasses, but through the use of abstract methods forces subclasses to take responsibility for some of the steps</a:t>
            </a:r>
          </a:p>
          <a:p>
            <a:r>
              <a:rPr lang="en-US" sz="1800"/>
              <a:t>In this case, how a creep and hero declare their attacks</a:t>
            </a:r>
          </a:p>
        </p:txBody>
      </p:sp>
    </p:spTree>
    <p:extLst>
      <p:ext uri="{BB962C8B-B14F-4D97-AF65-F5344CB8AC3E}">
        <p14:creationId xmlns:p14="http://schemas.microsoft.com/office/powerpoint/2010/main" val="99573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4A67-AC6B-48E1-95D0-6D02B748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 err="1"/>
              <a:t>Genericising</a:t>
            </a:r>
            <a:r>
              <a:rPr lang="en-US" dirty="0"/>
              <a:t> classes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FB80DC-9F6C-49C1-98C9-064AE3BA55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730483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588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5798-CEB3-4EA0-8D1C-16F60B4B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US" sz="1600"/>
              <a:t>Template method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DC638-0D83-4D22-9217-26E2EAA93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021688"/>
            <a:ext cx="7212920" cy="48146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0638D-210E-4FD0-A16F-40EB1AED8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5" y="1641108"/>
            <a:ext cx="2767702" cy="4573426"/>
          </a:xfrm>
        </p:spPr>
        <p:txBody>
          <a:bodyPr anchor="ctr">
            <a:normAutofit/>
          </a:bodyPr>
          <a:lstStyle/>
          <a:p>
            <a:r>
              <a:rPr lang="en-US" sz="1200" dirty="0"/>
              <a:t>The Template Method Pattern defines the skeleton of an algorithm in a method, deferring some steps to </a:t>
            </a:r>
            <a:r>
              <a:rPr lang="fr-FR" sz="1200" dirty="0" err="1"/>
              <a:t>subclasses</a:t>
            </a:r>
            <a:r>
              <a:rPr lang="fr-FR" sz="1200" dirty="0"/>
              <a:t>. Template Method </a:t>
            </a:r>
            <a:r>
              <a:rPr lang="fr-FR" sz="1200" dirty="0" err="1"/>
              <a:t>lets</a:t>
            </a:r>
            <a:r>
              <a:rPr lang="fr-FR" sz="1200" dirty="0"/>
              <a:t> </a:t>
            </a:r>
            <a:r>
              <a:rPr lang="fr-FR" sz="1200" dirty="0" err="1"/>
              <a:t>subclasses</a:t>
            </a:r>
            <a:r>
              <a:rPr lang="fr-FR" sz="1200" dirty="0"/>
              <a:t> </a:t>
            </a:r>
            <a:r>
              <a:rPr lang="fr-FR" sz="1200" dirty="0" err="1"/>
              <a:t>redefine</a:t>
            </a:r>
            <a:r>
              <a:rPr lang="fr-FR" sz="1200" dirty="0"/>
              <a:t> </a:t>
            </a:r>
            <a:r>
              <a:rPr lang="en-US" sz="1200" dirty="0"/>
              <a:t>certain steps of an algorithm without changing the algorithm’s structure.</a:t>
            </a:r>
          </a:p>
          <a:p>
            <a:r>
              <a:rPr lang="en-US" sz="1200" dirty="0"/>
              <a:t>“Don’t call us, we’ll call you”</a:t>
            </a:r>
          </a:p>
          <a:p>
            <a:r>
              <a:rPr lang="en-US" sz="1200" dirty="0"/>
              <a:t>The base class deals with all the major functionality</a:t>
            </a:r>
          </a:p>
          <a:p>
            <a:r>
              <a:rPr lang="en-US" sz="1200" dirty="0"/>
              <a:t>Subclasses only deal with implementation work</a:t>
            </a:r>
          </a:p>
          <a:p>
            <a:r>
              <a:rPr lang="en-US" sz="1200" dirty="0"/>
              <a:t>We want to work as much as possible with abstractions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366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4D11-DC0E-455F-BFD5-4E2F71284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hooks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3114-B662-4FB8-996C-F0D077DA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Hooks are default implementations in a class</a:t>
            </a:r>
          </a:p>
          <a:p>
            <a:pPr>
              <a:lnSpc>
                <a:spcPct val="110000"/>
              </a:lnSpc>
            </a:pPr>
            <a:r>
              <a:rPr lang="en-US" sz="1700"/>
              <a:t>Subclasses can override them, if they want to</a:t>
            </a:r>
          </a:p>
          <a:p>
            <a:pPr>
              <a:lnSpc>
                <a:spcPct val="110000"/>
              </a:lnSpc>
            </a:pPr>
            <a:r>
              <a:rPr lang="en-US" sz="1700"/>
              <a:t>For example: What if </a:t>
            </a:r>
            <a:r>
              <a:rPr lang="en-US" sz="1700" err="1"/>
              <a:t>Heros</a:t>
            </a:r>
            <a:r>
              <a:rPr lang="en-US" sz="1700"/>
              <a:t> are coded to do two attacks every time they attack</a:t>
            </a:r>
          </a:p>
          <a:p>
            <a:pPr>
              <a:lnSpc>
                <a:spcPct val="110000"/>
              </a:lnSpc>
            </a:pPr>
            <a:r>
              <a:rPr lang="en-US" sz="1700"/>
              <a:t>We would need to override attack to attack twice</a:t>
            </a:r>
          </a:p>
          <a:p>
            <a:pPr>
              <a:lnSpc>
                <a:spcPct val="110000"/>
              </a:lnSpc>
            </a:pPr>
            <a:r>
              <a:rPr lang="en-US" sz="1700"/>
              <a:t>Creep falls back on Unit’s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B7DDA-E392-4DD2-B01C-3B81853A8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3003058"/>
            <a:ext cx="4833257" cy="1908933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699799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475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Game Development 2B</vt:lpstr>
      <vt:lpstr>template</vt:lpstr>
      <vt:lpstr>Separate classes and duplication of code</vt:lpstr>
      <vt:lpstr>The obvious fix</vt:lpstr>
      <vt:lpstr>attack</vt:lpstr>
      <vt:lpstr>Template methods</vt:lpstr>
      <vt:lpstr>Genericising classes</vt:lpstr>
      <vt:lpstr>Template method pattern</vt:lpstr>
      <vt:lpstr>hooks</vt:lpstr>
      <vt:lpstr>hooks</vt:lpstr>
      <vt:lpstr>The icomparable interface</vt:lpstr>
      <vt:lpstr>Implementing icomparable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2B</dc:title>
  <dc:creator>Adam Jerrett</dc:creator>
  <cp:lastModifiedBy>Adam Jerrett</cp:lastModifiedBy>
  <cp:revision>25</cp:revision>
  <dcterms:created xsi:type="dcterms:W3CDTF">2018-09-11T13:02:08Z</dcterms:created>
  <dcterms:modified xsi:type="dcterms:W3CDTF">2018-09-26T09:10:00Z</dcterms:modified>
</cp:coreProperties>
</file>